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4" r:id="rId4"/>
  </p:sldMasterIdLst>
  <p:notesMasterIdLst>
    <p:notesMasterId r:id="rId69"/>
  </p:notesMasterIdLst>
  <p:handoutMasterIdLst>
    <p:handoutMasterId r:id="rId70"/>
  </p:handoutMasterIdLst>
  <p:sldIdLst>
    <p:sldId id="2532" r:id="rId5"/>
    <p:sldId id="1873" r:id="rId6"/>
    <p:sldId id="412" r:id="rId7"/>
    <p:sldId id="2453" r:id="rId8"/>
    <p:sldId id="352" r:id="rId9"/>
    <p:sldId id="363" r:id="rId10"/>
    <p:sldId id="2512" r:id="rId11"/>
    <p:sldId id="434" r:id="rId12"/>
    <p:sldId id="2161" r:id="rId13"/>
    <p:sldId id="2147375394" r:id="rId14"/>
    <p:sldId id="548" r:id="rId15"/>
    <p:sldId id="418" r:id="rId16"/>
    <p:sldId id="2288" r:id="rId17"/>
    <p:sldId id="283" r:id="rId18"/>
    <p:sldId id="286" r:id="rId19"/>
    <p:sldId id="1858" r:id="rId20"/>
    <p:sldId id="292" r:id="rId21"/>
    <p:sldId id="293" r:id="rId22"/>
    <p:sldId id="291" r:id="rId23"/>
    <p:sldId id="1859" r:id="rId24"/>
    <p:sldId id="1878" r:id="rId25"/>
    <p:sldId id="458" r:id="rId26"/>
    <p:sldId id="461" r:id="rId27"/>
    <p:sldId id="462" r:id="rId28"/>
    <p:sldId id="1860" r:id="rId29"/>
    <p:sldId id="1861" r:id="rId30"/>
    <p:sldId id="288" r:id="rId31"/>
    <p:sldId id="1856" r:id="rId32"/>
    <p:sldId id="457" r:id="rId33"/>
    <p:sldId id="460" r:id="rId34"/>
    <p:sldId id="459" r:id="rId35"/>
    <p:sldId id="1862" r:id="rId36"/>
    <p:sldId id="1857" r:id="rId37"/>
    <p:sldId id="1863" r:id="rId38"/>
    <p:sldId id="1740" r:id="rId39"/>
    <p:sldId id="344" r:id="rId40"/>
    <p:sldId id="1868" r:id="rId41"/>
    <p:sldId id="463" r:id="rId42"/>
    <p:sldId id="2529" r:id="rId43"/>
    <p:sldId id="1881" r:id="rId44"/>
    <p:sldId id="464" r:id="rId45"/>
    <p:sldId id="2514" r:id="rId46"/>
    <p:sldId id="2515" r:id="rId47"/>
    <p:sldId id="2516" r:id="rId48"/>
    <p:sldId id="2517" r:id="rId49"/>
    <p:sldId id="2518" r:id="rId50"/>
    <p:sldId id="2519" r:id="rId51"/>
    <p:sldId id="2491" r:id="rId52"/>
    <p:sldId id="2520" r:id="rId53"/>
    <p:sldId id="2521" r:id="rId54"/>
    <p:sldId id="2522" r:id="rId55"/>
    <p:sldId id="2493" r:id="rId56"/>
    <p:sldId id="2473" r:id="rId57"/>
    <p:sldId id="2523" r:id="rId58"/>
    <p:sldId id="2524" r:id="rId59"/>
    <p:sldId id="2525" r:id="rId60"/>
    <p:sldId id="2526" r:id="rId61"/>
    <p:sldId id="2476" r:id="rId62"/>
    <p:sldId id="2527" r:id="rId63"/>
    <p:sldId id="1096" r:id="rId64"/>
    <p:sldId id="2528" r:id="rId65"/>
    <p:sldId id="338" r:id="rId66"/>
    <p:sldId id="1879" r:id="rId67"/>
    <p:sldId id="2530" r:id="rId68"/>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521415D9-36F7-43E2-AB2F-B90AF26B5E84}">
      <p14:sectionLst xmlns:p14="http://schemas.microsoft.com/office/powerpoint/2010/main">
        <p14:section name="First Call Deck" id="{0A3C750F-4C7E-5F4F-8749-F6E6FE4B5589}">
          <p14:sldIdLst>
            <p14:sldId id="2532"/>
            <p14:sldId id="1873"/>
          </p14:sldIdLst>
        </p14:section>
        <p14:section name="AWS Databases Market / Intro" id="{B37FA4B9-550B-6D4D-811F-38D6464D22D6}">
          <p14:sldIdLst>
            <p14:sldId id="412"/>
            <p14:sldId id="2453"/>
            <p14:sldId id="352"/>
            <p14:sldId id="363"/>
            <p14:sldId id="2512"/>
            <p14:sldId id="434"/>
            <p14:sldId id="2161"/>
            <p14:sldId id="2147375394"/>
            <p14:sldId id="548"/>
          </p14:sldIdLst>
        </p14:section>
        <p14:section name="DynamoDB" id="{4C65DACB-0A9B-FF42-A30F-4ACE1BBF8086}">
          <p14:sldIdLst>
            <p14:sldId id="418"/>
            <p14:sldId id="2288"/>
            <p14:sldId id="283"/>
            <p14:sldId id="286"/>
            <p14:sldId id="1858"/>
            <p14:sldId id="292"/>
            <p14:sldId id="293"/>
            <p14:sldId id="291"/>
            <p14:sldId id="1859"/>
            <p14:sldId id="1878"/>
            <p14:sldId id="458"/>
            <p14:sldId id="461"/>
            <p14:sldId id="462"/>
            <p14:sldId id="1860"/>
            <p14:sldId id="1861"/>
            <p14:sldId id="288"/>
            <p14:sldId id="1856"/>
            <p14:sldId id="457"/>
            <p14:sldId id="460"/>
            <p14:sldId id="459"/>
            <p14:sldId id="1862"/>
            <p14:sldId id="1857"/>
            <p14:sldId id="1863"/>
            <p14:sldId id="1740"/>
            <p14:sldId id="344"/>
            <p14:sldId id="1868"/>
            <p14:sldId id="463"/>
            <p14:sldId id="2529"/>
            <p14:sldId id="1881"/>
            <p14:sldId id="464"/>
            <p14:sldId id="2514"/>
          </p14:sldIdLst>
        </p14:section>
        <p14:section name="Customer stories" id="{0AA1F266-6C1B-4349-A54D-9ABA8A09BE1B}">
          <p14:sldIdLst>
            <p14:sldId id="2515"/>
            <p14:sldId id="2516"/>
            <p14:sldId id="2517"/>
            <p14:sldId id="2518"/>
            <p14:sldId id="2519"/>
            <p14:sldId id="2491"/>
            <p14:sldId id="2520"/>
            <p14:sldId id="2521"/>
            <p14:sldId id="2522"/>
            <p14:sldId id="2493"/>
            <p14:sldId id="2473"/>
            <p14:sldId id="2523"/>
            <p14:sldId id="2524"/>
            <p14:sldId id="2525"/>
            <p14:sldId id="2526"/>
            <p14:sldId id="2476"/>
            <p14:sldId id="2527"/>
            <p14:sldId id="1096"/>
            <p14:sldId id="2528"/>
          </p14:sldIdLst>
        </p14:section>
        <p14:section name="Appendix" id="{4535CF76-3AE7-5F41-B908-5C9477EBA96D}">
          <p14:sldIdLst>
            <p14:sldId id="338"/>
            <p14:sldId id="1879"/>
          </p14:sldIdLst>
        </p14:section>
        <p14:section name="Closing" id="{0619B0A4-A5B2-3040-9A6B-9408840EA0AD}">
          <p14:sldIdLst>
            <p14:sldId id="2530"/>
          </p14:sldIdLst>
        </p14:section>
      </p14:sectionLst>
    </p:ex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Liebendorfer, Craig" initials="LC" lastIdx="10" clrIdx="2">
    <p:extLst>
      <p:ext uri="{19B8F6BF-5375-455C-9EA6-DF929625EA0E}">
        <p15:presenceInfo xmlns:p15="http://schemas.microsoft.com/office/powerpoint/2012/main" userId="S-1-5-21-1407069837-2091007605-538272213-16690626" providerId="AD"/>
      </p:ext>
    </p:extLst>
  </p:cmAuthor>
  <p:cmAuthor id="3" name="Jayne, Darcy" initials="JD" lastIdx="64" clrIdx="3">
    <p:extLst>
      <p:ext uri="{19B8F6BF-5375-455C-9EA6-DF929625EA0E}">
        <p15:presenceInfo xmlns:p15="http://schemas.microsoft.com/office/powerpoint/2012/main" userId="S-1-5-21-1407069837-2091007605-538272213-42713504" providerId="AD"/>
      </p:ext>
    </p:extLst>
  </p:cmAuthor>
  <p:cmAuthor id="4" name="Microsoft Office User" initials="MOU" lastIdx="1" clrIdx="4">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64C"/>
    <a:srgbClr val="232F3E"/>
    <a:srgbClr val="595A5D"/>
    <a:srgbClr val="414042"/>
    <a:srgbClr val="DCDCDC"/>
    <a:srgbClr val="4F81BD"/>
    <a:srgbClr val="0C9B2E"/>
    <a:srgbClr val="FFFAD0"/>
    <a:srgbClr val="FFF8AE"/>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2" autoAdjust="0"/>
    <p:restoredTop sz="90280" autoAdjust="0"/>
  </p:normalViewPr>
  <p:slideViewPr>
    <p:cSldViewPr snapToGrid="0" showGuides="1">
      <p:cViewPr varScale="1">
        <p:scale>
          <a:sx n="94" d="100"/>
          <a:sy n="94" d="100"/>
        </p:scale>
        <p:origin x="208" y="304"/>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8" d="100"/>
        <a:sy n="48" d="100"/>
      </p:scale>
      <p:origin x="0" y="0"/>
    </p:cViewPr>
  </p:sorterViewPr>
  <p:notesViewPr>
    <p:cSldViewPr snapToGrid="0">
      <p:cViewPr varScale="1">
        <p:scale>
          <a:sx n="53" d="100"/>
          <a:sy n="53" d="100"/>
        </p:scale>
        <p:origin x="2348" y="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66573609268752"/>
          <c:y val="0.12341563794417618"/>
          <c:w val="0.81480585794264848"/>
          <c:h val="0.80210809283068929"/>
        </c:manualLayout>
      </c:layout>
      <c:areaChart>
        <c:grouping val="standard"/>
        <c:varyColors val="0"/>
        <c:ser>
          <c:idx val="0"/>
          <c:order val="0"/>
          <c:spPr>
            <a:solidFill>
              <a:schemeClr val="tx2">
                <a:lumMod val="10000"/>
                <a:lumOff val="90000"/>
              </a:schemeClr>
            </a:solidFill>
            <a:ln>
              <a:noFill/>
            </a:ln>
            <a:effectLst/>
          </c:spPr>
          <c:cat>
            <c:numRef>
              <c:f>Sheet1!$A$2:$A$7</c:f>
              <c:numCache>
                <c:formatCode>General</c:formatCode>
                <c:ptCount val="6"/>
              </c:numCache>
            </c:numRef>
          </c:cat>
          <c:val>
            <c:numRef>
              <c:f>Sheet1!$B$2:$B$7</c:f>
              <c:numCache>
                <c:formatCode>General</c:formatCode>
                <c:ptCount val="6"/>
                <c:pt idx="0">
                  <c:v>100</c:v>
                </c:pt>
                <c:pt idx="1">
                  <c:v>200</c:v>
                </c:pt>
                <c:pt idx="2">
                  <c:v>500</c:v>
                </c:pt>
                <c:pt idx="3">
                  <c:v>1015</c:v>
                </c:pt>
                <c:pt idx="4">
                  <c:v>3000</c:v>
                </c:pt>
                <c:pt idx="5">
                  <c:v>6500</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Value</c:v>
                      </c:pt>
                    </c:strCache>
                  </c:strRef>
                </c15:tx>
              </c15:filteredSeriesTitle>
            </c:ext>
            <c:ext xmlns:c16="http://schemas.microsoft.com/office/drawing/2014/chart" uri="{C3380CC4-5D6E-409C-BE32-E72D297353CC}">
              <c16:uniqueId val="{00000000-FD0F-4859-9CF4-65B60D469BFE}"/>
            </c:ext>
          </c:extLst>
        </c:ser>
        <c:dLbls>
          <c:showLegendKey val="0"/>
          <c:showVal val="0"/>
          <c:showCatName val="0"/>
          <c:showSerName val="0"/>
          <c:showPercent val="0"/>
          <c:showBubbleSize val="0"/>
        </c:dLbls>
        <c:axId val="172383352"/>
        <c:axId val="172386880"/>
      </c:areaChart>
      <c:catAx>
        <c:axId val="172383352"/>
        <c:scaling>
          <c:orientation val="minMax"/>
        </c:scaling>
        <c:delete val="1"/>
        <c:axPos val="b"/>
        <c:numFmt formatCode="@" sourceLinked="0"/>
        <c:majorTickMark val="out"/>
        <c:minorTickMark val="none"/>
        <c:tickLblPos val="nextTo"/>
        <c:crossAx val="172386880"/>
        <c:crosses val="autoZero"/>
        <c:auto val="1"/>
        <c:lblAlgn val="ctr"/>
        <c:lblOffset val="100"/>
        <c:noMultiLvlLbl val="0"/>
      </c:catAx>
      <c:valAx>
        <c:axId val="172386880"/>
        <c:scaling>
          <c:orientation val="minMax"/>
          <c:min val="0"/>
        </c:scaling>
        <c:delete val="1"/>
        <c:axPos val="l"/>
        <c:numFmt formatCode="General" sourceLinked="1"/>
        <c:majorTickMark val="out"/>
        <c:minorTickMark val="none"/>
        <c:tickLblPos val="nextTo"/>
        <c:crossAx val="172383352"/>
        <c:crosses val="autoZero"/>
        <c:crossBetween val="midCat"/>
        <c:majorUnit val="500"/>
      </c:valAx>
      <c:spPr>
        <a:noFill/>
        <a:ln w="25400">
          <a:noFill/>
        </a:ln>
        <a:effectLst/>
      </c:spPr>
    </c:plotArea>
    <c:plotVisOnly val="1"/>
    <c:dispBlanksAs val="zero"/>
    <c:showDLblsOverMax val="0"/>
  </c:chart>
  <c:spPr>
    <a:noFill/>
    <a:ln>
      <a:noFill/>
    </a:ln>
    <a:effectLst/>
  </c:spPr>
  <c:txPr>
    <a:bodyPr/>
    <a:lstStyle/>
    <a:p>
      <a:pPr>
        <a:defRPr sz="2800">
          <a:solidFill>
            <a:schemeClr val="bg1"/>
          </a:solidFill>
          <a:latin typeface="+mj-lt"/>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2-04-13T10:59:56.258" idx="7">
    <p:pos x="6814" y="3498"/>
    <p:text>"old-guard" and "for example, from Oracle to..."</p:text>
    <p:extLst>
      <p:ext uri="{C676402C-5697-4E1C-873F-D02D1690AC5C}">
        <p15:threadingInfo xmlns:p15="http://schemas.microsoft.com/office/powerpoint/2012/main" timeZoneBias="420"/>
      </p:ext>
    </p:extLst>
  </p:cm>
</p:cmLst>
</file>

<file path=ppt/drawings/drawing1.xml><?xml version="1.0" encoding="utf-8"?>
<c:userShapes xmlns:c="http://schemas.openxmlformats.org/drawingml/2006/chart">
  <cdr:relSizeAnchor xmlns:cdr="http://schemas.openxmlformats.org/drawingml/2006/chartDrawing">
    <cdr:from>
      <cdr:x>0.43712</cdr:x>
      <cdr:y>0.31539</cdr:y>
    </cdr:from>
    <cdr:to>
      <cdr:x>0.68477</cdr:x>
      <cdr:y>0.77044</cdr:y>
    </cdr:to>
    <cdr:sp macro="" textlink="">
      <cdr:nvSpPr>
        <cdr:cNvPr id="2" name="Freeform 9">
          <a:extLst xmlns:a="http://schemas.openxmlformats.org/drawingml/2006/main">
            <a:ext uri="{FF2B5EF4-FFF2-40B4-BE49-F238E27FC236}">
              <a16:creationId xmlns:a16="http://schemas.microsoft.com/office/drawing/2014/main" id="{2F696977-8421-4C1D-ABF5-5F2158CFE174}"/>
            </a:ext>
          </a:extLst>
        </cdr:cNvPr>
        <cdr:cNvSpPr>
          <a:spLocks xmlns:a="http://schemas.openxmlformats.org/drawingml/2006/main" noChangeAspect="1"/>
        </cdr:cNvSpPr>
      </cdr:nvSpPr>
      <cdr:spPr bwMode="auto">
        <a:xfrm xmlns:a="http://schemas.openxmlformats.org/drawingml/2006/main">
          <a:off x="2416518" y="931968"/>
          <a:ext cx="1369088" cy="1344637"/>
        </a:xfrm>
        <a:custGeom xmlns:a="http://schemas.openxmlformats.org/drawingml/2006/main">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cdr:spPr>
      <cdr:txBody>
        <a:bodyPr xmlns:a="http://schemas.openxmlformats.org/drawingml/2006/main" vert="horz" wrap="square" lIns="89642" tIns="44821" rIns="89642" bIns="44821" numCol="1" anchor="t" anchorCtr="0" compatLnSpc="1">
          <a:prstTxWarp prst="textNoShape">
            <a:avLst/>
          </a:prstTxWarp>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marL="0" algn="l" defTabSz="914400" rtl="0" eaLnBrk="1" latinLnBrk="0" hangingPunct="1">
            <a:lnSpc>
              <a:spcPct val="90000"/>
            </a:lnSpc>
            <a:spcAft>
              <a:spcPts val="600"/>
            </a:spcAft>
          </a:pPr>
          <a:endPar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6/17/22</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12"/>
    </inkml:context>
    <inkml:brush xml:id="br0">
      <inkml:brushProperty name="width" value="0.05" units="cm"/>
      <inkml:brushProperty name="height" value="0.05" units="cm"/>
      <inkml:brushProperty name="color" value="#FFFFFF"/>
    </inkml:brush>
  </inkml:definitions>
  <inkml:trace contextRef="#ctx0" brushRef="#br0">11 1 14256 0 0,'-4'27'2157'0'0,"1"-6"-1175"0"0,2 0-1 0 0,-1-2 1 0 0,2 21-982 0 0,0-21 376 0 0,3 170 3748 0 0,20 109-4124 0 0,-12-225 775 0 0,3 1-1 0 0,23 65-774 0 0,-35-136 118 0 0,9 39 406 0 0,-10-28 129 0 0,-1-14-631 0 0,0 0 1 0 0,0 0 0 0 0,0 0 0 0 0,0 0-1 0 0,0 0 1 0 0,0 0 0 0 0,0 0 0 0 0,0 0-1 0 0,0 0 1 0 0,0 0 0 0 0,0 0 0 0 0,0 0 0 0 0,0-1-1 0 0,0 1 1 0 0,0 0 0 0 0,0 0 0 0 0,0 0-1 0 0,0 0 1 0 0,0 0 0 0 0,0 0 0 0 0,0 0-1 0 0,0 0 1 0 0,-1 0 0 0 0,1 0 0 0 0,0 0-1 0 0,0 0 1 0 0,0 0 0 0 0,0 0 0 0 0,0 0-1 0 0,0 0 1 0 0,0 0 0 0 0,0 0 0 0 0,0 0 0 0 0,0 0-1 0 0,0 0 1 0 0,0 0 0 0 0,0 0 0 0 0,0 0-1 0 0,0 0 1 0 0,-2 0 0 0 0,2 0 0 0 0,0 0-1 0 0,0 0 1 0 0,0 0 0 0 0,0 0 0 0 0,0 0-1 0 0,0 0 1 0 0,0 0 0 0 0,0 0 0 0 0,0 0-1 0 0,0 0 1 0 0,0 0 0 0 0,0 0 0 0 0,0 1-1 0 0,0-1 1 0 0,0 0 0 0 0,0 0 0 0 0,0 0-23 0 0,-5-8-546 0 0,4-1-235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08"/>
    </inkml:context>
    <inkml:brush xml:id="br0">
      <inkml:brushProperty name="width" value="0.05" units="cm"/>
      <inkml:brushProperty name="height" value="0.05" units="cm"/>
      <inkml:brushProperty name="color" value="#FF9900"/>
    </inkml:brush>
  </inkml:definitions>
  <inkml:trace contextRef="#ctx0" brushRef="#br0">1 209 14480 0 0,'0'0'1116'0'0,"0"0"-619"0"0,0 8 853 0 0,0-2-846 0 0,2-1-1 0 0,-2 2 0 0 0,3-1 0 0 0,-3 0 0 0 0,3 1-503 0 0,2 10 720 0 0,-2-1 80 0 0,0 0 0 0 0,-1 12-800 0 0,3 10 820 0 0,12 40 706 0 0,-2-39-886 0 0,-14-34-411 0 0,2 1 0 0 0,-1 0 0 0 0,1 1 0 0 0,-1-2 0 0 0,-1 1 0 0 0,1 0 0 0 0,0 1 0 0 0,-2-1-229 0 0,4-12 677 0 0,1-7-424 0 0,-2 2 0 0 0,1-2 0 0 0,-3 2 1 0 0,2-2-1 0 0,-3-1-253 0 0,12-44 407 0 0,0 5-295 0 0,4 2 0 0 0,2 0 0 0 0,3 0-112 0 0,-10 23 30 0 0,3 3 0 0 0,-1-1-1 0 0,8-7-29 0 0,-15 26-46 0 0,-1-1 1 0 0,2 2-1 0 0,-3-1 0 0 0,3 1 0 0 0,-1 0 0 0 0,1 1 0 0 0,-1-2 1 0 0,2 3-1 0 0,-2-1 0 0 0,2 0 0 0 0,0 2 0 0 0,0 0 0 0 0,0-2 46 0 0,8 2-973 0 0,2 1-291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3"/>
    </inkml:context>
    <inkml:brush xml:id="br0">
      <inkml:brushProperty name="width" value="0.025" units="cm"/>
      <inkml:brushProperty name="height" value="0.025" units="cm"/>
      <inkml:brushProperty name="color" value="#FFFFFF"/>
    </inkml:brush>
  </inkml:definitions>
  <inkml:trace contextRef="#ctx0" brushRef="#br0">1 243 1376 0 0,'0'0'357'0'0,"0"0"963"0"0,0 0 420 0 0,0 0 85 0 0,0 0-123 0 0,0 0-604 0 0,0 0-266 0 0,0 0-52 0 0,0 0-10 0 0,0 0-4 0 0,0 0-4 0 0,0 0-2 0 0,0 0-15 0 0,0 0-62 0 0,0 0-31 0 0,0 0-5 0 0,0 0-16 0 0,14-15 2650 0 0,-9 14-3018 0 0,-2-3 0 0 0,1 3 0 0 0,-3-2 0 0 0,2-1-1 0 0,1 1 1 0 0,-1 0 0 0 0,-2 0 0 0 0,3-2 0 0 0,-3 2 0 0 0,1 0-1 0 0,-1-1 1 0 0,3-2-263 0 0,-1 1 210 0 0,-2 0 0 0 0,3-3 0 0 0,-1 5-1 0 0,3-3 1 0 0,-3 1 0 0 0,-1 2 0 0 0,6-5-210 0 0,22-27 682 0 0,-23 28-717 0 0,-4 2-1 0 0,2-1 1 0 0,0 0-1 0 0,1 2 1 0 0,-1-2-1 0 0,1 1 1 0 0,-1 0-1 0 0,3 2 1 0 0,-2-2 35 0 0,1 2 213 0 0,-1 0 1 0 0,-1-3 0 0 0,1 1 0 0 0,-1 0-1 0 0,2 0 1 0 0,1-3-214 0 0,-5 3 24 0 0,-3 5 35 0 0,0 0 6 0 0,0 0-1 0 0,0 0 0 0 0,0 0-26 0 0,0 0-104 0 0,8-12-3038 0 0,-3 10 932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4"/>
    </inkml:context>
    <inkml:brush xml:id="br0">
      <inkml:brushProperty name="width" value="0.025" units="cm"/>
      <inkml:brushProperty name="height" value="0.025" units="cm"/>
      <inkml:brushProperty name="color" value="#FFFFFF"/>
    </inkml:brush>
  </inkml:definitions>
  <inkml:trace contextRef="#ctx0" brushRef="#br0">131 2 1840 0 0,'0'0'447'0'0,"0"0"1202"0"0,0 0 523 0 0,0 0 106 0 0,0 0-216 0 0,0 0-1005 0 0,-29-2 2486 0 0,22 5-3294 0 0,1 0 0 0 0,-2 2 1 0 0,5-2-1 0 0,-4 2 0 0 0,1 0 0 0 0,0 0 1 0 0,1 0-1 0 0,0-1 0 0 0,0 3 1 0 0,0-1-1 0 0,1-1 0 0 0,-3 1 1 0 0,6-1-1 0 0,-3 2 0 0 0,1 1 1 0 0,-2-2-1 0 0,2 0 0 0 0,0 2 1 0 0,1-1-1 0 0,1-1 0 0 0,-1 2 1 0 0,1 0-1 0 0,1-1 0 0 0,-2 2 1 0 0,2 1-250 0 0,0-4 110 0 0,0-1 0 0 0,2 1 0 0 0,-1 2 1 0 0,-1-3-1 0 0,2 2 0 0 0,1-1-110 0 0,-3-4 54 0 0,3 1 0 0 0,-3 0 0 0 0,0 0 0 0 0,3-1 0 0 0,-3 1 0 0 0,0-1 0 0 0,2-1 0 0 0,1 2 0 0 0,-3-1 0 0 0,3 0 0 0 0,-3-1-1 0 0,4 1 1 0 0,-3-1 0 0 0,2 1 0 0 0,-3 0-54 0 0,15 6 382 0 0,-12-5-288 0 0,2-2-1 0 0,-2 1 0 0 0,2 1 1 0 0,-2-1-1 0 0,3-2 0 0 0,-4 1 0 0 0,4 1 1 0 0,-1-2-1 0 0,-2 2 0 0 0,2-2 0 0 0,0 0 1 0 0,0 0-94 0 0,1 1 38 0 0,1-1-1 0 0,-3 0 1 0 0,1 0 0 0 0,0-1 0 0 0,1 1 0 0 0,-1-2 0 0 0,0 0 0 0 0,0 1 0 0 0,0-1 0 0 0,1 1 0 0 0,-3-1 0 0 0,4 0 0 0 0,-3-2 0 0 0,0 0-1 0 0,0 4 1 0 0,1-4 0 0 0,-2 0 0 0 0,4-2-38 0 0,-4 4 8 0 0,-1-1-1 0 0,-1 2 0 0 0,1-3 1 0 0,-1 1-1 0 0,3 0 0 0 0,-4 0 1 0 0,3 0-1 0 0,-3 1 1 0 0,0-1-1 0 0,3 0 0 0 0,-3-1 1 0 0,2 1-1 0 0,-2 0 0 0 0,0 0 1 0 0,0 0-1 0 0,0-1 0 0 0,0 1 1 0 0,0 0-1 0 0,0 1 1 0 0,0-1-1 0 0,-2-2 0 0 0,2 2 1 0 0,-3 0-8 0 0,3-8 76 0 0,-3-2 0 0 0,-4 3 0 0 0,4-2 1 0 0,-2 2-1 0 0,-3-8-76 0 0,5 15 44 0 0,0 0 1 0 0,1 0-1 0 0,-1 0 1 0 0,0 1 0 0 0,0-1-1 0 0,-1 1 1 0 0,1-1-1 0 0,0 1 1 0 0,-2 1-1 0 0,2-4 1 0 0,-2 5-1 0 0,2-3 1 0 0,0 3-1 0 0,-2 0 1 0 0,2-3-1 0 0,-2 3 1 0 0,2-2-1 0 0,-5 2-44 0 0,1-2-125 0 0,4 2-1 0 0,-2-1 1 0 0,1 1-1 0 0,-1 0 0 0 0,0 0 1 0 0,2 1-1 0 0,-2-1 1 0 0,0 0-1 0 0,0 2 0 0 0,2 0 1 0 0,-3-2-1 0 0,1 3 1 0 0,2-3-1 0 0,-2 3 1 0 0,2 0-1 0 0,-4 0 126 0 0,6-3-2111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51"/>
    </inkml:context>
    <inkml:brush xml:id="br0">
      <inkml:brushProperty name="width" value="0.05" units="cm"/>
      <inkml:brushProperty name="height" value="0.05" units="cm"/>
      <inkml:brushProperty name="color" value="#FF9900"/>
    </inkml:brush>
  </inkml:definitions>
  <inkml:trace contextRef="#ctx0" brushRef="#br0">1 174 15632 0 0,'2'67'5423'0'0,"4"23"-5423"0"0,0 1 2576 0 0,-1 27-2576 0 0,2 9 1024 0 0,-7-89-225 0 0,8 37-799 0 0,-4-36 761 0 0,3 34-761 0 0,-1-28 586 0 0,-6-42-346 0 0,0-3 14 0 0,0 0 2 0 0,0 0 0 0 0,-1-1-229 0 0,1 1-1 0 0,-2 0 0 0 0,2-2 1 0 0,0 2-1 0 0,0 0 0 0 0,0 0 1 0 0,-2 0-1 0 0,2-2 0 0 0,-1 2 1 0 0,1-1-1 0 0,0 1 0 0 0,0 0 1 0 0,0 0-1 0 0,0-2 1 0 0,0 2-1 0 0,0 0 0 0 0,0 0 1 0 0,-2-1-1 0 0,2 1 0 0 0,0-2 1 0 0,0 2-1 0 0,0 0 0 0 0,0-2 1 0 0,0 2-1 0 0,0-1-26 0 0,0-2 109 0 0,-8-34 147 0 0,0-2 0 0 0,5 3 0 0 0,-2-1 0 0 0,5-2 0 0 0,0-5-256 0 0,0-68-184 0 0,8 1 0 0 0,3-1 0 0 0,15-48 184 0 0,-21 122-129 0 0,-4 25 84 0 0,-1 0 0 0 0,2 2 0 0 0,3-7 45 0 0,-2-9-81 0 0,-3 22 53 0 0,2 1 1 0 0,-2 0-1 0 0,1 0 1 0 0,-1-1-1 0 0,2 0 1 0 0,-1 2-1 0 0,1-2 1 0 0,0 2-1 0 0,-1 0 1 0 0,1-2-1 0 0,3-2 28 0 0,-5 7-3 0 0,0-1-1 0 0,0 1 0 0 0,0 0 1 0 0,0 0-1 0 0,0 0 0 0 0,1 0 1 0 0,-1 0-1 0 0,0 0 1 0 0,2 0-1 0 0,-2 0 0 0 0,0 0 1 0 0,0 0-1 0 0,0 0 0 0 0,0 0 1 0 0,1 0-1 0 0,-1 0 1 0 0,2 0-1 0 0,-2 0 0 0 0,0 0 1 0 0,0 0-1 0 0,0 0 1 0 0,0 0-1 0 0,2 0 0 0 0,-2 0 1 0 0,0 0-1 0 0,1 0 0 0 0,-1 0 1 0 0,0 0-1 0 0,0 0 1 0 0,0 0-1 0 0,0 1 0 0 0,0-1 1 0 0,2 0-1 0 0,-2 0 0 0 0,0 2 1 0 0,0-2-1 0 0,1 0 1 0 0,-1 0-1 0 0,0 0 0 0 0,0 0 1 0 0,0 0-1 0 0,0 2 1 0 0,0-2 2 0 0,10 17-87 0 0,-8-15 76 0 0,50 131-308 0 0,20 51 121 0 0,-43-104 290 0 0,35 67-91 0 0,-48-114 63 0 0,-9-18-40 0 0,-1-2 0 0 0,2 1 0 0 0,6 10-23 0 0,9 6 124 0 0,-2 1 0 0 0,1 6-124 0 0,-22-37 15 0 0,0 1-1 0 0,0 1 1 0 0,0-2-1 0 0,0 0 1 0 0,0 1 0 0 0,2-1-1 0 0,-2 2 1 0 0,1-2-1 0 0,-1 0 1 0 0,0 2-1 0 0,0-2 1 0 0,2 1 0 0 0,-2-1-1 0 0,1 0 1 0 0,-1 0-1 0 0,0 0 1 0 0,2 2-1 0 0,-2-2 1 0 0,2 0 0 0 0,-2 1-1 0 0,0-1 1 0 0,1 0-1 0 0,-1 0 1 0 0,0 0-1 0 0,2 0 1 0 0,-1 0 0 0 0,-1 0-1 0 0,0 0 1 0 0,2 0-1 0 0,0 0 1 0 0,-2 0-1 0 0,0 0 1 0 0,1 0 0 0 0,1 0-1 0 0,-2 0 1 0 0,0 0-1 0 0,1 0 1 0 0,-1 0-1 0 0,2-1 1 0 0,-2 1 0 0 0,0 0-1 0 0,2-2 1 0 0,-1 2-1 0 0,-1 0 1 0 0,0 0-1 0 0,0-1 1 0 0,2 1 0 0 0,-2-2-1 0 0,1 2 1 0 0,-1 0-1 0 0,0 0 1 0 0,0-2-1 0 0,0 1 1 0 0,2 1 0 0 0,-2 0-1 0 0,2-2-14 0 0,2-12 239 0 0,-2 9-151 0 0,1 0 0 0 0,-1 0 0 0 0,-2 1 1 0 0,1-3-1 0 0,1 2 0 0 0,-2 1 0 0 0,2-3 0 0 0,-1-1-88 0 0,6-73 423 0 0,-3-41-366 0 0,4 2 0 0 0,18-61-57 0 0,-21 128-107 0 0,3-11-107 0 0,-7 52 126 0 0,1-3 0 0 0,0 1 0 0 0,-1-13 88 0 0,6-7-320 0 0,-7 40 285 0 0,1 1 0 0 0,-1 1 0 0 0,3-2-1 0 0,-3 1 1 0 0,5 4 35 0 0,5 19-80 0 0,84 357-251 0 0,-81-345 294 0 0,19 60 129 0 0,0-9 67 0 0,-18-45-93 0 0,10 21-66 0 0,-11-32 58 0 0,-13-32-13 0 0,3 3 0 0 0,-1-2 0 0 0,0 0 0 0 0,1 1 0 0 0,2 4-45 0 0,-4-9 80 0 0,-1-9-1 0 0,7-47-2286 0 0,-7 33 39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52"/>
    </inkml:context>
    <inkml:brush xml:id="br0">
      <inkml:brushProperty name="width" value="0.05" units="cm"/>
      <inkml:brushProperty name="height" value="0.05" units="cm"/>
      <inkml:brushProperty name="color" value="#FF9900"/>
    </inkml:brush>
  </inkml:definitions>
  <inkml:trace contextRef="#ctx0" brushRef="#br0">2 1 20127 0 0,'0'8'1310'0'0,"0"-2"-1166"0"0,-2 22 628 0 0,4 2 0 0 0,-1-1 0 0 0,2 0 0 0 0,5 14-772 0 0,10 53 1557 0 0,-8-56-485 0 0,1 17-1072 0 0,-6-37 237 0 0,-1-1 0 0 0,6 10-237 0 0,-4-21 83 0 0,-6-7-71 0 0,0-1-1 0 0,0 0 0 0 0,2 0 0 0 0,-2 2 0 0 0,0-2 1 0 0,0 1-1 0 0,2-1 0 0 0,-2 0 0 0 0,0 2 0 0 0,0-2 0 0 0,1 0 1 0 0,-1 2-1 0 0,0-1 0 0 0,0-1 0 0 0,0 2-11 0 0,3-7 1 0 0,-3 5-8 0 0,0 0 1 0 0,0 0-1 0 0,2-2 1 0 0,-2 2-1 0 0,0 0 1 0 0,0 0-1 0 0,0 0 1 0 0,2 0-1 0 0,-2 0 1 0 0,0-1-1 0 0,0 1 1 0 0,0 0-1 0 0,0-2 1 0 0,0 2-1 0 0,0 0 1 0 0,0 0-1 0 0,0 0 1 0 0,0 0-1 0 0,0-1 1 0 0,0 1-1 0 0,0-2 1 0 0,0 2 5 0 0,4-27-1482 0 0,0 9-83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53"/>
    </inkml:context>
    <inkml:brush xml:id="br0">
      <inkml:brushProperty name="width" value="0.05" units="cm"/>
      <inkml:brushProperty name="height" value="0.05" units="cm"/>
      <inkml:brushProperty name="color" value="#FF9900"/>
    </inkml:brush>
  </inkml:definitions>
  <inkml:trace contextRef="#ctx0" brushRef="#br0">1 30 19351 0 0,'0'-11'1720'0'0,"0"4"-1376"0"0,0 1-280 0 0,6 1 328 0 0,-6 5 64 0 0,0 0 16 0 0,7 0 0 0 0,-1 5-376 0 0,7 1-96 0 0,-7 1 0 0 0,7 4 0 0 0,0 6-984 0 0,0-5-208 0 0</inkml:trace>
  <inkml:trace contextRef="#ctx0" brushRef="#br0" timeOffset="1">715 343 17935 0 0,'0'0'1387'0'0,"0"0"-896"0"0,0 0-257 0 0,-2-1-91 0 0,2 1-1 0 0,0 0 1 0 0,0 0-1 0 0,-2 0 0 0 0,2 0 1 0 0,0 0-1 0 0,0-2 0 0 0,0 2 1 0 0,0 0-1 0 0,-1 0 1 0 0,1 0-1 0 0,0-1 0 0 0,-2 1 1 0 0,2 0-1 0 0,0 0 1 0 0,0 0-1 0 0,0 0 0 0 0,-1 0 1 0 0,1 0-143 0 0,-21 11 1785 0 0,18-8-1571 0 0,-2-1-1 0 0,2 1 1 0 0,-2-2 0 0 0,2 3 0 0 0,-2 0-214 0 0,-32 33 1471 0 0,2 2-1471 0 0,-13 12 560 0 0,37-40-427 0 0,3-1-1 0 0,-2 1 1 0 0,4 0 0 0 0,-2 2-1 0 0,0-2 1 0 0,-4 11-133 0 0,3 1 243 0 0,-1 2 1 0 0,2-1-1 0 0,0 7-243 0 0,7-25 40 0 0,-1 1-1 0 0,2-1 0 0 0,-2 0 0 0 0,2 1 0 0 0,-1-1 0 0 0,2-1 1 0 0,-1 1-1 0 0,0 1 0 0 0,2-1 0 0 0,-2 1 0 0 0,3-1 0 0 0,-3 0 1 0 0,3 1-1 0 0,1 4-39 0 0,-3-8 18 0 0,2 2 0 0 0,-1-2 0 0 0,0 0 0 0 0,-1 1 0 0 0,2-1 0 0 0,1 0 0 0 0,-3 0 0 0 0,2 0 0 0 0,1 1 0 0 0,-1-3 0 0 0,0 2 0 0 0,2 1 0 0 0,-2-3 0 0 0,2 1 0 0 0,-2-1 0 0 0,0 3-1 0 0,0-4 1 0 0,2 3 0 0 0,-2-3 0 0 0,2 1 0 0 0,-2 1 0 0 0,5-2-18 0 0,5 2 42 0 0,0-2 1 0 0,-2 0-1 0 0,0-2 0 0 0,2 2 0 0 0,0-2 0 0 0,-2 1 0 0 0,13-6-42 0 0,16-5 58 0 0,24-14-58 0 0,-53 23-7 0 0,79-37-1409 0 0,-50 19 119 0 0,-27 13 598 0 0,12-5-864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55"/>
    </inkml:context>
    <inkml:brush xml:id="br0">
      <inkml:brushProperty name="width" value="0.05" units="cm"/>
      <inkml:brushProperty name="height" value="0.05" units="cm"/>
      <inkml:brushProperty name="color" value="#FF9900"/>
    </inkml:brush>
  </inkml:definitions>
  <inkml:trace contextRef="#ctx0" brushRef="#br0">17 49 19319 0 0,'-5'6'2018'0'0,"0"9"-1347"0"0,4-1 0 0 0,-2-1 0 0 0,3 3 0 0 0,-2-2 1 0 0,2 1-1 0 0,0-1 0 0 0,2 5-671 0 0,-1 23 631 0 0,1-10-33 0 0,1 0-1 0 0,3 14-597 0 0,1-4 362 0 0,-6-31-251 0 0,-1 0 1 0 0,4 1-1 0 0,-3-1 0 0 0,2 0 0 0 0,2 0 0 0 0,-2 0 1 0 0,2-1-1 0 0,0 1 0 0 0,1-1 0 0 0,1 1-111 0 0,-7-11 23 0 0,0 0 1 0 0,0 0-1 0 0,0 2 1 0 0,0-2-1 0 0,0 0 0 0 0,1 0 1 0 0,-1 1-1 0 0,0-1 1 0 0,0 0-1 0 0,0 0 0 0 0,2 0 1 0 0,-2 0-1 0 0,0 0 1 0 0,0 0-1 0 0,0 0 0 0 0,0 0 1 0 0,0 0-1 0 0,0 0 0 0 0,2 0 1 0 0,-2 0-1 0 0,0 2 1 0 0,1-2-1 0 0,-1 0 0 0 0,0 0 1 0 0,0 0-1 0 0,0 0 1 0 0,0 0-1 0 0,0 0 0 0 0,2 0 1 0 0,-2 0-1 0 0,0-2 1 0 0,1 2-1 0 0,-1 0 0 0 0,0 0 1 0 0,0 0-24 0 0,7-9 344 0 0,1-19 37 0 0,8-64 298 0 0,-16 77-643 0 0,3 2 1 0 0,0-1 0 0 0,0 1 0 0 0,1-1 0 0 0,0 1-1 0 0,1 0 1 0 0,3-3-37 0 0,24-67 128 0 0,-24 69-119 0 0,19-38-42 0 0,-25 46 21 0 0,1 1 0 0 0,2 0 0 0 0,0 1-1 0 0,-2-1 1 0 0,2 0 0 0 0,0 0 0 0 0,3-1 12 0 0,6-5-39 0 0,-6 4-49 0 0,0 2 1 0 0,0-1-1 0 0,0 1 0 0 0,0 0 0 0 0,0 1 1 0 0,0 0-1 0 0,2 0 0 0 0,-1 0 1 0 0,4 1 87 0 0,-8 2-496 0 0,0 1 1 0 0,-1-2 0 0 0,3 2-1 0 0,-2 0 1 0 0,-1 0-1 0 0,1 0 1 0 0,2 2 0 0 0,-3-2-1 0 0,1 1 496 0 0,10 4-2748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56"/>
    </inkml:context>
    <inkml:brush xml:id="br0">
      <inkml:brushProperty name="width" value="0.05" units="cm"/>
      <inkml:brushProperty name="height" value="0.05" units="cm"/>
      <inkml:brushProperty name="color" value="#FF9900"/>
    </inkml:brush>
  </inkml:definitions>
  <inkml:trace contextRef="#ctx0" brushRef="#br0">174 47 15232 0 0,'0'0'107'0'0,"0"-1"1"0"0,0 1 0 0 0,0 0 0 0 0,0 0-1 0 0,0 0 1 0 0,0 0 0 0 0,0 0 0 0 0,0 0 0 0 0,0 0-1 0 0,-1 0 1 0 0,1-2 0 0 0,0 2 0 0 0,0 0 0 0 0,0 0-1 0 0,0 0 1 0 0,0 0 0 0 0,0-1 0 0 0,0 1-1 0 0,0 0 1 0 0,0 0 0 0 0,0 0 0 0 0,0 0 0 0 0,0 0-1 0 0,0 0 1 0 0,0 0 0 0 0,0 0 0 0 0,-2 0 0 0 0,2 0-1 0 0,0 0 1 0 0,0 0 0 0 0,0 0 0 0 0,-1 0-1 0 0,1 0 1 0 0,0 0 0 0 0,0 0 0 0 0,0 0 0 0 0,0 0-1 0 0,0-2 1 0 0,0 2 0 0 0,0 2 0 0 0,0-2 0 0 0,-2 0-1 0 0,2 0 1 0 0,0 0 0 0 0,0 0 0 0 0,0 0-1 0 0,0 0 1 0 0,-2 0 0 0 0,2 0 0 0 0,0 0 0 0 0,0 0-1 0 0,0 0 1 0 0,0 0 0 0 0,0 0-108 0 0,-14 8 869 0 0,9-5-21 0 0,-8 6-221 0 0,1 1 1 0 0,-3 3 0 0 0,4-2 0 0 0,-2 2 0 0 0,4 0 0 0 0,-11 11-628 0 0,12-13 198 0 0,2-5-61 0 0,1 2 0 0 0,0 0-1 0 0,1 0 1 0 0,0 0 0 0 0,0 0 0 0 0,0 0 0 0 0,1 2 0 0 0,0-2 0 0 0,1 1-1 0 0,1 1 1 0 0,-1 0 0 0 0,1 2-137 0 0,1-7 54 0 0,-2 0 0 0 0,2 0-1 0 0,0 0 1 0 0,0-1 0 0 0,2 1-1 0 0,-2 0 1 0 0,0 0 0 0 0,1 0-1 0 0,1-1 1 0 0,-1 1 0 0 0,1 0-1 0 0,1-2 1 0 0,-1 2 0 0 0,-1 0 0 0 0,1-2-1 0 0,1 2 1 0 0,0-2 0 0 0,1 0-1 0 0,-3 2 1 0 0,2-2 0 0 0,2 2-1 0 0,-2-2 1 0 0,4 2-54 0 0,-2-3 34 0 0,-1 1 0 0 0,0-2 0 0 0,2 1 0 0 0,-3 0 0 0 0,2-1 0 0 0,0 1 0 0 0,0-1 0 0 0,-1-1 0 0 0,1 0 0 0 0,-2 0-1 0 0,4 0 1 0 0,-2 0 0 0 0,-1 0 0 0 0,1 0 0 0 0,0-1 0 0 0,0 1 0 0 0,1-2-34 0 0,5-1 57 0 0,-1 0-1 0 0,1 0 1 0 0,0-2-1 0 0,-1 0 1 0 0,1-1-1 0 0,5-4-56 0 0,-1 2 62 0 0,-4-2-1 0 0,0-1 1 0 0,0 0 0 0 0,0 0 0 0 0,1 0-1 0 0,-3-2 1 0 0,2-3-62 0 0,-7 11 19 0 0,-1 0 1 0 0,0-1-1 0 0,0-1 1 0 0,0 3-1 0 0,-1-3 1 0 0,0 1-1 0 0,1-1 0 0 0,-3 3 1 0 0,1-3-1 0 0,1 1 1 0 0,-2-1-1 0 0,0 1 1 0 0,2 0-1 0 0,-2-1 0 0 0,-2 2 1 0 0,2-1-1 0 0,0 0 1 0 0,-2-1-1 0 0,1 1 1 0 0,-1-1-1 0 0,1 1-19 0 0,-4-4 7 0 0,0 1 0 0 0,0-1 0 0 0,0 1 0 0 0,1 1 0 0 0,-1 0 0 0 0,-2 0 0 0 0,-1 0 0 0 0,2 1 0 0 0,-7-6-7 0 0,8 9-62 0 0,1 0 1 0 0,-1 1-1 0 0,0-2 0 0 0,-1 2 1 0 0,1 0-1 0 0,-2 0 1 0 0,1 1-1 0 0,0-1 0 0 0,-1 1 1 0 0,1 1-1 0 0,-1-1 1 0 0,1 1-1 0 0,0 1 0 0 0,-1-2 1 0 0,-4 2 61 0 0,-13 0-1344 0 0,5 0-403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57"/>
    </inkml:context>
    <inkml:brush xml:id="br0">
      <inkml:brushProperty name="width" value="0.05" units="cm"/>
      <inkml:brushProperty name="height" value="0.05" units="cm"/>
      <inkml:brushProperty name="color" value="#FF9900"/>
    </inkml:brush>
  </inkml:definitions>
  <inkml:trace contextRef="#ctx0" brushRef="#br0">381 120 14944 0 0,'6'-59'1613'0'0,"-6"57"-1498"0"0,0-1 0 0 0,0 1 0 0 0,-1-1-1 0 0,1 2 1 0 0,0-3 0 0 0,-2 3 0 0 0,2-2 0 0 0,0 1 0 0 0,-2 0 0 0 0,1 1 0 0 0,1-2 0 0 0,-2 1 0 0 0,1 0 0 0 0,1-1 0 0 0,-4 2-1 0 0,4-1 1 0 0,-1-1 0 0 0,-1 3 0 0 0,-1-3 0 0 0,3 3 0 0 0,-3-4 0 0 0,1 4 0 0 0,1-1 0 0 0,-1-1 0 0 0,-1 1 0 0 0,1-1-1 0 0,1 2 1 0 0,-3-2 0 0 0,3 2 0 0 0,-1-1 0 0 0,1 1 0 0 0,-3 0-115 0 0,-7-3 362 0 0,-2 3 1 0 0,2-2-1 0 0,0 2 0 0 0,0 2 1 0 0,0-2-1 0 0,-1 1 0 0 0,1 1 1 0 0,0 1-1 0 0,0-1 0 0 0,-2 1 1 0 0,3 2-1 0 0,-1-1-362 0 0,-10 4 344 0 0,1 4 0 0 0,0-3 0 0 0,0 4 0 0 0,0-2 0 0 0,3 4 0 0 0,-14 10-344 0 0,23-18 74 0 0,4 2 1 0 0,-4-1 0 0 0,1 2-1 0 0,1 1-74 0 0,1-5 2 0 0,5-4-1 0 0,-2 0 1 0 0,1-1-1 0 0,1 2 0 0 0,-2 1 1 0 0,2-3-1 0 0,-1 2 0 0 0,1-1 1 0 0,0 1-1 0 0,0 0 0 0 0,-2-1 1 0 0,2 1-1 0 0,0-1 0 0 0,0 1 1 0 0,2-1-1 0 0,-2 1 0 0 0,0 0 1 0 0,0 0-1 0 0,1-1 0 0 0,-1-1 1 0 0,2 3-1 0 0,-2-3 0 0 0,1 2 1 0 0,1-1-1 0 0,0 1 0 0 0,-1-1 1 0 0,-1 1-1 0 0,3-1 0 0 0,-3-1 1 0 0,2 1-1 0 0,1-1 0 0 0,-1 3 1 0 0,-1-4-1 0 0,3 3 0 0 0,-3-3 1 0 0,1 3-1 0 0,-1-3 0 0 0,3 2 1 0 0,-3-1-1 0 0,2-1 0 0 0,-1 2-1 0 0,12 3 8 0 0,2-2-1 0 0,-3 0 1 0 0,2 0-1 0 0,1-1 1 0 0,3-1-8 0 0,26 1 69 0 0,6-4-69 0 0,-5 2 37 0 0,2 2-37 0 0,-1 1 22 0 0,1 2-1 0 0,-2 3 0 0 0,5 3-21 0 0,-44-9 0 0 0,1 1 0 0 0,-2 0 0 0 0,0 0 0 0 0,1 1 0 0 0,-1-1 0 0 0,1 2 0 0 0,-1-2 0 0 0,4 6 0 0 0,-9-7 1 0 0,-1 0-1 0 0,2-1 1 0 0,-1 1-1 0 0,-1 1 1 0 0,2-3-1 0 0,-2 2 1 0 0,2 1-1 0 0,-2-2 1 0 0,0 1-1 0 0,1 0 1 0 0,-1-1-1 0 0,0 2 1 0 0,0-1 0 0 0,2 0-1 0 0,-2 1 1 0 0,0-2-1 0 0,-2 1 0 0 0,2 1 5 0 0,0 0 0 0 0,0 1 1 0 0,0-3-1 0 0,-1 2 0 0 0,1-1 0 0 0,0 1 0 0 0,-2 0 0 0 0,2-1 1 0 0,-2 1-1 0 0,2-1 0 0 0,-1 1 0 0 0,-1-1 0 0 0,1 1-5 0 0,-9 8 76 0 0,2-1 0 0 0,-2 1-1 0 0,-1-2 1 0 0,0-1 0 0 0,1 2 0 0 0,-4 1-76 0 0,-31 12 602 0 0,2-1 0 0 0,-45 15-602 0 0,83-34 28 0 0,-6 0 40 0 0,0 0 1 0 0,-2 1-1 0 0,2-1 1 0 0,0-2-1 0 0,-2 1 1 0 0,0 0-1 0 0,2-2 1 0 0,-4 0-69 0 0,6 0 58 0 0,9 0-57 0 0,-2-2 0 0 0,2 2 0 0 0,-1 0 0 0 0,-1 0 0 0 0,2-2 0 0 0,0 2 0 0 0,-2 0 0 0 0,2 0 0 0 0,0 0 0 0 0,-1 0 0 0 0,-1-1 0 0 0,2 1 0 0 0,0 0 0 0 0,-1-2-1 0 0,1 2 1 0 0,-2-1 0 0 0,2 1-1 0 0,2-4-1 0 0,-2 3-83 0 0,0-1 0 0 0,0-1 0 0 0,0 1 1 0 0,1 1-1 0 0,-1-1 0 0 0,0 1 0 0 0,0-3 0 0 0,2 3 0 0 0,-2 1 0 0 0,1-3 0 0 0,-1 1 0 0 0,2 0 0 0 0,-2 1 1 0 0,2-1-1 0 0,-1 1 0 0 0,1-1 84 0 0,3-3-725 0 0,-1 0 1 0 0,1 2 0 0 0,0-2-1 0 0,3 1 725 0 0,5-8-2760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58"/>
    </inkml:context>
    <inkml:brush xml:id="br0">
      <inkml:brushProperty name="width" value="0.05" units="cm"/>
      <inkml:brushProperty name="height" value="0.05" units="cm"/>
      <inkml:brushProperty name="color" value="#FF9900"/>
    </inkml:brush>
  </inkml:definitions>
  <inkml:trace contextRef="#ctx0" brushRef="#br0">42 289 19783 0 0,'4'-5'377'0'0,"3"0"0"0"0,-1 1 0 0 0,2 0 0 0 0,-3 0 0 0 0,3 0 0 0 0,-2 1 0 0 0,6-2-377 0 0,4-1 911 0 0,52-29 990 0 0,4-7-1032 0 0,-32 21-633 0 0,-33 18-192 0 0,1 0-1 0 0,0 0 0 0 0,0-2 1 0 0,0 0-1 0 0,-2 0 0 0 0,1 1 1 0 0,-1-3-1 0 0,4-2-43 0 0,-2 1 93 0 0,0-2 0 0 0,-2 0 0 0 0,2 1 0 0 0,-2 1 0 0 0,2-8-93 0 0,-8 14 15 0 0,0 1 0 0 0,0 1-1 0 0,2-2 1 0 0,-2 0 0 0 0,0 2-1 0 0,0-1 1 0 0,0 1 0 0 0,0-2 0 0 0,0 1-1 0 0,0 1 1 0 0,0-2 0 0 0,0 0-1 0 0,0 2 1 0 0,0-1 0 0 0,-2-1-1 0 0,2 2 1 0 0,0-1 0 0 0,0 1 0 0 0,0-2-1 0 0,-1 2 1 0 0,1-2 0 0 0,-2 1-1 0 0,2 1 1 0 0,0 0 0 0 0,0-2 0 0 0,-1 1-1 0 0,1 1 1 0 0,-2 0 0 0 0,2-2-1 0 0,-2 0 1 0 0,2 2 0 0 0,-1 0-1 0 0,-1 0 1 0 0,2-1 0 0 0,0 1 0 0 0,-1 0-1 0 0,-1-2 1 0 0,2 2 0 0 0,-2 0-15 0 0,-4-3 72 0 0,0 1 0 0 0,-1 1 0 0 0,1-1 0 0 0,-1 1-1 0 0,-2 1-71 0 0,-1-2 34 0 0,-1 2 0 0 0,-2 0 0 0 0,2 2 0 0 0,0-2 0 0 0,1 3 0 0 0,-1-2 0 0 0,-2 1 0 0 0,4 3 0 0 0,-1-2 0 0 0,-8 3-34 0 0,-10 9 109 0 0,-1-1 0 0 0,0 1 0 0 0,0 4-109 0 0,16-11 9 0 0,4 0 0 0 0,-1 0 0 0 0,1 1-1 0 0,1 1 1 0 0,-2 0 0 0 0,0 1 0 0 0,2 0 0 0 0,2 0-1 0 0,-2-1 1 0 0,3 3-9 0 0,2-7 6 0 0,1 0 1 0 0,1 1-1 0 0,-1-1 0 0 0,1 1 0 0 0,1-1 0 0 0,0 2 1 0 0,-2-2-1 0 0,2 2 0 0 0,2-1 0 0 0,-2-1 1 0 0,0 1-1 0 0,3 1-6 0 0,-2-4 24 0 0,3 3 0 0 0,-3-1 0 0 0,2-1 0 0 0,2 1 0 0 0,-2-1 0 0 0,1 0 0 0 0,0 0 0 0 0,0 0 0 0 0,4 3-24 0 0,-2-2 53 0 0,-1-1-19 0 0,0 0-1 0 0,1-1 0 0 0,-1 0 1 0 0,1 0-1 0 0,-1 0 1 0 0,1-1-1 0 0,1 0 0 0 0,6 2-33 0 0,7 6 61 0 0,-4-5-35 0 0,2 1 0 0 0,-2-2 0 0 0,2-1 0 0 0,-1 0 0 0 0,6-1-26 0 0,9 3-2 0 0,-18-4-130 0 0,0-1 1 0 0,1 1-1 0 0,1 0 0 0 0,-2-2 0 0 0,1-2 1 0 0,-1 0-1 0 0,2 1 0 0 0,-2-1 1 0 0,1-1-1 0 0,12-5 132 0 0,43-11-3712 0 0,-50 14 1357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59"/>
    </inkml:context>
    <inkml:brush xml:id="br0">
      <inkml:brushProperty name="width" value="0.05" units="cm"/>
      <inkml:brushProperty name="height" value="0.05" units="cm"/>
      <inkml:brushProperty name="color" value="#FF9900"/>
    </inkml:brush>
  </inkml:definitions>
  <inkml:trace contextRef="#ctx0" brushRef="#br0">32 151 17103 0 0,'-3'4'249'0'0,"1"-3"-1"0"0,1 2 0 0 0,-3-1 1 0 0,4 1-1 0 0,-3 0 0 0 0,2-1 1 0 0,-1 1-1 0 0,2 0 0 0 0,-2 1 1 0 0,1-1-1 0 0,-1 2-248 0 0,-7 35 1724 0 0,9-31-1305 0 0,-2-4-272 0 0,2-2 0 0 0,0 2 0 0 0,0-2-1 0 0,2 0 1 0 0,-2 2 0 0 0,0 0 0 0 0,0-2 0 0 0,1 0-147 0 0,4 23 654 0 0,-5-4 144 0 0,3-1 0 0 0,0 2 0 0 0,4 12-798 0 0,-1-3 761 0 0,2-3-159 0 0,-6-23-256 0 0,-1 0 0 0 0,1-1-1 0 0,0 2 1 0 0,-1-3-1 0 0,1 3 1 0 0,-2 4-346 0 0,6-17 625 0 0,-4-4-325 0 0,-1-1 0 0 0,1 1 0 0 0,0-1 0 0 0,-2-8-300 0 0,1-5 177 0 0,2 0 1 0 0,1 0-1 0 0,0 3 0 0 0,4-16-177 0 0,4-9 30 0 0,-8 28-22 0 0,1 1 1 0 0,2 2 0 0 0,-1-2-1 0 0,7-9-8 0 0,6-11 19 0 0,10-12-19 0 0,-24 42-197 0 0,1 1 1 0 0,-1-1-1 0 0,0 1 1 0 0,1 0-1 0 0,0 1 1 0 0,1-2-1 0 0,-1 3 0 0 0,1-1 1 0 0,1 0-1 0 0,-2 2 1 0 0,2-2-1 0 0,-2 0 1 0 0,2 2-1 0 0,0 1 0 0 0,0-1 1 0 0,4 2 196 0 0,0-1-1591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09"/>
    </inkml:context>
    <inkml:brush xml:id="br0">
      <inkml:brushProperty name="width" value="0.05" units="cm"/>
      <inkml:brushProperty name="height" value="0.05" units="cm"/>
      <inkml:brushProperty name="color" value="#FF9900"/>
    </inkml:brush>
  </inkml:definitions>
  <inkml:trace contextRef="#ctx0" brushRef="#br0">243 101 11024 0 0,'0'-16'565'0'0,"2"6"-106"0"0,-2 1 1 0 0,-2 1-1 0 0,2-2 1 0 0,-1-1-460 0 0,1 9 248 0 0,0 1 0 0 0,-2-1 1 0 0,2-1-1 0 0,-2 1 0 0 0,2 1 0 0 0,-1-3 1 0 0,1 3-1 0 0,-2-1 0 0 0,2 1 0 0 0,-1-1 0 0 0,-1 0 1 0 0,0 1-1 0 0,2-1 0 0 0,-3 1 0 0 0,3 1 1 0 0,-1-2-1 0 0,-1 0 0 0 0,0 1 0 0 0,1 1 0 0 0,-2-3-248 0 0,3 3 120 0 0,-2 0-1 0 0,0 0 1 0 0,2 0 0 0 0,-1-2-1 0 0,-1 2 1 0 0,2 0-1 0 0,-1 0 1 0 0,-1 0-1 0 0,2 0 1 0 0,0 0-1 0 0,-2 0 1 0 0,2 0-1 0 0,-1 2 1 0 0,-1-2-1 0 0,2 0 1 0 0,-1 0-1 0 0,1 0 1 0 0,-2 0-1 0 0,2 0 1 0 0,-2 1-1 0 0,2-1 1 0 0,-1 2-120 0 0,-18 12 688 0 0,7-4-118 0 0,4-4-358 0 0,-1 1-1 0 0,1 1 1 0 0,0 0 0 0 0,0 0-1 0 0,1 0 1 0 0,-1 0-1 0 0,4 0 1 0 0,-4 1-1 0 0,-4 10-211 0 0,-7 17 314 0 0,11-22-143 0 0,0 2-1 0 0,0 0 1 0 0,-1 11-171 0 0,4-16 96 0 0,-5 15 286 0 0,2 3 1 0 0,2 4-383 0 0,4-23 81 0 0,1 0 0 0 0,1-2 0 0 0,-2 1 0 0 0,2 1 0 0 0,2-1 0 0 0,-2 1 0 0 0,0-2 0 0 0,3 2 0 0 0,-2 1-81 0 0,3-5 56 0 0,-3 4-1 0 0,2-2 0 0 0,-1 0 1 0 0,3 0-1 0 0,0 0 1 0 0,-2 0-1 0 0,2 0 1 0 0,1 1-56 0 0,-4-7 18 0 0,-1 0 0 0 0,2-1 0 0 0,-3 2 1 0 0,4-3-1 0 0,-3 4 0 0 0,2-3 1 0 0,-1 1-1 0 0,0-1 0 0 0,-1 1 1 0 0,2-2-1 0 0,-1 2 0 0 0,1-2 1 0 0,0 1-1 0 0,1 1 0 0 0,-3-2 1 0 0,2 0-1 0 0,-1 1 0 0 0,1-1 1 0 0,0 0-1 0 0,-1 0 0 0 0,1 0 1 0 0,0 0-1 0 0,-1 0 0 0 0,1 0 1 0 0,0-1-1 0 0,-1 1 0 0 0,1 0 1 0 0,-1-2-1 0 0,1 1-18 0 0,5-1 27 0 0,-2-1 1 0 0,-1 0 0 0 0,2-1-1 0 0,-1 0 1 0 0,0 0-1 0 0,-1 0 1 0 0,0-1-1 0 0,1 2 1 0 0,-2-4 0 0 0,0 2-1 0 0,1 1 1 0 0,3-6-28 0 0,5-9 136 0 0,-2 0 0 0 0,0-2 1 0 0,2-3-137 0 0,-13 21 16 0 0,10-17-6 0 0,-4 3 0 0 0,2-7-10 0 0,-1 3 1 0 0,-4 11-3 0 0,-2 1 0 0 0,3-1-1 0 0,-4 1 1 0 0,1 1 0 0 0,-1-4 2 0 0,5-24-66 0 0,-2 8-201 0 0,-1 1 0 0 0,-1 2 0 0 0,-1-12 267 0 0,0 10-74 0 0,-3 20 74 0 0,2 10 0 0 0,-3 9 0 0 0,1 5 38 0 0,2 2 0 0 0,-1 1 0 0 0,0-1 0 0 0,2 0 0 0 0,2 0-38 0 0,11 96 256 0 0,-12-102-245 0 0,4 8 140 0 0,0 0 0 0 0,1 0-1 0 0,1 1-150 0 0,1 2 114 0 0,5 5 5 0 0,-5-15-56 0 0,-7-11-61 0 0,1 1 0 0 0,-1-3 0 0 0,3 2 0 0 0,-3-1 0 0 0,1 0 0 0 0,-1 1 0 0 0,3-2 0 0 0,-1 1-2 0 0,6 6-208 0 0,-5-6-847 0 0,5-2-375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0"/>
    </inkml:context>
    <inkml:brush xml:id="br0">
      <inkml:brushProperty name="width" value="0.05" units="cm"/>
      <inkml:brushProperty name="height" value="0.05" units="cm"/>
      <inkml:brushProperty name="color" value="#FF9900"/>
    </inkml:brush>
  </inkml:definitions>
  <inkml:trace contextRef="#ctx0" brushRef="#br0">1 1 18975 0 0,'0'0'579'0'0,"0"0"80"0"0,0 0-55 0 0,0 0-242 0 0,8 13 2628 0 0,-2 1-2303 0 0,-1 1 1 0 0,0-1 0 0 0,-2 0-1 0 0,4 9-687 0 0,-4-10 189 0 0,0-1 0 0 0,2 3-1 0 0,0-2 1 0 0,3 6-189 0 0,11 30 405 0 0,-13-31-276 0 0,2 1 1 0 0,-1-1-1 0 0,2-1 0 0 0,1-1 1 0 0,1 0-1 0 0,8 13-129 0 0,-19-27-6 0 0,2-2-1 0 0,-2 0 1 0 0,1 1 0 0 0,-1 1-1 0 0,0-2 1 0 0,2 2 0 0 0,0-2-1 0 0,-2 1 1 0 0,0-1 0 0 0,1 0-1 0 0,1 2 1 0 0,-2-2-1 0 0,1 1 1 0 0,1-1 0 0 0,-2 0-1 0 0,2 0 1 0 0,-1 0 0 0 0,-1 2-1 0 0,2-2 1 0 0,-1 0 0 0 0,-1 0-1 0 0,2 0 1 0 0,0 0-1 0 0,-2 0 1 0 0,1 0 0 0 0,1 0-1 0 0,-2 0 1 0 0,1 0 0 0 0,1 0-1 0 0,-2-2 1 0 0,2 2 0 0 0,-2 0-1 0 0,1 0 1 0 0,1 0-1 0 0,-2-1 1 0 0,1 1 0 0 0,1-2-1 0 0,-2 2 1 0 0,2 0 0 0 0,-1-1-1 0 0,-1 1 1 0 0,0-2 0 0 0,2 2-1 0 0,-2-2 1 0 0,0 2 0 0 0,1-1 5 0 0,4-4-517 0 0,-2 0-1 0 0,1 0 1 0 0,0-1-1 0 0,0 0 1 0 0,-3 1-1 0 0,2 0 1 0 0,2-5 518 0 0,2-7-2542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1"/>
    </inkml:context>
    <inkml:brush xml:id="br0">
      <inkml:brushProperty name="width" value="0.05" units="cm"/>
      <inkml:brushProperty name="height" value="0.05" units="cm"/>
      <inkml:brushProperty name="color" value="#FF9900"/>
    </inkml:brush>
  </inkml:definitions>
  <inkml:trace contextRef="#ctx0" brushRef="#br0">111 1 19319 0 0,'-11'22'1535'0'0,"2"2"-1"0"0,-6 18-1534 0 0,1 0 771 0 0,7-25-317 0 0,3 1-1 0 0,-1 1 0 0 0,0 7-453 0 0,2-4 588 0 0,-2 0 0 0 0,-1 4-588 0 0,-2 1 603 0 0,1 2 0 0 0,2 0-1 0 0,1 1-602 0 0,2-9 287 0 0,2-2-1 0 0,0 10-286 0 0,2 1 215 0 0,1 7-37 0 0,-3-34-223 0 0,1-1-1 0 0,-1 1 0 0 0,2 0 0 0 0,-2-1 0 0 0,2 0 0 0 0,-1 1 0 0 0,-1-2 1 0 0,2 3-1 0 0,-1-3 0 0 0,1 1 0 0 0,-2 1 0 0 0,3 0 46 0 0,-3-3-29 0 0,0 0 0 0 0,0 0 0 0 0,0 0-1 0 0,2 0 1 0 0,-2 0 0 0 0,0 0 0 0 0,0 0 0 0 0,1 0-1 0 0,-1 0 1 0 0,0 0 0 0 0,0 0 0 0 0,0 0-1 0 0,0 0 1 0 0,0 0 0 0 0,0 0 0 0 0,0 0 0 0 0,2 0-1 0 0,-2 0 1 0 0,0 0 0 0 0,0 0 0 0 0,2 0 0 0 0,-2 0-1 0 0,0 0 1 0 0,0 0 0 0 0,0 0 0 0 0,0 0 0 0 0,0 0 29 0 0,1 0-114 0 0,6-5-624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2"/>
    </inkml:context>
    <inkml:brush xml:id="br0">
      <inkml:brushProperty name="width" value="0.05" units="cm"/>
      <inkml:brushProperty name="height" value="0.05" units="cm"/>
      <inkml:brushProperty name="color" value="#FF9900"/>
    </inkml:brush>
  </inkml:definitions>
  <inkml:trace contextRef="#ctx0" brushRef="#br0">17 1 19551 0 0,'0'32'1968'0'0,"-2"0"0"0"0,-1 3-1968 0 0,-3 52 2376 0 0,3-60-1760 0 0,1 2 0 0 0,2-2 0 0 0,2 8-616 0 0,-1 13 408 0 0,-1-45-376 0 0,0 2-1 0 0,0-2 1 0 0,0 0 0 0 0,2 2-1 0 0,-2-2 1 0 0,0 1 0 0 0,1-1-1 0 0,1 3-31 0 0,1 2 28 0 0,-3-5 136 0 0,5-7-421 0 0,8-30-1813 0 0,-7 23 192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3"/>
    </inkml:context>
    <inkml:brush xml:id="br0">
      <inkml:brushProperty name="width" value="0.05" units="cm"/>
      <inkml:brushProperty name="height" value="0.05" units="cm"/>
      <inkml:brushProperty name="color" value="#FF9900"/>
    </inkml:brush>
  </inkml:definitions>
  <inkml:trace contextRef="#ctx0" brushRef="#br0">258 107 14544 0 0,'14'-13'1168'0'0,"10"-5"-587"0"0,-13 7 710 0 0,-9 9-916 0 0,-1 1 0 0 0,1-1 0 0 0,0 1 0 0 0,-1-3 0 0 0,2 3 0 0 0,-3-1 0 0 0,4-1-375 0 0,5-11 1773 0 0,-9 14-1533 0 0,2-2-1 0 0,-1 0 1 0 0,-1 1-1 0 0,2-1 1 0 0,0 1-1 0 0,-2-1 1 0 0,1 0 0 0 0,-1 1-1 0 0,0-1 1 0 0,0 1-1 0 0,2-1 1 0 0,-2 0-1 0 0,0-1 1 0 0,0 3-1 0 0,1-3-239 0 0,-1 1 52 0 0,-1 2 1 0 0,1-1-1 0 0,0 1 0 0 0,0 0 0 0 0,0 0 1 0 0,0 0-1 0 0,-2 0 0 0 0,2-2 0 0 0,0 2 1 0 0,0 0-1 0 0,0-1 0 0 0,0 1 0 0 0,0 0 0 0 0,-1 0 1 0 0,1 0-1 0 0,0 0 0 0 0,0 0 0 0 0,0 0 1 0 0,0 0-1 0 0,-2-2 0 0 0,2 2 0 0 0,0 0 0 0 0,-2 0 1 0 0,2 0-1 0 0,0 0 0 0 0,0 0 0 0 0,0 0 1 0 0,-1 0-1 0 0,1 0 0 0 0,-2 0 0 0 0,2 0 1 0 0,0 0-53 0 0,-19 0 592 0 0,16 0-511 0 0,-4 0 12 0 0,1 2 0 0 0,0-2-1 0 0,1 1 1 0 0,-2 1-1 0 0,1-1 1 0 0,0 3 0 0 0,-1-3-1 0 0,-4 6-92 0 0,-42 23 314 0 0,36-17-266 0 0,2-2 0 0 0,-1 3 0 0 0,2 1 0 0 0,1-1 0 0 0,-1 2 0 0 0,-4 7-48 0 0,2-3 88 0 0,6-7-21 0 0,1-2 0 0 0,1 2-1 0 0,0 0 1 0 0,1 1 0 0 0,-1 2-67 0 0,5-8 71 0 0,-2 2-1 0 0,2-2 1 0 0,2 2-1 0 0,-3-1 1 0 0,3 1 0 0 0,-1-1-1 0 0,1 1 1 0 0,1 6-71 0 0,-2-11 23 0 0,2 1 0 0 0,0 1-1 0 0,2 1 1 0 0,-2-2 0 0 0,0 0 0 0 0,3 1 0 0 0,-3-1 0 0 0,3 1 0 0 0,-1-1 0 0 0,-1 0 0 0 0,2-1-1 0 0,2 6-22 0 0,-3-7 8 0 0,1 0-1 0 0,-1 1 1 0 0,-1-2-1 0 0,2 1 0 0 0,1 0 1 0 0,-1 0-1 0 0,0-1 0 0 0,0 0 1 0 0,0 0-1 0 0,2 0 1 0 0,-2-1-1 0 0,1 1 0 0 0,0 0 1 0 0,1-1-1 0 0,-2 0 0 0 0,2 1 1 0 0,-2-2-8 0 0,9 3 93 0 0,-3-1 1 0 0,2-2-1 0 0,-1 3 1 0 0,1-3 0 0 0,-1 1-1 0 0,-1-2 1 0 0,4 0-1 0 0,-3 0 1 0 0,1-2-1 0 0,3 1-93 0 0,25-6-318 0 0,-4-2-1 0 0,13-3 319 0 0,-26 6-349 0 0,-2 0-484 0 0,2-2 0 0 0,-1 0 0 0 0,8-5 833 0 0,1-3-2389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4"/>
    </inkml:context>
    <inkml:brush xml:id="br0">
      <inkml:brushProperty name="width" value="0.05" units="cm"/>
      <inkml:brushProperty name="height" value="0.05" units="cm"/>
      <inkml:brushProperty name="color" value="#FF9900"/>
    </inkml:brush>
  </inkml:definitions>
  <inkml:trace contextRef="#ctx0" brushRef="#br0">1 264 18287 0 0,'0'0'1407'0'0,"0"0"-912"0"0,19 0 2581 0 0,85-29 747 0 0,-54 16-3260 0 0,-1-1 1 0 0,6-4-564 0 0,-47 15 36 0 0,0-2-1 0 0,0 2 1 0 0,0-2-1 0 0,1 2 0 0 0,-1-2 1 0 0,0-1-1 0 0,-1 1 1 0 0,1-1-1 0 0,-3-1 1 0 0,7-4-36 0 0,-8 6 24 0 0,-1 1 1 0 0,0-1 0 0 0,0 0-1 0 0,0 0 1 0 0,-1 0-1 0 0,1 1 1 0 0,0-4-25 0 0,-3 6 8 0 0,2 0 1 0 0,-2 1-1 0 0,0-2 1 0 0,0 1-1 0 0,2 0 1 0 0,-2-1-1 0 0,0 3 0 0 0,0-3 1 0 0,0 1-1 0 0,0 1 1 0 0,0-2-1 0 0,0 1 1 0 0,-2 0-1 0 0,2 1 1 0 0,0-2-1 0 0,0 3 1 0 0,-2-4-1 0 0,2 3 1 0 0,-1-1-1 0 0,-1 1 1 0 0,2-1-1 0 0,-1-1 0 0 0,-1 1-8 0 0,-3-3 0 0 0,0 2 0 0 0,2-2 0 0 0,-2 2-1 0 0,1 0 1 0 0,-1 0 0 0 0,-2 0-1 0 0,3-1 1 0 0,-1 3 0 0 0,0-2-1 0 0,0 1 1 0 0,-1 0 0 0 0,-1 1 0 0 0,1-1-1 0 0,1 1 1 0 0,-1 1 0 0 0,1 0-1 0 0,-1-2 1 0 0,1 2 0 0 0,-2 2-1 0 0,-2-2 1 0 0,-6 1-34 0 0,3 1 0 0 0,-3 1-1 0 0,1 0 1 0 0,1 0-1 0 0,0 4 1 0 0,-1-2 0 0 0,1-1-1 0 0,-1 4 35 0 0,10-8-6 0 0,-48 31-353 0 0,45-26 294 0 0,2-1 1 0 0,-1 0-1 0 0,1 2 1 0 0,0-3-1 0 0,1 2 1 0 0,-1 1-1 0 0,0-1 1 0 0,2 2 64 0 0,-5 4 55 0 0,5-6 46 0 0,-2 1 1 0 0,2 0-1 0 0,-2 2 0 0 0,2-1 0 0 0,-1-1 1 0 0,3 1-1 0 0,-2 1 0 0 0,1-2 0 0 0,-1 5-101 0 0,1 0 222 0 0,1 1-1 0 0,-1-1 0 0 0,2 11-221 0 0,0-19 29 0 0,2 2 0 0 0,-2 0 0 0 0,0-2 0 0 0,1 0 0 0 0,1 2 0 0 0,-2 0 0 0 0,1-2 0 0 0,1 0 0 0 0,0 1 0 0 0,-1 0-1 0 0,2 0 1 0 0,-1-1 0 0 0,1 0-29 0 0,2 5 26 0 0,1-2-1 0 0,1 1 1 0 0,-1-1-1 0 0,2 1 1 0 0,-1-3-1 0 0,1 1 1 0 0,-2 0-1 0 0,2 0 1 0 0,0 0-1 0 0,0-2 0 0 0,0 0 1 0 0,2 0-26 0 0,9 4 51 0 0,-2-1 1 0 0,3-3-1 0 0,-1 0 1 0 0,0 1-1 0 0,5-1-51 0 0,0-3-254 0 0,5-2-1 0 0,-5 1 1 0 0,3-3 0 0 0,2 0 254 0 0,36-12-1890 0 0,-28 8 261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5"/>
    </inkml:context>
    <inkml:brush xml:id="br0">
      <inkml:brushProperty name="width" value="0.05" units="cm"/>
      <inkml:brushProperty name="height" value="0.05" units="cm"/>
      <inkml:brushProperty name="color" value="#FF9900"/>
    </inkml:brush>
  </inkml:definitions>
  <inkml:trace contextRef="#ctx0" brushRef="#br0">470 1 21191 0 0,'-13'0'460'0'0,"-104"2"3326"0"0,93 1-2964 0 0,2 0 0 0 0,-1 0 0 0 0,-21 10-822 0 0,37-11 113 0 0,1-1 1 0 0,-1 2-1 0 0,1 1 0 0 0,1-1 1 0 0,-1-2-1 0 0,-2 6-113 0 0,6-6 28 0 0,-1 1 0 0 0,1 1 0 0 0,1-1-1 0 0,-2-1 1 0 0,-1 3 0 0 0,3-3 0 0 0,-1 1 0 0 0,1 1-1 0 0,-1-1 1 0 0,0 1 0 0 0,1 0 0 0 0,-1 0 0 0 0,1 0-1 0 0,1 1-27 0 0,-7 8 31 0 0,7-10-27 0 0,0-2 1 0 0,-1 2-1 0 0,1-1 1 0 0,0 1-1 0 0,0-1 0 0 0,-2-1 1 0 0,2 2-1 0 0,0 0 1 0 0,0-1-1 0 0,-2 1 0 0 0,2-2 1 0 0,0 3-1 0 0,0-3 1 0 0,0 2-1 0 0,2-1 0 0 0,-2 1 1 0 0,0-1-1 0 0,0-1 0 0 0,2 2 1 0 0,-2 0-1 0 0,0-1 1 0 0,0 1-1 0 0,1-2 0 0 0,-1 3-4 0 0,5 5 9 0 0,0 0-1 0 0,1 2 0 0 0,1-4 1 0 0,-1 2-1 0 0,-1-2 0 0 0,3 2 0 0 0,-2-1 1 0 0,2-1-1 0 0,-1 1 0 0 0,2-1-8 0 0,54 37 0 0 0,23 23 0 0 0,-83-63 0 0 0,8 5 23 0 0,-1 2 0 0 0,1-1 0 0 0,-1 2 0 0 0,-2 1 0 0 0,1-1 0 0 0,-1 0 0 0 0,0 2 0 0 0,-1 0 0 0 0,-1-1-1 0 0,1 1 1 0 0,-3-2 0 0 0,1 4 0 0 0,0-2 0 0 0,-2 1 0 0 0,0 5-23 0 0,-1-16 6 0 0,-2-1 0 0 0,0 1-1 0 0,0 0 1 0 0,0 1 0 0 0,-2-1 0 0 0,2 0-1 0 0,0 0 1 0 0,0-1 0 0 0,-1 1 0 0 0,-1 0 0 0 0,2-1-1 0 0,-1 1 1 0 0,-1-1 0 0 0,0 1 0 0 0,1 0-1 0 0,-1-1 1 0 0,1-1 0 0 0,-1 2 0 0 0,0-1-1 0 0,-1 3-5 0 0,-2-2 13 0 0,2 0-1 0 0,-2 2 0 0 0,2-2 0 0 0,-2 0 1 0 0,1 1-1 0 0,-1-3 0 0 0,0 2 0 0 0,0-1 0 0 0,-4 3-12 0 0,-14 1 130 0 0,2 1 1 0 0,-1-3-1 0 0,1 1 0 0 0,-1-2 0 0 0,-1-1 0 0 0,1 0 0 0 0,0-2 0 0 0,-1-2 0 0 0,1 0 0 0 0,1-1 0 0 0,-14-3-130 0 0,25 4-107 0 0,2 1 0 0 0,-1-3 0 0 0,-1 1 1 0 0,0 0-1 0 0,2 0 0 0 0,0-2 0 0 0,0 2 0 0 0,-1-4 0 0 0,1 3 1 0 0,0-1-1 0 0,1-2 0 0 0,-1 1 0 0 0,2 0 0 0 0,-5-6 107 0 0,-2-4-1744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6"/>
    </inkml:context>
    <inkml:brush xml:id="br0">
      <inkml:brushProperty name="width" value="0.05" units="cm"/>
      <inkml:brushProperty name="height" value="0.05" units="cm"/>
      <inkml:brushProperty name="color" value="#FF9900"/>
    </inkml:brush>
  </inkml:definitions>
  <inkml:trace contextRef="#ctx0" brushRef="#br0">1 12 23815 0 0,'0'0'2112'0'0,"0"0"-1688"0"0,0 0-336 0 0,0 0 592 0 0,0 0 120 0 0,6-6 32 0 0,1 6 0 0 0,-1 0-720 0 0,-6-5-112 0 0,7 5-80 0 0,5 0 16 0 0,-5 5 0 0 0,-1-5 0 0 0,1 6 0 0 0,-1 1-7776 0 0,0-1-1559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10"/>
    </inkml:context>
    <inkml:brush xml:id="br0">
      <inkml:brushProperty name="width" value="0.05" units="cm"/>
      <inkml:brushProperty name="height" value="0.05" units="cm"/>
      <inkml:brushProperty name="color" value="#FF9900"/>
    </inkml:brush>
  </inkml:definitions>
  <inkml:trace contextRef="#ctx0" brushRef="#br0">2 20 15864 0 0,'-2'0'56'0'0,"2"0"1"0"0,0-1 0 0 0,0 1 0 0 0,0 0 0 0 0,0-2 0 0 0,0 2 0 0 0,0 0 0 0 0,2 0 0 0 0,-2-2 0 0 0,0 2 0 0 0,0 0 0 0 0,0 0 0 0 0,0 0 0 0 0,0-1 0 0 0,0 1 0 0 0,0 0 0 0 0,0-2 0 0 0,0 2 0 0 0,1 0 0 0 0,-1 0 0 0 0,0 0 0 0 0,0 0 0 0 0,2-1 0 0 0,-2 1 0 0 0,0 0 0 0 0,0 0 0 0 0,0 0 0 0 0,1 0 0 0 0,-1 0 0 0 0,0 0-57 0 0,0-2 6 0 0,2 2-1 0 0,-2 0 1 0 0,2 2 0 0 0,-2-2 0 0 0,0 0 0 0 0,1 0-1 0 0,-1 0 1 0 0,0 0 0 0 0,2 0 0 0 0,-1 0 0 0 0,-1 0-1 0 0,0 0 1 0 0,0 1 0 0 0,2-1 0 0 0,-2 0 0 0 0,0 0-1 0 0,2 0 1 0 0,-2 2 0 0 0,1-2 0 0 0,-1 1-6 0 0,3 1 232 0 0,1 1 0 0 0,-1 2 1 0 0,-2-2-1 0 0,1 0 0 0 0,1 1 0 0 0,-3 0 1 0 0,3 0-1 0 0,-1 4-232 0 0,12 33 1116 0 0,-6-18-700 0 0,4 17 311 0 0,2 8-75 0 0,-3-18-123 0 0,-1 2 0 0 0,1 6-529 0 0,-3-6 358 0 0,0 0-1 0 0,5 0-357 0 0,1 12 423 0 0,-9-32-145 0 0,0 1 0 0 0,0 2-1 0 0,3-1-277 0 0,-7-11 170 0 0,7-20 484 0 0,-5-3-383 0 0,1 1 0 0 0,-3 0-1 0 0,1-2 1 0 0,-1-16-271 0 0,4-67 197 0 0,-5 77-197 0 0,2 2 0 0 0,-1-1 0 0 0,4 0 0 0 0,-2 2 0 0 0,5-8 0 0 0,-3 12-33 0 0,-3 12 4 0 0,-1-2 0 0 0,3 4 1 0 0,-1-2-1 0 0,-2 1 0 0 0,3-1 1 0 0,0-1 28 0 0,-2 5-4 0 0,-2 4 1 0 0,2-1-1 0 0,-1-1 0 0 0,-1 1 1 0 0,2-1-1 0 0,-1 2 1 0 0,-1-2-1 0 0,2 1 0 0 0,0-1 1 0 0,-2 2-1 0 0,3 0 0 0 0,-3-1 1 0 0,1 1-1 0 0,1-2 1 0 0,0 0-1 0 0,-1 2 0 0 0,-1 0 1 0 0,3 0-1 0 0,-3-1 0 0 0,2 1 1 0 0,1 0 3 0 0,-1 0-7 0 0,-1 0 0 0 0,-1 0-1 0 0,4 0 1 0 0,-4 1 0 0 0,1-1 0 0 0,1 0 0 0 0,-1 0 0 0 0,-1 0 0 0 0,2 2 0 0 0,0 0-1 0 0,-2-2 1 0 0,1 0 0 0 0,-1 1 0 0 0,2-1 0 0 0,-1 2 0 0 0,-1-1 0 0 0,2-1 0 0 0,-2 0-1 0 0,2 2 1 0 0,-1 0 0 0 0,-1-1 0 0 0,0-1 0 0 0,2 2 0 0 0,-2-1 0 0 0,1-1 0 0 0,-1 4 7 0 0,21 37-170 0 0,-6-15 66 0 0,5 20 104 0 0,12 57-66 0 0,-17-51 72 0 0,7 9-6 0 0,-20-53 15 0 0,1-1 0 0 0,-1-1 1 0 0,-1 0-1 0 0,1 2 0 0 0,-1 0 0 0 0,1 4-15 0 0,-2-11 69 0 0,0-1-5 0 0,0-1-29 0 0,2-1 0 0 0,-1 0-1 0 0,-1 2 1 0 0,2-3 0 0 0,-1 3-1 0 0,-1-3 1 0 0,2 3-1 0 0,0-2 1 0 0,-1-1-35 0 0,1-5 84 0 0,-1 0 0 0 0,-1 0 0 0 0,0 0 0 0 0,2 0-84 0 0,1-25 120 0 0,5-15 17 0 0,-1 9-76 0 0,-1 1 0 0 0,4-2 0 0 0,12-35-61 0 0,-14 54-1 0 0,-6 16 0 0 0,-1 2 0 0 0,1-2 0 0 0,-1 0 0 0 0,1 0 0 0 0,0 2-1 0 0,-1 0 1 0 0,2 0 0 0 0,-1-2 0 0 0,1 0 0 0 0,0 2 0 0 0,1 1-1 0 0,0-2 2 0 0,-4 2-1 0 0,2 0-6 0 0,0 2 0 0 0,-2 0 0 0 0,0-1 0 0 0,1 1 0 0 0,-1 0 0 0 0,0-2 0 0 0,2 2 0 0 0,-1-1 0 0 0,-1 1 0 0 0,2 0 0 0 0,-2 0 0 0 0,0 0 0 0 0,2-2 0 0 0,-1 2-1 0 0,-1 0 1 0 0,2 0 7 0 0,-1 0-6 0 0,-1 2 0 0 0,2-2 0 0 0,0 1 0 0 0,-2 1-1 0 0,0-2 1 0 0,1 0 0 0 0,1 1 0 0 0,-2-1-1 0 0,0 2 1 0 0,1 0 0 0 0,-1-2 0 0 0,0 1-1 0 0,0 1 1 0 0,2-1 6 0 0,0 4-24 0 0,1 2 0 0 0,-2 1-1 0 0,1-4 1 0 0,1 4 0 0 0,-1-1 24 0 0,4 17-71 0 0,12 41-1 0 0,-9-25 164 0 0,12 23-92 0 0,-10-30 101 0 0,-6-17 39 0 0,2-1-1 0 0,1 6-139 0 0,-4-9 124 0 0,1 3-1 0 0,5 10-123 0 0,4 20 21 0 0,-11-40 38 0 0,1-3-66 0 0,-4-2-304 0 0,0 0-134 0 0,0-7-856 0 0,4 2-906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11"/>
    </inkml:context>
    <inkml:brush xml:id="br0">
      <inkml:brushProperty name="width" value="0.05" units="cm"/>
      <inkml:brushProperty name="height" value="0.05" units="cm"/>
      <inkml:brushProperty name="color" value="#FF9900"/>
    </inkml:brush>
  </inkml:definitions>
  <inkml:trace contextRef="#ctx0" brushRef="#br0">2 342 14024 0 0,'0'0'1081'0'0,"0"0"-554"0"0,0 0 303 0 0,12 0 2337 0 0,-4-2-2538 0 0,2 1 1 0 0,0-3 0 0 0,-1 3 0 0 0,-1-2-1 0 0,2-1 1 0 0,-1 1 0 0 0,6-3-630 0 0,-2-2 350 0 0,-2 1 0 0 0,2-1 1 0 0,-4-1-1 0 0,12-9-350 0 0,22-31 623 0 0,-38 42-563 0 0,1 2 0 0 0,1 1 0 0 0,-2-3 1 0 0,-2-1-1 0 0,0 3 0 0 0,2-3 1 0 0,0 2-1 0 0,-2-2 0 0 0,2-2-60 0 0,-1-9 22 0 0,1 8 54 0 0,-2-2-1 0 0,1 0 0 0 0,-1 2 0 0 0,-2-2 0 0 0,1 1 1 0 0,0-11-76 0 0,-2 22 6 0 0,0 1 1 0 0,0-4 0 0 0,0 4 0 0 0,0-1 0 0 0,0-1 0 0 0,0 1 0 0 0,0-1 0 0 0,-2 0 0 0 0,2 2 0 0 0,-2-3 0 0 0,2 3 0 0 0,0-1 0 0 0,-1-1 0 0 0,1 0 0 0 0,0 2 0 0 0,-2-1-1 0 0,1-1 1 0 0,1 2 0 0 0,-2-1 0 0 0,0 1 0 0 0,2-2 0 0 0,-1 0 0 0 0,-1 2 0 0 0,2-1 0 0 0,-3 1 0 0 0,3 0 0 0 0,-2-2 0 0 0,2 2 0 0 0,-3-1 0 0 0,3 1 0 0 0,-1 0 0 0 0,-1 0 0 0 0,0 0-1 0 0,1 0 1 0 0,-1-2-7 0 0,-3 2 2 0 0,2 0-1 0 0,-2 0 1 0 0,1 0-1 0 0,0 0 1 0 0,0 2-1 0 0,0-2 0 0 0,0 1 1 0 0,0 1-1 0 0,0-2 1 0 0,0 1-1 0 0,0 3-1 0 0,-9 0 20 0 0,2 3 0 0 0,1-1 0 0 0,-1 1 1 0 0,1 1-1 0 0,1 0 0 0 0,-1 1 0 0 0,0-1 0 0 0,2 2 0 0 0,0-1 0 0 0,0 3-20 0 0,-4 4 110 0 0,0 1-1 0 0,3 1 1 0 0,-4 1 0 0 0,5 0-1 0 0,-5 12-109 0 0,10-22 46 0 0,-2 2-1 0 0,4 1 0 0 0,-3-1 0 0 0,3 0 0 0 0,-2 0 0 0 0,3 0 0 0 0,-2 1 0 0 0,2 0 0 0 0,2-2 0 0 0,-2 3 1 0 0,1-2-1 0 0,1 0 0 0 0,-1 0 0 0 0,3 1 0 0 0,-1-1 0 0 0,0 0 0 0 0,7 10-45 0 0,-4-8 87 0 0,0-2-1 0 0,2 2 1 0 0,0-2-1 0 0,7 8-86 0 0,-10-13 36 0 0,-1-2 0 0 0,1 0 0 0 0,0 1 0 0 0,1-2-1 0 0,-1 2 1 0 0,2-2 0 0 0,-3 2 0 0 0,3-2 0 0 0,-1 1-1 0 0,1-3 1 0 0,-1 2-36 0 0,7-1 48 0 0,-2 3 1 0 0,3-4-1 0 0,-2 3 1 0 0,0-4-1 0 0,1 1 0 0 0,0 1 1 0 0,0-4-1 0 0,0 1 0 0 0,-1 1 1 0 0,1-4-1 0 0,-2 3 1 0 0,12-6-49 0 0,17-5-41 0 0,0-3 0 0 0,-2-1 0 0 0,7-8 41 0 0,-8 10-203 0 0,1-9-364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32"/>
    </inkml:context>
    <inkml:brush xml:id="br0">
      <inkml:brushProperty name="width" value="0.05" units="cm"/>
      <inkml:brushProperty name="height" value="0.05" units="cm"/>
      <inkml:brushProperty name="color" value="#FFFFFF"/>
    </inkml:brush>
  </inkml:definitions>
  <inkml:trace contextRef="#ctx0" brushRef="#br0">152 67 8496 0 0,'-3'-6'137'0'0,"-2"-2"1"0"0,0 1 0 0 0,0 1 0 0 0,-1 0-1 0 0,1 1 1 0 0,-1-2 0 0 0,-1 3-138 0 0,6 2 148 0 0,-1 0 0 0 0,1 1 1 0 0,-1-1-1 0 0,0 1 0 0 0,1-1 1 0 0,-1 2-1 0 0,1-2 0 0 0,-1 1 1 0 0,0 1-1 0 0,-1-2 0 0 0,2 2 1 0 0,-1 0-1 0 0,-1-1 0 0 0,1 1 1 0 0,1 0-1 0 0,-3 0 0 0 0,3-2 1 0 0,-1 2-1 0 0,-1 0 0 0 0,1 2 1 0 0,1-2-1 0 0,-2 0 0 0 0,1 0 1 0 0,0 0-1 0 0,-1 1 0 0 0,2-1 1 0 0,-1 2-1 0 0,0-2 0 0 0,-1 1 1 0 0,2-1-1 0 0,-1 2 0 0 0,0 0 1 0 0,1-1-1 0 0,-1-1 0 0 0,1 2 1 0 0,-1-1-1 0 0,0 1 0 0 0,1 0 1 0 0,-1-1-1 0 0,1 2-148 0 0,-3 2 313 0 0,1 0 0 0 0,0 0 1 0 0,1 1-1 0 0,-1-1 0 0 0,2 1 0 0 0,-1-1 1 0 0,0 2-1 0 0,1-3 0 0 0,-1 6-313 0 0,-6 54 1172 0 0,8-61-1114 0 0,-3 45 602 0 0,3 2 0 0 0,2-2 0 0 0,2 5-660 0 0,24 147 1476 0 0,-12-95-896 0 0,-16-102-569 0 0,8 52 461 0 0,-4-1 0 0 0,0 10-472 0 0,-11-33 528 0 0,7-30-521 0 0,0-1 1 0 0,0 2-1 0 0,-1-2 1 0 0,1 1 0 0 0,0-1-1 0 0,0 2 1 0 0,0-2 0 0 0,0 2-1 0 0,-2-2 1 0 0,2 1 0 0 0,0-1-1 0 0,0 2 1 0 0,-2-2 0 0 0,2 0-1 0 0,0 1 1 0 0,-1-1 0 0 0,1 0-1 0 0,0 2 1 0 0,-2-2 0 0 0,2 0-1 0 0,-1 2 1 0 0,1-2 0 0 0,-2 0-1 0 0,2 1 1 0 0,0-1 0 0 0,-2 0-1 0 0,2 0 1 0 0,-1 0 0 0 0,1 0-1 0 0,-2 2 1 0 0,2-2 0 0 0,-1 0-1 0 0,-1 0 1 0 0,2 0 0 0 0,-2 0-8 0 0,-2-3-1366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33"/>
    </inkml:context>
    <inkml:brush xml:id="br0">
      <inkml:brushProperty name="width" value="0.05" units="cm"/>
      <inkml:brushProperty name="height" value="0.05" units="cm"/>
      <inkml:brushProperty name="color" value="#FFFFFF"/>
    </inkml:brush>
  </inkml:definitions>
  <inkml:trace contextRef="#ctx0" brushRef="#br0">1 187 15664 0 0,'0'0'68'0'0,"0"-1"1"0"0,0-1-1 0 0,0 0 1 0 0,0 2 0 0 0,2-1-1 0 0,-2-1 1 0 0,0 1-1 0 0,1-1 1 0 0,-1 2 0 0 0,0-2-1 0 0,2 1 1 0 0,-2 1-1 0 0,1-2 1 0 0,-1 1 0 0 0,2 1-1 0 0,-2-2 1 0 0,2 2-1 0 0,-2-2 1 0 0,1 2 0 0 0,1-1-1 0 0,-2 1 1 0 0,1-2-1 0 0,1 2 1 0 0,-2 0 0 0 0,2-1-1 0 0,-1 1-68 0 0,39-12-81 0 0,-22 8 533 0 0,25-6 1121 0 0,0 0-1 0 0,0 4 1 0 0,41-2-1573 0 0,5-2 926 0 0,391-47-893 0 0,-117 22-33 0 0,-319 30 0 0 0,-1 2 0 0 0,0 1 0 0 0,0 4 0 0 0,0-1 0 0 0,39 10 0 0 0,-74-9 0 0 0,2 0 0 0 0,-2 1 0 0 0,0 0 0 0 0,0 0 0 0 0,0 0 0 0 0,0 1 0 0 0,0 0 0 0 0,3 3 0 0 0,-10-4 0 0 0,3-1 0 0 0,-1 1 0 0 0,-2-2 0 0 0,3 3 0 0 0,-3-1 0 0 0,2-2 0 0 0,-1 3 0 0 0,0-1 0 0 0,-1 0 0 0 0,1 0 0 0 0,-1 0 0 0 0,1 1 0 0 0,0-1 0 0 0,-1 0 0 0 0,-1 0 0 0 0,2 2 0 0 0,-2-2 0 0 0,0 0 0 0 0,1 1 0 0 0,-1 0 0 0 0,0 1 0 0 0,-1 37-33 0 0,-4-1 0 0 0,-6 36 33 0 0,-2 11-255 0 0,5-6 292 0 0,5-2-1 0 0,3 1 1 0 0,5-1 0 0 0,1 0-1 0 0,5 0 1 0 0,8 21-37 0 0,37 221 1141 0 0,-40-194-645 0 0,-16-125-460 0 0,0 0 0 0 0,0 0 0 0 0,2 1 0 0 0,-2-1-1 0 0,-2 0 1 0 0,2 0 0 0 0,0 0 0 0 0,0 1 0 0 0,-1-1-1 0 0,1 0 1 0 0,-2 0 0 0 0,1 0 0 0 0,1-1 0 0 0,-2 1 0 0 0,0 0-1 0 0,1 1 1 0 0,-1-3 0 0 0,1 2 0 0 0,-1-1 0 0 0,-1 1 0 0 0,1-1-1 0 0,1 1 1 0 0,-3-1 0 0 0,3-1 0 0 0,-2 2 0 0 0,-1-1 0 0 0,3 0-1 0 0,-2-1 1 0 0,-1 1 0 0 0,0-1-36 0 0,-11 4 289 0 0,1 0-1 0 0,-1-2 1 0 0,1 0 0 0 0,0 1-1 0 0,-1-3 1 0 0,-2 1-289 0 0,-11 1 145 0 0,-55 5 626 0 0,-70-3-771 0 0,44-4 173 0 0,-419 12 1019 0 0,453-13-995 0 0,-1-3-1 0 0,1-3 0 0 0,-66-17-196 0 0,109 12 92 0 0,21 3-228 0 0,10 8 115 0 0,1 0 0 0 0,0 0 0 0 0,0 0 0 0 0,0 0 0 0 0,0 0 0 0 0,0-2 0 0 0,0 2 0 0 0,0 0 0 0 0,0 0 0 0 0,0 0 0 0 0,0 0 0 0 0,0 0 0 0 0,-2 0 0 0 0,2-1 0 0 0,0 1 0 0 0,0 0 0 0 0,0 0 0 0 0,0 0 0 0 0,0 0 0 0 0,0 0 0 0 0,0-2 0 0 0,0 2 0 0 0,0 0 0 0 0,0 0 0 0 0,0 0 0 0 0,0 0 0 0 0,2 0 0 0 0,-2-1 0 0 0,0 1 0 0 0,0 0 0 0 0,0 0 0 0 0,0 0 0 0 0,0 0 0 0 0,0 0 0 0 0,0 0 0 0 0,0-2 0 0 0,0 2 0 0 0,0 0 0 0 0,0 0 0 0 0,1 0 0 0 0,-1 0 21 0 0,5-5-1028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9"/>
    </inkml:context>
    <inkml:brush xml:id="br0">
      <inkml:brushProperty name="width" value="0.05" units="cm"/>
      <inkml:brushProperty name="height" value="0.05" units="cm"/>
      <inkml:brushProperty name="color" value="#FFFFFF"/>
    </inkml:brush>
  </inkml:definitions>
  <inkml:trace contextRef="#ctx0" brushRef="#br0">1042 52 11976 0 0,'-4'-5'225'0'0,"1"2"0"0"0,0 0 0 0 0,0 0 0 0 0,-2 0 0 0 0,2-1 0 0 0,-2 1 0 0 0,2 0 0 0 0,-2 1 0 0 0,2-1 1 0 0,-2 2-1 0 0,0-1 0 0 0,0 0 0 0 0,1 1 0 0 0,-1-1 0 0 0,0 1 0 0 0,-1-1-225 0 0,-12-1 590 0 0,-1 1 0 0 0,1 1 0 0 0,1-1 0 0 0,-3 2-590 0 0,-37 2 886 0 0,-2 1 0 0 0,1 3 1 0 0,-1 4-1 0 0,3 1 0 0 0,-2 3 1 0 0,-27 12-887 0 0,44-12 246 0 0,-1 4-1 0 0,1 0 1 0 0,1 2 0 0 0,1 3 0 0 0,1-1 0 0 0,1 4 0 0 0,2 1 0 0 0,-28 27-246 0 0,55-47 28 0 0,2-1 0 0 0,0 2-1 0 0,-1 0 1 0 0,1 0 0 0 0,1 0 0 0 0,0 0 0 0 0,0 2 0 0 0,1-2-1 0 0,-1 1 1 0 0,2 1 0 0 0,-2 6-28 0 0,3-11 7 0 0,1 1-1 0 0,1-1 1 0 0,0 0-1 0 0,-2 0 1 0 0,2 1-1 0 0,0-1 1 0 0,2 0-1 0 0,-2-1 1 0 0,1 3-1 0 0,-1-2 1 0 0,2-1-1 0 0,-1 1 1 0 0,1 0-1 0 0,0 0 1 0 0,-1 0-1 0 0,2-1 1 0 0,1 1-1 0 0,-3 0 1 0 0,2 0-1 0 0,1-2 1 0 0,-1 2-1 0 0,3 1-6 0 0,5 5 32 0 0,2 1 0 0 0,0-3 0 0 0,1 1 0 0 0,-1-1 0 0 0,2-1-1 0 0,-1 0 1 0 0,2 0 0 0 0,-2-1 0 0 0,2-2 0 0 0,0 1 0 0 0,0-3 0 0 0,12 4-32 0 0,31 4 181 0 0,2-3 0 0 0,49-2-181 0 0,-97-4 25 0 0,112-2 214 0 0,-2-3 1 0 0,0-7-1 0 0,34-11-239 0 0,-79 8 80 0 0,-1-1 0 0 0,0-5 0 0 0,0-4 0 0 0,-2-1 0 0 0,2-6-80 0 0,-66 25 28 0 0,2-1 0 0 0,-2 1 1 0 0,2-3-1 0 0,-2 2 0 0 0,0-2 0 0 0,-1 0 0 0 0,9-8-28 0 0,-18 14 17 0 0,3-1 1 0 0,-1 1-1 0 0,-2-1 0 0 0,1 0 0 0 0,1 0 0 0 0,-1-1 0 0 0,-1 1 1 0 0,1 0-1 0 0,0 0 0 0 0,-1 0 0 0 0,1-1 0 0 0,-1 1 0 0 0,1-2 1 0 0,-2 2-1 0 0,2 0 0 0 0,-2-2 0 0 0,0 2 0 0 0,0 0 0 0 0,0 0 1 0 0,0-2-1 0 0,0 2 0 0 0,0-1 0 0 0,-2 0 0 0 0,2 0 0 0 0,-2 1 0 0 0,2 0 1 0 0,-1-2-1 0 0,-1 2 0 0 0,1 0 0 0 0,-1 0-17 0 0,-4-9 13 0 0,-1 3 1 0 0,-1-1-1 0 0,0 1 0 0 0,0-1 0 0 0,0 2 0 0 0,-1 0 1 0 0,-1 0-1 0 0,0 0 0 0 0,1 2 0 0 0,-1-2 0 0 0,-9-4-13 0 0,-26-10-81 0 0,-1 0 0 0 0,-12-1 81 0 0,41 15-31 0 0,-27-8-19 0 0,0 2-1 0 0,-1 3 1 0 0,0-1 0 0 0,-22 1 50 0 0,-186-13-62 0 0,155 19-43 0 0,-54 5 105 0 0,104 4-492 0 0,2 0 0 0 0,-2 3 0 0 0,2 1 0 0 0,-10 6 492 0 0,17-4-1568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30"/>
    </inkml:context>
    <inkml:brush xml:id="br0">
      <inkml:brushProperty name="width" value="0.05" units="cm"/>
      <inkml:brushProperty name="height" value="0.05" units="cm"/>
      <inkml:brushProperty name="color" value="#FFFFFF"/>
    </inkml:brush>
  </inkml:definitions>
  <inkml:trace contextRef="#ctx0" brushRef="#br0">10 1 20703 0 0,'-7'18'2268'0'0,"6"4"-2286"0"0,-1 0-1 0 0,2 1 1 0 0,2-1-1 0 0,-1-1 1 0 0,1 1-1 0 0,3 1 19 0 0,-4-14-29 0 0,18 107 248 0 0,5-1 0 0 0,5-3-1 0 0,11 19-218 0 0,-21-81 250 0 0,2-1-1 0 0,18 28-249 0 0,-35-69 21 0 0,-2-5-83 0 0,0 0 0 0 0,1 2-1 0 0,-2-2 1 0 0,3 1 0 0 0,-3-1 0 0 0,2-2-1 0 0,1 3 1 0 0,-1-1 0 0 0,0-2 0 0 0,0 3-1 0 0,0-3 1 0 0,1 2 0 0 0,-1-1 0 0 0,0 0-1 0 0,2-1 1 0 0,-2 1 0 0 0,0-1 0 0 0,2 1-1 0 0,-2-2 1 0 0,2 2 0 0 0,-2-2 0 0 0,2 1-1 0 0,-2-1 63 0 0,18 0-1912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31"/>
    </inkml:context>
    <inkml:brush xml:id="br0">
      <inkml:brushProperty name="width" value="0.05" units="cm"/>
      <inkml:brushProperty name="height" value="0.05" units="cm"/>
      <inkml:brushProperty name="color" value="#FFFFFF"/>
    </inkml:brush>
  </inkml:definitions>
  <inkml:trace contextRef="#ctx0" brushRef="#br0">1361 51 15864 0 0,'6'-32'1779'0'0,"-7"17"-1523"0"0,-1 15-241 0 0,2 0-1 0 0,0 0 0 0 0,0-1 1 0 0,0 1-1 0 0,0 0 0 0 0,0 0 1 0 0,0 0-1 0 0,0 0 1 0 0,-1 0-1 0 0,1-2 0 0 0,0 2 1 0 0,0 0-1 0 0,0 0 0 0 0,0 0 1 0 0,0 0-1 0 0,-2 0 0 0 0,2 0 1 0 0,0 0-1 0 0,0 0 0 0 0,0 0 1 0 0,-2 0-1 0 0,2 0 0 0 0,0 0 1 0 0,0 0-1 0 0,0 0 1 0 0,0 0-1 0 0,-1 0 0 0 0,1 0 1 0 0,0 0-1 0 0,0 0 0 0 0,0 0 1 0 0,-2 0-1 0 0,2 0 0 0 0,0 0 1 0 0,0 0-1 0 0,0 0 0 0 0,0 0 1 0 0,-1 0-15 0 0,-3 3 47 0 0,1 0 1 0 0,2 1 0 0 0,-3-1 0 0 0,1 2-1 0 0,2-2 1 0 0,-3 2 0 0 0,3-2-1 0 0,-1 2 1 0 0,1-2 0 0 0,-1 2-1 0 0,0-2 1 0 0,1 2 0 0 0,-1 1-48 0 0,-7 39 357 0 0,1 1-1 0 0,1 1 1 0 0,2-1 0 0 0,4 2 0 0 0,1-2 0 0 0,1 1 0 0 0,4-1-1 0 0,3 18-356 0 0,29 98 706 0 0,-21-98-401 0 0,-3 0 0 0 0,4 46-305 0 0,-17-100 56 0 0,2-1-1 0 0,-2 1 1 0 0,0 0-1 0 0,-2 1 1 0 0,1-2-1 0 0,-1 1 1 0 0,1 0-1 0 0,-1-1 1 0 0,-1 1-1 0 0,-2 1-55 0 0,2-5 56 0 0,0-1-1 0 0,1 2 0 0 0,-3-3 1 0 0,2 1-1 0 0,0 0 1 0 0,-2 0-1 0 0,2 0 1 0 0,-2-1-1 0 0,0 0 0 0 0,0 0 1 0 0,1 0-1 0 0,-1-1 1 0 0,0 0-1 0 0,-1 0 1 0 0,1 0-1 0 0,-2 1 1 0 0,1-3-56 0 0,-26 12 496 0 0,-2-3 0 0 0,-1-1 0 0 0,2-2 0 0 0,-3-1 0 0 0,1-1 0 0 0,0-4 0 0 0,0 1 0 0 0,-4-2-496 0 0,-77-6 1787 0 0,-88-15-1787 0 0,195 19 47 0 0,-526-67 1094 0 0,497 66-1131 0 0,24 2-46 0 0,-1 1 0 0 0,2-2 1 0 0,-1-1-1 0 0,-10-2 36 0 0,24 5-24 0 0,0-2-1 0 0,0 2 1 0 0,0 0 0 0 0,0 0 0 0 0,0 0-1 0 0,0 0 1 0 0,0 0 0 0 0,0 0-1 0 0,0 0 1 0 0,0 0 0 0 0,0 0-1 0 0,0 0 1 0 0,0 0 0 0 0,0 0-1 0 0,0 0 1 0 0,0 0 0 0 0,0-1 0 0 0,0 1-1 0 0,0 0 1 0 0,0 0 0 0 0,0 0-1 0 0,0 0 1 0 0,0 0 0 0 0,0 0-1 0 0,0 0 1 0 0,0 0 0 0 0,0 0 0 0 0,0 0-1 0 0,0-2 1 0 0,0 2 0 0 0,0 0-1 0 0,0 0 1 0 0,0 0 0 0 0,0 0-1 0 0,0 0 25 0 0,14 0-1645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14"/>
    </inkml:context>
    <inkml:brush xml:id="br0">
      <inkml:brushProperty name="width" value="0.05" units="cm"/>
      <inkml:brushProperty name="height" value="0.05" units="cm"/>
      <inkml:brushProperty name="color" value="#FF9900"/>
    </inkml:brush>
  </inkml:definitions>
  <inkml:trace contextRef="#ctx0" brushRef="#br0">599 14 9672 0 0,'-1'-3'-381'0'0,"-7"-8"3263"0"0,8 11-2775 0 0,0 0 0 0 0,-2 2 0 0 0,2-2 0 0 0,0 0 0 0 0,-1 0 0 0 0,1 0 0 0 0,0 0 0 0 0,0 0 1 0 0,0 0-1 0 0,0 0 0 0 0,-2 0 0 0 0,2 0 0 0 0,0 0 0 0 0,0 0 0 0 0,0 0 0 0 0,0 0 0 0 0,0 1 0 0 0,0-1 0 0 0,-2 0 0 0 0,2 0 0 0 0,0 2 0 0 0,0-2 0 0 0,0 0 0 0 0,-1 0 0 0 0,1 0 1 0 0,0 0-1 0 0,0 0 0 0 0,0 1 0 0 0,0-1 0 0 0,0 0 0 0 0,0 2 0 0 0,0-2 0 0 0,0 0 0 0 0,0 0 0 0 0,0 0 0 0 0,0 0 0 0 0,0 2-107 0 0,-2 4 419 0 0,1 2 1 0 0,-1 0-1 0 0,0-2 0 0 0,2 2 0 0 0,0 0 0 0 0,0 0 0 0 0,0-1 0 0 0,0 1 1 0 0,4 5-420 0 0,-1 27 1022 0 0,2 54 796 0 0,1-30-726 0 0,0-19 138 0 0,-6-39 1084 0 0,0-38-1889 0 0,-1 3 0 0 0,-2-1 1 0 0,-2-8-426 0 0,5 28 9 0 0,-3 0 1 0 0,1 1 0 0 0,-1 1 0 0 0,0-2 0 0 0,-2 1 0 0 0,2 1 0 0 0,-2-2 0 0 0,0 2-1 0 0,0-2 1 0 0,-1 2 0 0 0,-5-6-10 0 0,7 9 0 0 0,0 2 0 0 0,0 0 0 0 0,0 0 0 0 0,0-1 1 0 0,0 1-1 0 0,-1 0 0 0 0,0 0 0 0 0,0 1 0 0 0,0-1 0 0 0,1 1 0 0 0,-1 1 0 0 0,0-1 0 0 0,0 1 0 0 0,-1-1 0 0 0,-2 2-1 0 0,-2 0-1 0 0,4-2 0 0 0,-2 4 1 0 0,-2-2-1 0 0,4 0 1 0 0,-2 2-1 0 0,0-1 0 0 0,0 1 1 0 0,-2 1 1 0 0,-3 2-33 0 0,2 0 1 0 0,-2 1 0 0 0,4 0-1 0 0,-2 2 1 0 0,1-1 0 0 0,-3 1-1 0 0,4 1 33 0 0,-12 11-52 0 0,0-1 1 0 0,3 2-1 0 0,1 1 1 0 0,-14 16 51 0 0,19-18-34 0 0,-12 12 23 0 0,3 0 0 0 0,-2 1 0 0 0,4 4-1 0 0,3-2 1 0 0,2 2 0 0 0,-2 0 0 0 0,5 0 0 0 0,-1 3-1 0 0,3-4 1 0 0,-1 24 11 0 0,9-36 3 0 0,-1 1 0 0 0,2 1 0 0 0,2-2 0 0 0,1 3-3 0 0,-3-17 30 0 0,3-1 0 0 0,-1 1 0 0 0,-1-1 0 0 0,2 1 0 0 0,1-2 0 0 0,-1 2 0 0 0,2-2 0 0 0,-2 0 0 0 0,2 1-1 0 0,-1-1 1 0 0,3 0 0 0 0,-1 0 0 0 0,1-1 0 0 0,-3 1 0 0 0,4-2 0 0 0,-1 2 0 0 0,1-3 0 0 0,-2 1 0 0 0,4-1 0 0 0,-2 1 0 0 0,0-2 0 0 0,0 0 0 0 0,1 1 0 0 0,-1-2 0 0 0,2 1-1 0 0,0-1 1 0 0,-2 0 0 0 0,3-1 0 0 0,-3-1 0 0 0,3 1 0 0 0,5-1-30 0 0,10-2 72 0 0,1-1 1 0 0,0-1-1 0 0,-1-3 0 0 0,-1 1 0 0 0,4-3-72 0 0,-2 0 59 0 0,0 0-1 0 0,1-2 0 0 0,-1-1 0 0 0,-2 0 0 0 0,20-13-58 0 0,72-51-1244 0 0,-91 55-16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13"/>
    </inkml:context>
    <inkml:brush xml:id="br0">
      <inkml:brushProperty name="width" value="0.05" units="cm"/>
      <inkml:brushProperty name="height" value="0.05" units="cm"/>
      <inkml:brushProperty name="color" value="#FFFFFF"/>
    </inkml:brush>
  </inkml:definitions>
  <inkml:trace contextRef="#ctx0" brushRef="#br0">1 190 15920 0 0,'0'0'1227'0'0,"21"-15"163"0"0,40-7-278 0 0,1 3 0 0 0,2 1 1 0 0,0 4-1 0 0,34-2-1112 0 0,-18 1 220 0 0,121-17-75 0 0,1 10-1 0 0,20 6-144 0 0,-147 16 64 0 0,58 5-64 0 0,-122-4 19 0 0,1 1 0 0 0,-1 0-1 0 0,-2-1 1 0 0,3 2 0 0 0,-3 1-1 0 0,10 2-18 0 0,-14-4 4 0 0,-2-1 1 0 0,1 2-1 0 0,0-1 0 0 0,0 0 0 0 0,-1 1 1 0 0,0-2-1 0 0,0 3 0 0 0,0-3 0 0 0,1 2 0 0 0,-3 1 1 0 0,2-1-1 0 0,1 0 0 0 0,-3 0 0 0 0,1 0 0 0 0,1 1 1 0 0,-1-1-1 0 0,-1 2 0 0 0,1-2 0 0 0,-1 3-4 0 0,7 28-22 0 0,-3-1 0 0 0,-2 1 1 0 0,-1 1-1 0 0,0-1 0 0 0,-4 6 22 0 0,2 13-59 0 0,3 33 59 0 0,15 26 0 0 0,30 106 0 0 0,-10-50 0 0 0,-25-101 323 0 0,0 19-323 0 0,-12-63 60 0 0,1-3 1 0 0,-2 3 0 0 0,0-2-1 0 0,-2 1 1 0 0,-1-1 0 0 0,0 3-61 0 0,1-23 65 0 0,1 3 0 0 0,1-3 0 0 0,-2 2 0 0 0,1-1 0 0 0,-1 1 0 0 0,0-1 0 0 0,1-1 0 0 0,-1 3 0 0 0,1-3 0 0 0,-3 1 0 0 0,3-1 0 0 0,-1 1 0 0 0,-1 0 0 0 0,1-1 0 0 0,1 1 0 0 0,-2-2 0 0 0,1 1 0 0 0,-1 1 0 0 0,0-2 0 0 0,1 2 0 0 0,-1-2 0 0 0,-2 1-65 0 0,-11 2 325 0 0,0 1 0 0 0,0-1 1 0 0,-5 0-326 0 0,18-3-14 0 0,-400 32 903 0 0,-37 6 728 0 0,270-25-762 0 0,-126-3 169 0 0,293-10-1014 0 0,-2 0 1 0 0,0 0-1 0 0,1 0 1 0 0,-3 0 0 0 0,2 0 0 0 0,1-2-1 0 0,-1 2 1 0 0,0-1 0 0 0,0-1 0 0 0,2 0-1 0 0,-2 1 1 0 0,-1-1-11 0 0,6 2-16 0 0,0 0 1 0 0,0-1-1 0 0,0 1 1 0 0,0 0-1 0 0,-2 0 0 0 0,2 0 1 0 0,0 0-1 0 0,0 0 1 0 0,0-2-1 0 0,0 2 0 0 0,0 0 1 0 0,0 0-1 0 0,0 0 1 0 0,-1 0-1 0 0,1-2 0 0 0,0 2 1 0 0,0 0-1 0 0,0 0 1 0 0,0 0-1 0 0,0-1 0 0 0,0 1 1 0 0,0 0-1 0 0,0 0 1 0 0,0 0-1 0 0,0-2 0 0 0,0 2 1 0 0,0 0-1 0 0,0 0 1 0 0,0 0-1 0 0,0-1 0 0 0,0 1 1 0 0,0 0-1 0 0,0 0 1 0 0,1 0-1 0 0,-1 0 0 0 0,0-2 1 0 0,0 2-1 0 0,0 0 1 0 0,0 0-1 0 0,0 0 0 0 0,0 0 1 0 0,2-2-1 0 0,-2 2 1 0 0,0 0-1 0 0,0 0 0 0 0,0 0 1 0 0,0 0-1 0 0,0 0 1 0 0,1 0-1 0 0,-1 0 16 0 0,10-6-892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15"/>
    </inkml:context>
    <inkml:brush xml:id="br0">
      <inkml:brushProperty name="width" value="0.05" units="cm"/>
      <inkml:brushProperty name="height" value="0.05" units="cm"/>
      <inkml:brushProperty name="color" value="#FF9900"/>
    </inkml:brush>
  </inkml:definitions>
  <inkml:trace contextRef="#ctx0" brushRef="#br0">21 1 17479 0 0,'-2'2'188'0'0,"1"-2"0"0"0,1 1 0 0 0,-2 1 0 0 0,0-2 0 0 0,2 1 0 0 0,-1-1-1 0 0,1 2 1 0 0,-2 0 0 0 0,1-1-188 0 0,-1 10 97 0 0,-1 1 0 0 0,1-3-1 0 0,1 2 1 0 0,1 1 0 0 0,-2-1 0 0 0,2 0 0 0 0,2 7-97 0 0,-1 15 770 0 0,4 57 2476 0 0,11 70-3246 0 0,-13-136 237 0 0,23 136 989 0 0,-4-16-274 0 0,-3-31-264 0 0,-9-63-474 0 0,1 22 44 0 0,-8-45 45 0 0,5 18-303 0 0,-4-24 158 0 0,0 0 0 0 0,-2-1-1 0 0,1 14-157 0 0,4-4 208 0 0,-7-28-144 0 0,0-2 0 0 0,0 0-115 0 0,0-11-1230 0 0,0-34-2057 0 0,0 29 1464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16"/>
    </inkml:context>
    <inkml:brush xml:id="br0">
      <inkml:brushProperty name="width" value="0.05" units="cm"/>
      <inkml:brushProperty name="height" value="0.05" units="cm"/>
      <inkml:brushProperty name="color" value="#FF9900"/>
    </inkml:brush>
  </inkml:definitions>
  <inkml:trace contextRef="#ctx0" brushRef="#br0">107 371 14600 0 0,'0'0'90'0'0,"1"0"-1"0"0,-1 0 1 0 0,0 0 0 0 0,0 0 0 0 0,2 0 0 0 0,-2 0 0 0 0,1 0 0 0 0,-1 0 0 0 0,0 0 0 0 0,2 0 0 0 0,-2 0 0 0 0,0 0 0 0 0,0 0 0 0 0,2 0 0 0 0,-2 0 0 0 0,1 1 0 0 0,-1-1 0 0 0,0 0 0 0 0,2 2-90 0 0,1 3 692 0 0,0 3 1 0 0,0-2-1 0 0,1 0 1 0 0,-3 2 0 0 0,1 0-1 0 0,-1 0 1 0 0,3 7-693 0 0,13 129 3217 0 0,-4-71-2051 0 0,0-5-443 0 0,-10-44-360 0 0,8 17-363 0 0,-9-28 27 0 0,6 13 199 0 0,-8-25-130 0 0,0-1-37 0 0,0 0-159 0 0,0-6-267 0 0,0-28-1695 0 0,0 13-28 0 0</inkml:trace>
  <inkml:trace contextRef="#ctx0" brushRef="#br0" timeOffset="1">20 1 16527 0 0,'-13'0'480'0'0,"7"0"104"0"0,6 0 32 0 0,0 0-488 0 0,0 0-128 0 0,0 6 0 0 0,0-1 0 0 0,6 2-72 0 0,1 4-40 0 0,-1-2-8 0 0,1 3 0 0 0,-3-6-1895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18"/>
    </inkml:context>
    <inkml:brush xml:id="br0">
      <inkml:brushProperty name="width" value="0.05" units="cm"/>
      <inkml:brushProperty name="height" value="0.05" units="cm"/>
      <inkml:brushProperty name="color" value="#FF9900"/>
    </inkml:brush>
  </inkml:definitions>
  <inkml:trace contextRef="#ctx0" brushRef="#br0">40 368 18543 0 0,'0'0'564'0'0,"0"0"83"0"0,0 0-60 0 0,13-5 321 0 0,17-28 1805 0 0,-22 25-2463 0 0,2-4 1 0 0,-2 3-1 0 0,-2-1 1 0 0,2-1-1 0 0,2-3-250 0 0,-4 2 121 0 0,25-50 346 0 0,-27 56-448 0 0,0-2 0 0 0,-1 1 1 0 0,0-1-1 0 0,-1 2 0 0 0,1-2 1 0 0,-2 0-1 0 0,1 1 0 0 0,0-1 1 0 0,-2 0-1 0 0,1 0 0 0 0,-1 2 0 0 0,0-4 1 0 0,0 2-1 0 0,-1 2 0 0 0,1-4 1 0 0,-4 4-1 0 0,4-2 0 0 0,-3 2 1 0 0,2-2-1 0 0,-3 0 0 0 0,0-5-19 0 0,2 11 4 0 0,2 1 0 0 0,-2 1 0 0 0,1-4 0 0 0,1 4-1 0 0,-2-1 1 0 0,1-1 0 0 0,1 1 0 0 0,-4 1 0 0 0,4-2 0 0 0,-1 2 0 0 0,-1-2 0 0 0,1 1-1 0 0,1 1 1 0 0,-4 0 0 0 0,4-2 0 0 0,-1 2 0 0 0,-2-1 0 0 0,3 1 0 0 0,-2 0-1 0 0,0 0 1 0 0,1 0 0 0 0,-2-2 0 0 0,3 2 0 0 0,-4 0 0 0 0,3 0 0 0 0,-1 0-1 0 0,1 2 1 0 0,1-2 0 0 0,-4 0 0 0 0,3 0-4 0 0,-7 3 23 0 0,0-2 0 0 0,0 3 1 0 0,1-1-1 0 0,-1 0 0 0 0,-4 3-23 0 0,12-6 0 0 0,-4 4-3 0 0,0-1 0 0 0,0 0 0 0 0,0-1 0 0 0,0 2-1 0 0,0 0 1 0 0,2-1 0 0 0,-3 2 0 0 0,2-2 0 0 0,0 2 0 0 0,1-1 0 0 0,-1 0-1 0 0,1 0 1 0 0,-1 3 0 0 0,2-2 3 0 0,-7 11-14 0 0,1 1-1 0 0,2 1 0 0 0,1 7 15 0 0,-1-2 25 0 0,3-2 0 0 0,1-1 0 0 0,-1 3-1 0 0,2-2 1 0 0,5 20-25 0 0,-5-28 49 0 0,3-2 1 0 0,-1 2-1 0 0,1-2 0 0 0,0 2 0 0 0,2-2 0 0 0,0 2 0 0 0,-1-3 1 0 0,3 1-1 0 0,-2 0 0 0 0,3-1 0 0 0,-2 1 0 0 0,0-2 0 0 0,2 1 1 0 0,2 0-1 0 0,-2-2 0 0 0,2 0 0 0 0,1 1-49 0 0,-6-4 17 0 0,3-2-1 0 0,-2 0 1 0 0,-1 1-1 0 0,1-1 0 0 0,1-2 1 0 0,1 1-1 0 0,-2 0 1 0 0,0-1-1 0 0,2 1 1 0 0,-1-1-1 0 0,-1-1 1 0 0,2 0-1 0 0,-1 0 0 0 0,1 0 1 0 0,-2 0-1 0 0,2-1 1 0 0,-2-1-1 0 0,2 1-16 0 0,7-4-327 0 0,1 0 0 0 0,-2-3 0 0 0,1 2 0 0 0,-3-2 1 0 0,16-8 326 0 0,-9 0-1574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19"/>
    </inkml:context>
    <inkml:brush xml:id="br0">
      <inkml:brushProperty name="width" value="0.05" units="cm"/>
      <inkml:brushProperty name="height" value="0.05" units="cm"/>
      <inkml:brushProperty name="color" value="#FF9900"/>
    </inkml:brush>
  </inkml:definitions>
  <inkml:trace contextRef="#ctx0" brushRef="#br0">12 137 16639 0 0,'0'3'358'0'0,"0"0"-1"0"0,-1 1 1 0 0,1-1-1 0 0,0 0 1 0 0,-2-1-1 0 0,0 4-357 0 0,1-3 163 0 0,-1 0 0 0 0,1 1 0 0 0,1-1 0 0 0,0 0 0 0 0,-2 0 0 0 0,2 4-163 0 0,0 1 381 0 0,0 33 2807 0 0,5 38-3188 0 0,1-6 1188 0 0,-3-50-795 0 0,-3-7-90 0 0,2 0 1 0 0,1-2-1 0 0,2 0 1 0 0,1 6-304 0 0,-6-12 121 0 0,0-7 1 0 0,0-1 4 0 0,2-1 2 0 0,4-14 10 0 0,-1 1 0 0 0,2-4-1 0 0,-3 4 1 0 0,0-2 0 0 0,-1-2 0 0 0,-2 4-1 0 0,1-12-137 0 0,8-30 63 0 0,9-88-10 0 0,-14 119-84 0 0,3-3 0 0 0,-2 3 0 0 0,5-2 0 0 0,2-4 31 0 0,-13 30-4 0 0,0-3 0 0 0,2 4 0 0 0,-1-3 0 0 0,-1 3 0 0 0,2-1 0 0 0,-1-1 0 0 0,-1 0-1 0 0,2 1 1 0 0,0 1 0 0 0,-1-3 0 0 0,1 3 0 0 0,-2-2 0 0 0,1 2 0 0 0,1-2 0 0 0,0 1 0 0 0,-1 1 0 0 0,1-2 0 0 0,-1 2-1 0 0,1-1 1 0 0,0 1 0 0 0,-1 0 0 0 0,2-2 0 0 0,1 2 4 0 0,-4 0-5 0 0,3 0 0 0 0,-2 0 0 0 0,-1 0 0 0 0,4 0 0 0 0,-4 2 0 0 0,1-2 0 0 0,2 0 0 0 0,-3 0 0 0 0,2 0 0 0 0,0 1 0 0 0,-1 1 0 0 0,1-2 0 0 0,-1 0 0 0 0,1 1 0 0 0,0 1 0 0 0,-2-2-1 0 0,3 2 1 0 0,-3-2 0 0 0,1 1 0 0 0,-1 1 0 0 0,2-1 0 0 0,0-1 0 0 0,-2 2 0 0 0,1 0 0 0 0,-1-1 5 0 0,10 15 0 0 0,-2 0 0 0 0,-2 0 0 0 0,2 2 0 0 0,-1-2 0 0 0,-3 1 0 0 0,4 11 0 0 0,23 88 168 0 0,-28-96-101 0 0,3 5 57 0 0,1 4 0 0 0,-1-2 1 0 0,4-1-1 0 0,1 1-124 0 0,-11-25 13 0 0,0 1 0 0 0,3-2 0 0 0,-3 1 0 0 0,2 0 0 0 0,-1-1-1 0 0,-1 1 1 0 0,4-1 0 0 0,-4 3 0 0 0,3-3-13 0 0,-3 1-7 0 0,0-2 0 0 0,1 0 0 0 0,-1 0 0 0 0,0 0 0 0 0,0 0 0 0 0,0 0 0 0 0,0 0 0 0 0,2 0 0 0 0,-2 0 0 0 0,0 0 0 0 0,2 0 0 0 0,-2 0 0 0 0,0 0 0 0 0,0 0 0 0 0,0 0 0 0 0,0 0 0 0 0,1 0 0 0 0,-1 0 0 0 0,0 0 0 0 0,0 0 0 0 0,0 0 0 0 0,2 0 0 0 0,-2 0 0 0 0,0 0 7 0 0,1 0-64 0 0,-1-2-1 0 0,2 2 1 0 0,-2-1 0 0 0,0 1 0 0 0,2 0 0 0 0,-1-2-1 0 0,-1 0 1 0 0,0 2 0 0 0,2-1 0 0 0,-2-1 0 0 0,1 2 0 0 0,-1-1 64 0 0,5-7-779 0 0,-2-4 1 0 0,1 4 0 0 0,-1-1-1 0 0,2-7 779 0 0,1-11-2116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0"/>
    </inkml:context>
    <inkml:brush xml:id="br0">
      <inkml:brushProperty name="width" value="0.05" units="cm"/>
      <inkml:brushProperty name="height" value="0.05" units="cm"/>
      <inkml:brushProperty name="color" value="#FF9900"/>
    </inkml:brush>
  </inkml:definitions>
  <inkml:trace contextRef="#ctx0" brushRef="#br0">7 3 20383 0 0,'-4'-2'1869'0'0,"2"8"-1292"0"0,5 15-806 0 0,-1-13 604 0 0,-1 3-128 0 0,-1-1 0 0 0,2 1-1 0 0,-4 2-246 0 0,4 24 456 0 0,16 177 1172 0 0,-6-79-808 0 0,1-22-161 0 0,-2-18-94 0 0,-6-63-376 0 0,2-2 406 0 0,5 21-595 0 0,1 0 401 0 0,-11-38-273 0 0,3-2 0 0 0,-2 2 0 0 0,2-2 0 0 0,-1 1 1 0 0,6 8-129 0 0,-5-13 61 0 0,-2-1 0 0 0,0 1 0 0 0,4-1 0 0 0,-3 0 0 0 0,1-1 0 0 0,0 2 0 0 0,0-3 0 0 0,1 1 0 0 0,1-2 0 0 0,2 5-61 0 0,-6-6 20 0 0,1 0 0 0 0,0 1 1 0 0,0-2-1 0 0,0-1 0 0 0,0 4 0 0 0,0-4 0 0 0,0 1 0 0 0,2-1 1 0 0,-3 0-1 0 0,0 2 0 0 0,2-2 0 0 0,0 0 0 0 0,3 0-20 0 0,-2-2 19 0 0,1 2-1 0 0,-1-1 0 0 0,1-3 1 0 0,-1 3-1 0 0,0-1 0 0 0,1 1 0 0 0,-2-3 1 0 0,4-2-19 0 0,6-4-61 0 0,-3 2-1 0 0,3-3 1 0 0,-2 2 0 0 0,-2-3 0 0 0,2 1-1 0 0,-2-2 1 0 0,0-1 61 0 0,3-7-1041 0 0,4-1-338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1"/>
    </inkml:context>
    <inkml:brush xml:id="br0">
      <inkml:brushProperty name="width" value="0.05" units="cm"/>
      <inkml:brushProperty name="height" value="0.05" units="cm"/>
      <inkml:brushProperty name="color" value="#FF9900"/>
    </inkml:brush>
  </inkml:definitions>
  <inkml:trace contextRef="#ctx0" brushRef="#br0">1 211 21391 0 0,'0'0'654'0'0,"0"0"90"0"0,6-5 176 0 0,10-2-409 0 0,2 1 1 0 0,12-4-512 0 0,25-6 1391 0 0,-15 0-919 0 0,59-24 620 0 0,3 7-1092 0 0,-66 20 265 0 0,13-8-265 0 0,22-4-90 0 0,-49 17-1093 0 0,-1-2-433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2"/>
    </inkml:context>
    <inkml:brush xml:id="br0">
      <inkml:brushProperty name="width" value="0.05" units="cm"/>
      <inkml:brushProperty name="height" value="0.05" units="cm"/>
      <inkml:brushProperty name="color" value="#FF9900"/>
    </inkml:brush>
  </inkml:definitions>
  <inkml:trace contextRef="#ctx0" brushRef="#br0">329 68 11576 0 0,'9'-21'1163'0'0,"-6"19"-719"0"0,-2-1 0 0 0,1 0 0 0 0,0-1 1 0 0,-1 2-1 0 0,0-2 0 0 0,0 1 0 0 0,0 0 1 0 0,1 0-1 0 0,-1-3-444 0 0,-1 6 137 0 0,0 0 0 0 0,0-2 0 0 0,0 2 1 0 0,0-1-1 0 0,0 1 0 0 0,0 0 0 0 0,-1-1 0 0 0,1 1 0 0 0,0-2 1 0 0,0 2-1 0 0,0 0 0 0 0,0 0 0 0 0,0 0 0 0 0,0-2 1 0 0,-2 2-1 0 0,2 0 0 0 0,0-1 0 0 0,-1 1 0 0 0,1-1 0 0 0,0 1 1 0 0,0 0-1 0 0,-1-2 0 0 0,1 2 0 0 0,-1 0 0 0 0,1 0 1 0 0,0 0-138 0 0,-1 0 137 0 0,-1 0 0 0 0,1 0 0 0 0,0 0 0 0 0,1-2 0 0 0,-1 2 1 0 0,1 0-1 0 0,-1 0 0 0 0,-1 0 0 0 0,2 0 0 0 0,-1 2 0 0 0,0-2 1 0 0,0 0-1 0 0,1 0 0 0 0,-1 0 0 0 0,-1 0-137 0 0,-1 2 274 0 0,-1-1 0 0 0,1 0 0 0 0,0 1 0 0 0,-1 0 0 0 0,1 0 0 0 0,-1 0 0 0 0,1 1-274 0 0,-39 32 1288 0 0,18-16-688 0 0,-13 15-600 0 0,-15 12 310 0 0,18-13-269 0 0,20-20-15 0 0,-2 2 0 0 0,1 1 0 0 0,3-1-1 0 0,-1 2 1 0 0,1 0-26 0 0,8-11 0 0 0,1 0 0 0 0,0 0 0 0 0,0 0 0 0 0,0 0 0 0 0,0 8 0 0 0,1-11 0 0 0,1 1 0 0 0,1 1 0 0 0,0-2 0 0 0,-1 1 0 0 0,1 1 0 0 0,0-2 0 0 0,0 1 0 0 0,1 1 0 0 0,-1-1 0 0 0,3 2 0 0 0,-3-4-2 0 0,0-1 0 0 0,0 2-1 0 0,0-3 1 0 0,2 2 0 0 0,-1-1 0 0 0,0 0-1 0 0,1 1 1 0 0,-2-2 0 0 0,2 3-1 0 0,-1-2 1 0 0,0 1 0 0 0,1-1 0 0 0,-2 0-1 0 0,2-1 1 0 0,-1 2 0 0 0,2-2-1 0 0,-2 2 1 0 0,0-2 0 0 0,0 1 0 0 0,2-1-1 0 0,-2 0 1 0 0,1 1 0 0 0,-1-1 0 0 0,1 2-1 0 0,0-2 3 0 0,8 0-18 0 0,-1 0-1 0 0,1 2 0 0 0,0-2 1 0 0,2 0 18 0 0,-2 0-5 0 0,-8 0 5 0 0,85 1 0 0 0,-70 2 0 0 0,1-1 0 0 0,-1 0 0 0 0,15 6 0 0 0,-10-2 0 0 0,-17-6 8 0 0,0 1-1 0 0,-1 0 1 0 0,1 0 0 0 0,-1 0-1 0 0,1 2 1 0 0,-1-2 0 0 0,3 3-8 0 0,7 4 18 0 0,17 11-80 0 0,-28-17 59 0 0,-1-1 0 0 0,-1 1 0 0 0,2-1 0 0 0,-3 2 0 0 0,3-2 0 0 0,-2 1 0 0 0,1 1 0 0 0,0-1-1 0 0,-1 1 1 0 0,0-2 0 0 0,1 4 3 0 0,0-3 0 0 0,-1 3 1 0 0,-1-2-1 0 0,3 0 0 0 0,-3 0 1 0 0,0 1-1 0 0,0 1 0 0 0,0-1 0 0 0,0 2 0 0 0,0-3 9 0 0,0-1-1 0 0,0 0 0 0 0,0 0 0 0 0,-2 1 1 0 0,1 0-1 0 0,1-1 0 0 0,-1-1 0 0 0,-1 2 0 0 0,2-3 1 0 0,-2 3-1 0 0,1 0 0 0 0,0-2 0 0 0,-1 1 1 0 0,-1 1-9 0 0,-22 22 404 0 0,-2 0 1 0 0,-1 0-1 0 0,-1-3 1 0 0,0-1-1 0 0,-11 6-404 0 0,23-19 139 0 0,1 1 1 0 0,-2-2-1 0 0,2-1 0 0 0,-2 0 1 0 0,-1 0-1 0 0,-17 3-139 0 0,-30 1 419 0 0,54-10-422 0 0,10 0-140 0 0,2 0-271 0 0,0 0-86 0 0,6-2-651 0 0,2 0-26 0 0,-4-1-230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3"/>
    </inkml:context>
    <inkml:brush xml:id="br0">
      <inkml:brushProperty name="width" value="0.05" units="cm"/>
      <inkml:brushProperty name="height" value="0.05" units="cm"/>
      <inkml:brushProperty name="color" value="#FF9900"/>
    </inkml:brush>
  </inkml:definitions>
  <inkml:trace contextRef="#ctx0" brushRef="#br0">83 403 15344 0 0,'1'-3'271'0'0,"2"1"1"0"0,2 1 0 0 0,-2-2 0 0 0,1 1-1 0 0,0 0 1 0 0,0 1 0 0 0,0 1 0 0 0,1-3-272 0 0,10-2 1084 0 0,7-6 72 0 0,-1-4 0 0 0,0 2-1 0 0,-1-3 1 0 0,-2 2 0 0 0,17-16-1156 0 0,-30 25 109 0 0,24-21 992 0 0,22-25-1101 0 0,-43 41 81 0 0,2-1 0 0 0,-4 2 0 0 0,0-3 0 0 0,2 1 0 0 0,-3-2 0 0 0,2 4 0 0 0,1-10-81 0 0,-7 15 26 0 0,-1 1 1 0 0,2 0-1 0 0,-2 0 1 0 0,0 0-1 0 0,0-1 1 0 0,0 1-1 0 0,0 0 1 0 0,0 0-1 0 0,0 0 1 0 0,0-1-1 0 0,0 1 1 0 0,-2 0-1 0 0,2 0 1 0 0,-1 0-1 0 0,-1 1 1 0 0,0-1-1 0 0,2 0 1 0 0,-3-1-1 0 0,3 1 1 0 0,-3 2-1 0 0,1-3 1 0 0,-1 0-27 0 0,2 2 28 0 0,-3-1 0 0 0,3 0 0 0 0,-2-1 1 0 0,-1 1-1 0 0,1 2 0 0 0,0-1 0 0 0,0 0 0 0 0,0 1 1 0 0,-1-2-1 0 0,1 1 0 0 0,-2 2 0 0 0,2-2 0 0 0,0 1 1 0 0,-2-1-1 0 0,4 2 0 0 0,-4-1 0 0 0,2 1 0 0 0,-2 0 1 0 0,0 0-30 0 0,-1-2 23 0 0,-2 2-1 0 0,1 2 0 0 0,-1-2 1 0 0,2 0-1 0 0,-2 1 0 0 0,1 1 1 0 0,-1 1-1 0 0,0-1 0 0 0,2-1 1 0 0,0 2-1 0 0,-1 1 0 0 0,1-3 1 0 0,-1 4-1 0 0,-1 0-21 0 0,-3 3 29 0 0,-13 5-2 0 0,2 3 1 0 0,-1 1-1 0 0,3 1 0 0 0,-1-1 0 0 0,-3 7-27 0 0,14-14 1 0 0,2-2 0 0 0,2 2-1 0 0,-1-1 1 0 0,1 1 0 0 0,0 1-1 0 0,1-1 1 0 0,-2 1 0 0 0,4-2-1 0 0,-2 3 1 0 0,2-1 0 0 0,0 0-1 0 0,0 2 1 0 0,1-4 0 0 0,1 4 0 0 0,-1-2-1 0 0,2 5 0 0 0,0 7 34 0 0,2-1-1 0 0,-1-1 1 0 0,2 1-1 0 0,5 17-33 0 0,-4-25 28 0 0,0 1 0 0 0,1-3-1 0 0,2 1 1 0 0,-3 0 0 0 0,3 0-1 0 0,1 0 1 0 0,6 11-28 0 0,-4-13 33 0 0,-2-2 1 0 0,1 1-1 0 0,-1 0 0 0 0,2-1 0 0 0,1 1 0 0 0,0-2 0 0 0,1 0 1 0 0,-3 0-1 0 0,15 5-33 0 0,-19-12 5 0 0,-2 1 0 0 0,2-1 0 0 0,0-1-1 0 0,-2 2 1 0 0,0 0 0 0 0,2-2 0 0 0,-2 0 0 0 0,4 0 0 0 0,-4 0 0 0 0,2 0 0 0 0,-2 0 0 0 0,0 0 0 0 0,3-2-1 0 0,-2 2 1 0 0,0-2 0 0 0,0 1 0 0 0,0-1 0 0 0,0 1-5 0 0,10-4-166 0 0,-1-3-1 0 0,0 0 1 0 0,-1 0 0 0 0,6-3 166 0 0,1-2-622 0 0,7-5-462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4"/>
    </inkml:context>
    <inkml:brush xml:id="br0">
      <inkml:brushProperty name="width" value="0.05" units="cm"/>
      <inkml:brushProperty name="height" value="0.05" units="cm"/>
      <inkml:brushProperty name="color" value="#FF9900"/>
    </inkml:brush>
  </inkml:definitions>
  <inkml:trace contextRef="#ctx0" brushRef="#br0">87 139 19319 0 0,'-3'1'161'0'0,"0"1"-1"0"0,0-1 0 0 0,0 3 1 0 0,-1-1-1 0 0,1-2 0 0 0,2 3 0 0 0,-3-3 1 0 0,3 2-1 0 0,-2 1 0 0 0,1-3 1 0 0,-1 2-1 0 0,0 2-160 0 0,-21 40 188 0 0,19-35 1 0 0,2-1 0 0 0,-1 4 0 0 0,1-3-1 0 0,0 1 1 0 0,1-2 0 0 0,1 7-189 0 0,-2 12 1554 0 0,1 26-1554 0 0,8 60 1805 0 0,-7-106-1596 0 0,2 1-1 0 0,-1-1 1 0 0,2 0-1 0 0,0 2 0 0 0,-2-2 1 0 0,3 0-1 0 0,-2 0 1 0 0,3 0-1 0 0,0 6-208 0 0,-4-14 28 0 0,0 0 0 0 0,2 0-1 0 0,-2 0 1 0 0,0 0 0 0 0,0 0-1 0 0,0 0 1 0 0,0 0 0 0 0,0 2 0 0 0,0-2-1 0 0,0 0 1 0 0,0 0 0 0 0,0 0-1 0 0,0 0 1 0 0,0 0 0 0 0,2 0 0 0 0,-2 0-1 0 0,0 0 1 0 0,0 0 0 0 0,0 0 0 0 0,0 0-1 0 0,0 0 1 0 0,0 0 0 0 0,0 0-1 0 0,0 0 1 0 0,0 0 0 0 0,0 0 0 0 0,0 0-1 0 0,0 0 1 0 0,0 0 0 0 0,0 0-1 0 0,0 0 1 0 0,1 0 0 0 0,-1 0 0 0 0,0 0-1 0 0,0 0 1 0 0,0 0 0 0 0,0 0-1 0 0,0 0 1 0 0,0 0 0 0 0,0 0 0 0 0,2 0-1 0 0,-2 0 1 0 0,0 0 0 0 0,0 0-1 0 0,0 0 1 0 0,0 0 0 0 0,0 0-28 0 0,5-10 611 0 0,3-15-243 0 0,-7 18-98 0 0,66-194 786 0 0,-57 178-1056 0 0,0 2 0 0 0,-1 1 0 0 0,4 0 0 0 0,0 0 0 0 0,1-3 0 0 0,2-2-398 0 0,0 1 0 0 0,2 1 0 0 0,1 1-1 0 0,2-4 399 0 0,-8 15-375 0 0,-2-2-1 0 0,2 4 1 0 0,1-3-1 0 0,-1 3 1 0 0,1 1-1 0 0,1-2 1 0 0,13-3 375 0 0,-15 7-2163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5"/>
    </inkml:context>
    <inkml:brush xml:id="br0">
      <inkml:brushProperty name="width" value="0.05" units="cm"/>
      <inkml:brushProperty name="height" value="0.05" units="cm"/>
      <inkml:brushProperty name="color" value="#FF9900"/>
    </inkml:brush>
  </inkml:definitions>
  <inkml:trace contextRef="#ctx0" brushRef="#br0">8 1 19087 0 0,'0'0'579'0'0,"0"0"81"0"0,0 5 165 0 0,-3-2-792 0 0,3 0-1 0 0,-2 0 1 0 0,2-1-1 0 0,-1 1 1 0 0,1 0-1 0 0,0 1 0 0 0,0-1 1 0 0,-2 0-1 0 0,2 0 1 0 0,2 0-1 0 0,-2 1-32 0 0,4 37 1478 0 0,0-26-961 0 0,5 34 757 0 0,-1-20-846 0 0,0 3 108 0 0,3 0 0 0 0,1 0 1 0 0,7 13-537 0 0,-2-4 372 0 0,-13-29-300 0 0,24 48 322 0 0,-24-55-342 0 0,-1 0 0 0 0,0 0 0 0 0,0 0-1 0 0,0-1 1 0 0,5 4-52 0 0,-8-8 2 0 0,0 0 1 0 0,0 0-1 0 0,2 0 0 0 0,-2 0 0 0 0,0 0 0 0 0,0 0 0 0 0,0 2 1 0 0,0-2-1 0 0,2 0 0 0 0,-2 0 0 0 0,0 0 0 0 0,0 0 0 0 0,0 0 1 0 0,1 0-1 0 0,-1 2 0 0 0,0-2 0 0 0,2 0 0 0 0,-2 0 0 0 0,0 0 1 0 0,0 0-1 0 0,0 0 0 0 0,1-2 0 0 0,-1 2 0 0 0,0 0 1 0 0,0 0-1 0 0,0 0 0 0 0,0 0 0 0 0,2 0 0 0 0,-2 0 0 0 0,2-2 1 0 0,-2 2-1 0 0,0 0 0 0 0,0 0 0 0 0,0 0 0 0 0,0 0 0 0 0,1 0-2 0 0,7-11-995 0 0,3-34-1814 0 0,1 25 1151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01"/>
    </inkml:context>
    <inkml:brush xml:id="br0">
      <inkml:brushProperty name="width" value="0.05" units="cm"/>
      <inkml:brushProperty name="height" value="0.05" units="cm"/>
      <inkml:brushProperty name="color" value="#FF9900"/>
    </inkml:brush>
  </inkml:definitions>
  <inkml:trace contextRef="#ctx0" brushRef="#br0">78 543 14600 0 0,'-3'4'184'0'0,"-1"-3"0"0"0,1 4 0 0 0,2-2 0 0 0,-3 0 0 0 0,3 1 0 0 0,1-1 1 0 0,-3 0-1 0 0,1 0 0 0 0,0 4-184 0 0,-10 37 644 0 0,8-28 56 0 0,-7 37 655 0 0,2 3 1 0 0,2-1 0 0 0,2 9-1356 0 0,1 166 1879 0 0,4-211-1768 0 0,6 42 334 0 0,0-29 43 0 0,-6-30-312 0 0,0-2 19 0 0,0 0 80 0 0,0-18 1034 0 0,-6-36-239 0 0,6-7-462 0 0,-5-3-608 0 0,2 6 76 0 0,3-31-76 0 0,2 25 11 0 0,4-140-11 0 0,-4 131-40 0 0,-1 30-16 0 0,2-2 0 0 0,2-10 56 0 0,5-17-24 0 0,-10 45-3 0 0,3 2 1 0 0,3-9 26 0 0,-6 18-59 0 0,0 16 54 0 0,0-2 0 0 0,0 2-1 0 0,0-1 1 0 0,0-1 0 0 0,0 2-1 0 0,0-1 1 0 0,0 1 0 0 0,0-2-1 0 0,2 0 1 0 0,-2 2 0 0 0,0-1-1 0 0,2 1 1 0 0,-2-2 0 0 0,0 1-1 0 0,0 1 1 0 0,1-2-1 0 0,-1 0 6 0 0,2 2-90 0 0,4 13-97 0 0,4 13 44 0 0,-4-1 0 0 0,2 7 143 0 0,-1-4-66 0 0,61 245-150 0 0,-55-222 216 0 0,2-1 0 0 0,2 1 0 0 0,2-3 0 0 0,25 42 0 0 0,-12-42-1 0 0,-12-18 17 0 0,-18-27 0 0 0,0-1 0 0 0,-1 0 1 0 0,1-1-1 0 0,1 1 0 0 0,-1-1 0 0 0,-1 1 1 0 0,1 0-1 0 0,-1-1 0 0 0,3-1 0 0 0,-3 2 1 0 0,1-1-1 0 0,1-1 0 0 0,-1 2 0 0 0,1-2 1 0 0,0 0-17 0 0,-3 2 14 0 0,2-2 1 0 0,-2 0-1 0 0,1 0 1 0 0,1 1-1 0 0,-2-1 0 0 0,1 0 1 0 0,-1 0-1 0 0,2 0 1 0 0,-2 0-1 0 0,2 0 1 0 0,-2 0-1 0 0,1-1 1 0 0,-1 1-1 0 0,2 0 1 0 0,-1 0-1 0 0,-1-2 0 0 0,2 2 1 0 0,0 0-1 0 0,-2 0 1 0 0,1 0-1 0 0,-1-2 1 0 0,2 2-1 0 0,-2 0 1 0 0,1-1-1 0 0,-1 1 1 0 0,2-2-1 0 0,-2 2 1 0 0,0-1-1 0 0,2 1 0 0 0,-2 0 1 0 0,0-2-1 0 0,0 0 1 0 0,1 2-1 0 0,-1 0 1 0 0,2-1-1 0 0,-2 1 1 0 0,0-2-1 0 0,0 1-14 0 0,6-44 628 0 0,1 6-216 0 0,-1 6-230 0 0,-3-1 0 0 0,0 1 0 0 0,-3-3-182 0 0,7-60 143 0 0,6-68-195 0 0,-2-8-136 0 0,-5 70 34 0 0,-4 35-150 0 0,-2-5 304 0 0,0 13-162 0 0,0 49 81 0 0,3 12-72 0 0,3 17-81 0 0,-4-8 167 0 0,0-5 25 0 0,-2-1 0 0 0,1 2 0 0 0,-1-3-1 0 0,3 6 43 0 0,13 35-112 0 0,-3 0 0 0 0,-3 1-1 0 0,-1 5 113 0 0,6 16 4 0 0,10 76 5 0 0,11 44 203 0 0,0-17 220 0 0,-24-113-252 0 0,-9-39-93 0 0,0-1 0 0 0,0 1-1 0 0,2 0-86 0 0,-2-9 43 0 0,0-1-1 0 0,-1 0 0 0 0,0 2 0 0 0,-1-1 1 0 0,1-1-1 0 0,-2 10-42 0 0,0-16-88 0 0,0-2-27 0 0,0 0-234 0 0,1-2-998 0 0,4-1-429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6"/>
    </inkml:context>
    <inkml:brush xml:id="br0">
      <inkml:brushProperty name="width" value="0.05" units="cm"/>
      <inkml:brushProperty name="height" value="0.05" units="cm"/>
      <inkml:brushProperty name="color" value="#FF9900"/>
    </inkml:brush>
  </inkml:definitions>
  <inkml:trace contextRef="#ctx0" brushRef="#br0">187 1 20015 0 0,'0'0'604'0'0,"-7"6"726"0"0,-2 10-995 0 0,-1 0 0 0 0,2 2 1 0 0,0 0-1 0 0,0-2 0 0 0,3 3 1 0 0,-1 6-336 0 0,-1-9 392 0 0,-2 20 196 0 0,6-17-179 0 0,-2-3 0 0 0,-3 5-409 0 0,0-1 499 0 0,1 1 0 0 0,-2 21-499 0 0,-2 7 450 0 0,-9 27 329 0 0,1 2-43 0 0,2-17-91 0 0,15-56-511 0 0,2-5-2712 0 0,0-5 278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7"/>
    </inkml:context>
    <inkml:brush xml:id="br0">
      <inkml:brushProperty name="width" value="0.05" units="cm"/>
      <inkml:brushProperty name="height" value="0.05" units="cm"/>
      <inkml:brushProperty name="color" value="#FF9900"/>
    </inkml:brush>
  </inkml:definitions>
  <inkml:trace contextRef="#ctx0" brushRef="#br0">1 410 15200 0 0,'6'4'1578'0'0,"25"-12"239"0"0,-22 5-1140 0 0,-1 2 0 0 0,0-3 0 0 0,2 0 0 0 0,3-1-677 0 0,1-2 494 0 0,-6 3-207 0 0,-1-1 1 0 0,1 0 0 0 0,0 0-1 0 0,-2-1 1 0 0,7-4-288 0 0,19-15 619 0 0,64-47 653 0 0,-59 44-960 0 0,-10 6-104 0 0,-21 17-167 0 0,1 0 0 0 0,-1-1 0 0 0,2 1 0 0 0,-3-1 0 0 0,0-1 0 0 0,1 1 0 0 0,-1 0 0 0 0,0-1 0 0 0,3-6-41 0 0,11-20 0 0 0,-18 30 17 0 0,-1 1 1 0 0,2 0-1 0 0,0-1 0 0 0,-2 2 0 0 0,1-3 0 0 0,-1 3 1 0 0,0-1-1 0 0,0-1 0 0 0,2 1 0 0 0,-2 1 0 0 0,0-2 0 0 0,1-1 1 0 0,-1 1-1 0 0,-1 2 0 0 0,1-1 0 0 0,0-1 0 0 0,-2 1 1 0 0,2 1-1 0 0,0-3 0 0 0,-1 1-17 0 0,1 0 24 0 0,-2 0 0 0 0,0 0 0 0 0,1 1 0 0 0,1-1 0 0 0,-3 0 0 0 0,3 1 0 0 0,-2-1 0 0 0,-1 1 0 0 0,1-1 0 0 0,1 1 0 0 0,-3-1 0 0 0,1 2 0 0 0,2-1 0 0 0,-3-1-24 0 0,0 1 40 0 0,2 1 1 0 0,-3-1-1 0 0,2 0 0 0 0,-2 1 0 0 0,2 1 0 0 0,0-2 0 0 0,0 1 1 0 0,-2 1-1 0 0,2 0 0 0 0,-1-2 0 0 0,0 2 0 0 0,0 0 1 0 0,-2 2-41 0 0,0-2 42 0 0,-1 0 1 0 0,1 3 0 0 0,-1-3 0 0 0,1 3-1 0 0,0-1 1 0 0,-1 1 0 0 0,-2 2-43 0 0,-4-1 46 0 0,0 4-1 0 0,2 0 1 0 0,0 0 0 0 0,-1 2-1 0 0,1 0 1 0 0,2-2-1 0 0,-1 3-45 0 0,-3 2 2 0 0,4-1-1 0 0,-1 1 0 0 0,0 2 1 0 0,4-1-1 0 0,-4 0 0 0 0,4 1 1 0 0,0 1-1 0 0,-1-2 0 0 0,1 5-1 0 0,-1 4 0 0 0,3 1 0 0 0,-1 0 0 0 0,2 0-1 0 0,-1 0 1 0 0,3 21 0 0 0,1-25 37 0 0,1 0-1 0 0,1 0 0 0 0,1 0 1 0 0,2 0-1 0 0,0 0-36 0 0,-2-6 46 0 0,0-1-1 0 0,4 0 1 0 0,-1-1 0 0 0,-1 3-1 0 0,1-4 1 0 0,2 2-1 0 0,7 8-45 0 0,-14-18 5 0 0,2 0 0 0 0,1 2 0 0 0,-1-4-1 0 0,2 3 1 0 0,-2-1 0 0 0,0 0-1 0 0,0-1 1 0 0,2 1 0 0 0,0 0-1 0 0,0-1 1 0 0,-2-1 0 0 0,2 1-1 0 0,-1-1 1 0 0,0 1 0 0 0,2 0-1 0 0,-3-2 1 0 0,2 1 0 0 0,0-1-1 0 0,0 0 1 0 0,1 0-5 0 0,7 0 13 0 0,1 0 1 0 0,1-1-1 0 0,-3-3 0 0 0,3 3 1 0 0,-1-2-1 0 0,4-2-13 0 0,-5-2-252 0 0,3-1 0 0 0,-2 2 0 0 0,-1-2 0 0 0,1 0 0 0 0,-1 0 0 0 0,0-3 0 0 0,0 1 252 0 0,14-12-1559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28"/>
    </inkml:context>
    <inkml:brush xml:id="br0">
      <inkml:brushProperty name="width" value="0.05" units="cm"/>
      <inkml:brushProperty name="height" value="0.05" units="cm"/>
      <inkml:brushProperty name="color" value="#FF9900"/>
    </inkml:brush>
  </inkml:definitions>
  <inkml:trace contextRef="#ctx0" brushRef="#br0">51 188 18575 0 0,'-3'3'238'0'0,"0"1"-1"0"0,0-1 0 0 0,1 2 1 0 0,-1-4-1 0 0,1 4 0 0 0,1-2 1 0 0,-1 0-1 0 0,0 2 0 0 0,1-2 0 0 0,-1 2 1 0 0,1-2-1 0 0,-1 5-237 0 0,-3 10 545 0 0,4 0 0 0 0,-3 4-545 0 0,4-20 70 0 0,-4 42 2009 0 0,2 33-2079 0 0,-4 38 2024 0 0,4-97-1735 0 0,2-7-38 0 0,0 4-1 0 0,2-3 0 0 0,-2 1 1 0 0,3 0-1 0 0,-2 0-250 0 0,1-2 186 0 0,-2 5-44 0 0,2-13 379 0 0,1-6 563 0 0,-2 0-953 0 0,-1 0 0 0 0,2-1 0 0 0,-2 1 0 0 0,2 0-1 0 0,-2 0 1 0 0,0-4-131 0 0,1-1 147 0 0,9-40 209 0 0,-1 2 0 0 0,11-16-356 0 0,-12 34 35 0 0,3 3 0 0 0,0-2-1 0 0,2 3 1 0 0,11-18-35 0 0,-10 18 0 0 0,2 2 0 0 0,2-1 0 0 0,-1 2 0 0 0,1 1 0 0 0,11-8 0 0 0,0 1-5 0 0,-1 2-35 0 0,3-3 1 0 0,17-8 39 0 0,29-14-1784 0 0,-49 34-76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1T20:26:49.603"/>
    </inkml:context>
    <inkml:brush xml:id="br0">
      <inkml:brushProperty name="width" value="0.05" units="cm"/>
      <inkml:brushProperty name="height" value="0.05" units="cm"/>
      <inkml:brushProperty name="color" value="#FF9900"/>
    </inkml:brush>
  </inkml:definitions>
  <inkml:trace contextRef="#ctx0" brushRef="#br0">1 127 21391 0 0,'0'0'654'0'0,"0"0"90"0"0,4-3 176 0 0,5-1-409 0 0,2 1 1 0 0,7-3-512 0 0,15-4 1391 0 0,-9 0-919 0 0,36-14 620 0 0,1 4-1092 0 0,-39 13 265 0 0,7-6-265 0 0,14-2-90 0 0,-30 10-1093 0 0,0-1-433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1T20:27:27.469"/>
    </inkml:context>
    <inkml:brush xml:id="br0">
      <inkml:brushProperty name="width" value="0.05" units="cm"/>
      <inkml:brushProperty name="height" value="0.05" units="cm"/>
      <inkml:brushProperty name="color" value="#FF9900"/>
    </inkml:brush>
  </inkml:definitions>
  <inkml:trace contextRef="#ctx0" brushRef="#br0">1 127 21391 0 0,'0'0'654'0'0,"0"0"90"0"0,4-3 176 0 0,5-1-409 0 0,2 1 1 0 0,7-3-512 0 0,15-4 1391 0 0,-9 0-919 0 0,36-14 620 0 0,1 4-1092 0 0,-39 13 265 0 0,7-6-265 0 0,14-2-90 0 0,-30 10-1093 0 0,0-1-433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1T20:28:20.150"/>
    </inkml:context>
    <inkml:brush xml:id="br0">
      <inkml:brushProperty name="width" value="0.05" units="cm"/>
      <inkml:brushProperty name="height" value="0.05" units="cm"/>
      <inkml:brushProperty name="color" value="#FF9900"/>
    </inkml:brush>
  </inkml:definitions>
  <inkml:trace contextRef="#ctx0" brushRef="#br0">7 3 20383 0 0,'-4'-2'1869'0'0,"2"8"-1292"0"0,5 15-806 0 0,-1-13 604 0 0,-1 3-128 0 0,-1-1 0 0 0,2 1-1 0 0,-4 2-246 0 0,4 24 456 0 0,16 177 1172 0 0,-6-79-808 0 0,1-22-161 0 0,-2-18-94 0 0,-6-63-376 0 0,2-2 406 0 0,5 21-595 0 0,1 0 401 0 0,-11-38-273 0 0,3-2 0 0 0,-2 2 0 0 0,2-2 0 0 0,-1 1 1 0 0,6 8-129 0 0,-5-13 61 0 0,-2-1 0 0 0,0 1 0 0 0,4-1 0 0 0,-3 0 0 0 0,1-1 0 0 0,0 2 0 0 0,0-3 0 0 0,1 1 0 0 0,1-2 0 0 0,2 5-61 0 0,-6-6 20 0 0,1 0 0 0 0,0 1 1 0 0,0-2-1 0 0,0-1 0 0 0,0 4 0 0 0,0-4 0 0 0,0 1 0 0 0,2-1 1 0 0,-3 0-1 0 0,0 2 0 0 0,2-2 0 0 0,0 0 0 0 0,3 0-20 0 0,-2-2 19 0 0,1 2-1 0 0,-1-1 0 0 0,1-3 1 0 0,-1 3-1 0 0,0-1 0 0 0,1 1 0 0 0,-2-3 1 0 0,4-2-19 0 0,6-4-61 0 0,-3 2-1 0 0,3-3 1 0 0,-2 2 0 0 0,-2-3 0 0 0,2 1-1 0 0,-2-2 1 0 0,0-1 61 0 0,3-7-1041 0 0,4-1-338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1T20:28:20.151"/>
    </inkml:context>
    <inkml:brush xml:id="br0">
      <inkml:brushProperty name="width" value="0.05" units="cm"/>
      <inkml:brushProperty name="height" value="0.05" units="cm"/>
      <inkml:brushProperty name="color" value="#FF9900"/>
    </inkml:brush>
  </inkml:definitions>
  <inkml:trace contextRef="#ctx0" brushRef="#br0">1 211 21391 0 0,'0'0'654'0'0,"0"0"90"0"0,6-5 176 0 0,10-2-409 0 0,2 1 1 0 0,12-4-512 0 0,25-6 1391 0 0,-15 0-919 0 0,59-24 620 0 0,3 7-1092 0 0,-66 20 265 0 0,13-8-265 0 0,22-4-90 0 0,-49 17-1093 0 0,-1-2-433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34"/>
    </inkml:context>
    <inkml:brush xml:id="br0">
      <inkml:brushProperty name="width" value="0.05" units="cm"/>
      <inkml:brushProperty name="height" value="0.05" units="cm"/>
      <inkml:brushProperty name="color" value="#FFFFFF"/>
    </inkml:brush>
  </inkml:definitions>
  <inkml:trace contextRef="#ctx0" brushRef="#br0">1209 94 11864 0 0,'14'-9'643'0'0,"20"-15"-160"0"0,-32 24-447 0 0,-2-2 0 0 0,0 2 0 0 0,1 0 0 0 0,-1-1 0 0 0,0 1 0 0 0,2 0 0 0 0,-2-2 0 0 0,0 2 0 0 0,1 0 0 0 0,-1-2 0 0 0,0 2 0 0 0,0 0 0 0 0,2-1 0 0 0,-2 1 0 0 0,0-2 0 0 0,0 2 0 0 0,0-1 0 0 0,0 1 0 0 0,0 0 0 0 0,2-2 0 0 0,-2 2 0 0 0,0-2 0 0 0,0 2 0 0 0,0-1 0 0 0,0 1 0 0 0,0-2 0 0 0,0 2 0 0 0,-2 0 0 0 0,2-1 0 0 0,0 1 0 0 0,0-2 0 0 0,0 2 0 0 0,0-2 0 0 0,0 2 0 0 0,-2 0 0 0 0,2-1 0 0 0,0 1 0 0 0,0-2 0 0 0,-1 2 0 0 0,1 0 0 0 0,0-1-36 0 0,-3-1 203 0 0,-1 0 0 0 0,1 2 0 0 0,0-1 0 0 0,0-1 0 0 0,1 2 0 0 0,-1-1 0 0 0,0 1 0 0 0,0 0 0 0 0,-1-2 0 0 0,1 2 0 0 0,0 0 0 0 0,0 0 0 0 0,-2 0-203 0 0,-8 0 697 0 0,-91-6 4843 0 0,-85 7-5540 0 0,63 1 1020 0 0,-514 17 967 0 0,630-19-1981 0 0,-7 0 23 0 0,-1 2-1 0 0,-1-1 1 0 0,1 2 0 0 0,1 1-1 0 0,1 0 1 0 0,-11 4-29 0 0,27-8 0 0 0,0 0 0 0 0,0 0 0 0 0,0 2 0 0 0,0-2 0 0 0,0 0 0 0 0,-2 0 0 0 0,2 0 0 0 0,0 2 0 0 0,0-2 0 0 0,0 0 0 0 0,0 0 0 0 0,0 1 0 0 0,0-1 0 0 0,0 0 0 0 0,0 0 0 0 0,0 2 0 0 0,0-2 0 0 0,0 0 0 0 0,0 0 0 0 0,0 0 0 0 0,0 1 0 0 0,0-1 0 0 0,0 0 0 0 0,0 0 0 0 0,0 2 0 0 0,0-2 0 0 0,0 0 0 0 0,0 0 0 0 0,0 2 0 0 0,2-2 0 0 0,-2 0 0 0 0,0 0 0 0 0,0 0 0 0 0,0 1 0 0 0,0-1 0 0 0,0 0 0 0 0,1 0 0 0 0,9 13 0 0 0,-10-11 0 0 0,13 18-56 0 0,-1 3 1 0 0,0-1-1 0 0,-1 1 0 0 0,-2 1 0 0 0,-1 3 56 0 0,-1-10-26 0 0,6 23-40 0 0,-2 0 1 0 0,-2 0-1 0 0,3 26 66 0 0,0 11-36 0 0,8 30-4 0 0,-8 0 1 0 0,-2 2 0 0 0,-5 40 39 0 0,-10 216 67 0 0,3-357 29 0 0,2 1 1 0 0,2-1-1 0 0,-2 2 1 0 0,2-2-1 0 0,-1 0 1 0 0,1 1-1 0 0,1-1 0 0 0,0 0 1 0 0,0 2-97 0 0,-1-8 54 0 0,0-1 0 0 0,-1-1 1 0 0,-1 2-1 0 0,2-2 0 0 0,-1 1 1 0 0,1-1-1 0 0,0 2 0 0 0,-1-2 1 0 0,1 0-1 0 0,-1 2 0 0 0,1-2 1 0 0,0 0-1 0 0,-1 0 0 0 0,1 0 1 0 0,1 0-1 0 0,-1 0 0 0 0,-1 0 1 0 0,1 0-1 0 0,-1 0 0 0 0,1-2-54 0 0,49-4 35 0 0,-35 4 9 0 0,727-64 196 0 0,-545 54-212 0 0,100 5 4 0 0,-2 1 0 0 0,-229 9-33 0 0,-58-1 8 0 0,1-2 1 0 0,1 1 0 0 0,-1-1-1 0 0,-1 0 1 0 0,3 0-1 0 0,-3-1 1 0 0,1-1 0 0 0,-1 0-1 0 0,3-1 1 0 0,-3 0-8 0 0,-9 3 9 0 0,0-2 1 0 0,2 2-1 0 0,-2-1 0 0 0,0 1 1 0 0,1-2-1 0 0,-1 2 0 0 0,0-1 1 0 0,0-1-1 0 0,2 2 1 0 0,-2-2-1 0 0,0 2 0 0 0,0-1 1 0 0,0-1-1 0 0,0 2 0 0 0,0-1 1 0 0,0-1-1 0 0,0 2 0 0 0,0-2 1 0 0,0 2-1 0 0,0-1 1 0 0,0-1-1 0 0,-2 2 0 0 0,2-1 1 0 0,0 1-1 0 0,0-2 0 0 0,-1 0 1 0 0,1 2-1 0 0,0-1 1 0 0,-2 1-1 0 0,2-2-9 0 0,-19-35 218 0 0,17 34-208 0 0,-18-37 190 0 0,2 0 1 0 0,-4-17-201 0 0,-26-55 231 0 0,4 17-129 0 0,6-2 0 0 0,3-1 0 0 0,4-1 0 0 0,3-18-102 0 0,13 43 169 0 0,6 2 0 0 0,-1-25-169 0 0,2 4 94 0 0,-10 8 52 0 0,9 47-148 0 0,9 35-35 0 0,-2 1 0 0 0,2-1 1 0 0,-1 0-1 0 0,-1 1 0 0 0,2-1 0 0 0,-2 0 1 0 0,1 1-1 0 0,-1-1 0 0 0,1 1 0 0 0,-3-1 0 0 0,3 1 1 0 0,-1 1-1 0 0,1-2 0 0 0,-3 1 0 0 0,3 0 0 0 0,-2 1 1 0 0,1-1-1 0 0,-1 1 0 0 0,1-1 0 0 0,-1 0 0 0 0,0 2 1 0 0,1-1-1 0 0,-1-1 0 0 0,0 2 0 0 0,0-1 0 0 0,-1 1 1 0 0,3 0-1 0 0,-2 0 0 0 0,-1 0 0 0 0,1-2 1 0 0,0 4-1 0 0,0-2 0 0 0,1 0 0 0 0,-1 0 0 0 0,0 1 1 0 0,0-1-1 0 0,-1 2 0 0 0,3-2 0 0 0,-2 1 0 0 0,-1 1 1 0 0,3-2-1 0 0,-4 3 37 0 0,-8 7-1583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35"/>
    </inkml:context>
    <inkml:brush xml:id="br0">
      <inkml:brushProperty name="width" value="0.05" units="cm"/>
      <inkml:brushProperty name="height" value="0.05" units="cm"/>
      <inkml:brushProperty name="color" value="#FFFFFF"/>
    </inkml:brush>
  </inkml:definitions>
  <inkml:trace contextRef="#ctx0" brushRef="#br0">1798 27 9416 0 0,'15'-5'863'0'0,"4"-2"-206"0"0,-16 4 2608 0 0,-16 0-2509 0 0,2 0-1 0 0,0 1 1 0 0,-2 1 0 0 0,2-1-1 0 0,0 2 1 0 0,-2 0 0 0 0,2 0-1 0 0,-13 2-755 0 0,-15-1 969 0 0,-89 4 1587 0 0,-24 9-2556 0 0,-1-1 894 0 0,18-5-201 0 0,-322 29 630 0 0,284-16-693 0 0,-109 28-630 0 0,87 1 197 0 0,195-50-196 0 0,0 2 0 0 0,-1-2-1 0 0,1 1 1 0 0,0-1-1 0 0,0 0 1 0 0,0 2 0 0 0,0-2-1 0 0,0 0 1 0 0,-2 1-1 0 0,2-1 1 0 0,0 2 0 0 0,0-2-1 0 0,0 0 1 0 0,0 2-1 0 0,0-2 1 0 0,0 1 0 0 0,2-1-1 0 0,-2 0 1 0 0,0 2-1 0 0,0-2 1 0 0,0 0 0 0 0,0 1-1 0 0,0-1 1 0 0,0 2-1 0 0,1-2 1 0 0,-1 0 0 0 0,0 2-1 0 0,0-2 0 0 0,16 33-47 0 0,-1 1-45 0 0,-4 3 17 0 0,-2 1 1 0 0,-2 0-1 0 0,1 15 75 0 0,54 427-147 0 0,-47-355 147 0 0,-3 96 0 0 0,-15-172-4 0 0,0 4 1116 0 0,5-53-1077 0 0,1 2 0 0 0,0-1 0 0 0,0-1 1 0 0,-1 0-1 0 0,1 2 0 0 0,0-2 0 0 0,-1 0 0 0 0,1 0 0 0 0,0 0 0 0 0,0 0 0 0 0,1 0 0 0 0,0-2-35 0 0,0 2 18 0 0,92 4 5 0 0,-36-3-8 0 0,1-1 0 0 0,13-5-15 0 0,249-19 32 0 0,2 15 0 0 0,97 17-32 0 0,-111 19 47 0 0,-153-9-30 0 0,-99-9-22 0 0,-48-6 21 0 0,2 1 0 0 0,0-3 0 0 0,-2 1 0 0 0,2-2 0 0 0,0 0 0 0 0,0 0 0 0 0,-1 0 0 0 0,0-2 0 0 0,5-1-16 0 0,-15 3 13 0 0,1-2 1 0 0,-1 2-1 0 0,1-1 1 0 0,-2 1-1 0 0,3-2 1 0 0,-3 1-1 0 0,1-1 1 0 0,-1 0-1 0 0,3 1 1 0 0,-3-1-1 0 0,1 1 0 0 0,-1-1 1 0 0,1 0-1 0 0,0 1 1 0 0,-1-1-1 0 0,1 1 1 0 0,-1-3-1 0 0,-1 3 1 0 0,2-1-1 0 0,0-1 1 0 0,-2 1-1 0 0,1-1 1 0 0,-1 2-1 0 0,2-3 1 0 0,-2 3-14 0 0,1-9 84 0 0,-1 2 1 0 0,2-1-1 0 0,-2 1 1 0 0,0-2 0 0 0,-2-8-85 0 0,2-1 338 0 0,-3-66 762 0 0,-3 2 0 0 0,-12-51-1100 0 0,-39-165-1290 0 0,42 235 966 0 0,12 46 311 0 0,-23-100 251 0 0,-2-84-238 0 0,18 116 64 0 0,5 30-303 0 0,0 51-1338 0 0,5 5 33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8"/>
    </inkml:context>
    <inkml:brush xml:id="br0">
      <inkml:brushProperty name="width" value="0.05" units="cm"/>
      <inkml:brushProperty name="height" value="0.05" units="cm"/>
      <inkml:brushProperty name="color" value="#FFFFFF"/>
    </inkml:brush>
  </inkml:definitions>
  <inkml:trace contextRef="#ctx0" brushRef="#br0">1430 139 920 0 0,'3'-1'-449'0'0,"19"-12"293"0"0,12-14 4688 0 0,-32 25-4256 0 0,-2 2 0 0 0,1-2 1 0 0,-1 1-1 0 0,2 1 0 0 0,-2-2 1 0 0,1 1-1 0 0,-1-1 0 0 0,2 0 0 0 0,-2 2 1 0 0,0-1-1 0 0,2-1 0 0 0,-2 1 0 0 0,0-1 1 0 0,0 0-1 0 0,0 1 0 0 0,0 1 1 0 0,0-2-1 0 0,0-1-276 0 0,0 1 149 0 0,0 1 0 0 0,-2-1 1 0 0,2 1-1 0 0,-2 1 0 0 0,2-2 0 0 0,-1 0 1 0 0,1 1-1 0 0,-2-1 0 0 0,2 1 0 0 0,-1 1 1 0 0,-1-2-1 0 0,2 0 0 0 0,-2 2 0 0 0,1-1 1 0 0,-1-1-1 0 0,1 2 0 0 0,1-1 0 0 0,-2 1 1 0 0,0 0-1 0 0,-1-2-149 0 0,-13-6 724 0 0,0 3 0 0 0,0-1 0 0 0,0 1 1 0 0,0 0-1 0 0,-1 2 0 0 0,-9 0-724 0 0,-102-8 2289 0 0,117 11-2065 0 0,-64-2 1145 0 0,-1 4-1 0 0,-55 9-1368 0 0,-146 34 1117 0 0,228-37-1116 0 0,1 3 0 0 0,-2 3 0 0 0,4 2 0 0 0,-1 2 0 0 0,1 1 0 0 0,1 2 0 0 0,0 3 0 0 0,2 1 0 0 0,2 3 0 0 0,-20 16-1 0 0,46-31 39 0 0,1 0-1 0 0,1 0 0 0 0,0 0 0 0 0,2 1 1 0 0,0 0-1 0 0,0 2 0 0 0,1-1 0 0 0,-6 14-38 0 0,13-23 19 0 0,0 0-1 0 0,1 1 0 0 0,-1-1 0 0 0,1 1 1 0 0,1-1-1 0 0,-1 2 0 0 0,1-2 0 0 0,-1 1 1 0 0,2-1-1 0 0,0 2 0 0 0,0-1 0 0 0,0-1 1 0 0,0 2-1 0 0,2-2 0 0 0,-1 1 0 0 0,1 1 1 0 0,-1-2-1 0 0,1 1 0 0 0,1-1 0 0 0,-1 0 1 0 0,1 1-1 0 0,0-1 0 0 0,0-1 0 0 0,4 6-18 0 0,4 0 39 0 0,-1 1 0 0 0,1-1-1 0 0,0 0 1 0 0,0 0 0 0 0,2-1 0 0 0,0-2-1 0 0,0 1 1 0 0,-1-1 0 0 0,3-1-1 0 0,-2 1 1 0 0,1-2 0 0 0,13 4-39 0 0,24 4 55 0 0,1-1 1 0 0,-1-2-1 0 0,6-1-55 0 0,44 3 175 0 0,0-4-1 0 0,62-2-174 0 0,204-19 377 0 0,-270 9-334 0 0,82-8 81 0 0,15-10-124 0 0,-88 7 45 0 0,-2-7 0 0 0,52-17-45 0 0,-135 31 13 0 0,3 1 33 0 0,0-2 1 0 0,0 0-1 0 0,15-10-46 0 0,-35 17 5 0 0,1-3 1 0 0,0 3-1 0 0,-2-2 0 0 0,2-1 0 0 0,0 1 0 0 0,-2 0 0 0 0,2 0 1 0 0,-2-2-1 0 0,2 2 0 0 0,-2-2 0 0 0,0 2 0 0 0,0-2 0 0 0,1 0 0 0 0,-1 0 1 0 0,-2 1-1 0 0,3-1 0 0 0,-3 0 0 0 0,1 0 0 0 0,-1-1-5 0 0,1 3-2 0 0,-2-1 0 0 0,0 1-1 0 0,0 0 1 0 0,0 0 0 0 0,0 0-1 0 0,0-1 1 0 0,0 1 0 0 0,0 0 0 0 0,-2 0-1 0 0,2 1 1 0 0,-1-1 0 0 0,1 0-1 0 0,-2 0 1 0 0,1-1 0 0 0,-3 0 2 0 0,1-3-12 0 0,-2 2 1 0 0,2-1-1 0 0,-2 1 1 0 0,1 0-1 0 0,-1 1 1 0 0,0-1-1 0 0,-3-2 12 0 0,-11-7-54 0 0,0 1 0 0 0,-2 0 0 0 0,-19-7 54 0 0,38 18-3 0 0,-54-24-86 0 0,-1 4-1 0 0,-1 1 0 0 0,-36-8 90 0 0,-183-33-227 0 0,275 62 227 0 0,-103-21 15 0 0,-1 5-1 0 0,-1 5 0 0 0,1 5 1 0 0,-1 4-1 0 0,-39 7-14 0 0,97 0-1047 0 0,-1 4-4855 0 0,9-1-2036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02"/>
    </inkml:context>
    <inkml:brush xml:id="br0">
      <inkml:brushProperty name="width" value="0.05" units="cm"/>
      <inkml:brushProperty name="height" value="0.05" units="cm"/>
      <inkml:brushProperty name="color" value="#FF9900"/>
    </inkml:brush>
  </inkml:definitions>
  <inkml:trace contextRef="#ctx0" brushRef="#br0">221 99 8952 0 0,'5'-12'1111'0'0,"1"3"1"0"0,-3-2-1 0 0,7-12-1111 0 0,-10 22 209 0 0,0-1 0 0 0,1 0 0 0 0,-1 1-1 0 0,0 1 1 0 0,0-2 0 0 0,0 1 0 0 0,0-1-1 0 0,0 0 1 0 0,0 1 0 0 0,0 1 0 0 0,0-3-1 0 0,0 3 1 0 0,-1-4 0 0 0,1 4 0 0 0,0-1 0 0 0,0-1-1 0 0,-2 1 1 0 0,2 1 0 0 0,-1-2 0 0 0,1 0-1 0 0,0 1 1 0 0,-2 1 0 0 0,0-2 0 0 0,2 1-1 0 0,-1 1 1 0 0,-1-2 0 0 0,1 0-209 0 0,1 1 175 0 0,-4 1-1 0 0,4 0 1 0 0,-1-2 0 0 0,-1 1 0 0 0,1 1-1 0 0,-1 0 1 0 0,0 0 0 0 0,1 0 0 0 0,-1-2-1 0 0,1 2 1 0 0,-3 0 0 0 0,4 0 0 0 0,-3 0-1 0 0,2 0 1 0 0,1 0 0 0 0,-4 0 0 0 0,3 2-1 0 0,1-2 1 0 0,-3 0 0 0 0,1 0 0 0 0,2 1-1 0 0,-3 1-174 0 0,-8 3 295 0 0,1-1-1 0 0,0 3 0 0 0,1-1 0 0 0,-1 1 0 0 0,2 1 0 0 0,-1 0 1 0 0,1 0-1 0 0,0 0 0 0 0,1 1 0 0 0,1 1 0 0 0,-2-2 0 0 0,0 5-294 0 0,-3 9 209 0 0,-1-1 0 0 0,1 0 0 0 0,2-1 0 0 0,1 3 0 0 0,-4 12-209 0 0,8-11 167 0 0,-3 0-1 0 0,4 2 1 0 0,-3 14-167 0 0,6-24 75 0 0,-2 0 1 0 0,4 0 0 0 0,-2 0-1 0 0,1 0 1 0 0,2 0-1 0 0,1 3-75 0 0,-3-14 30 0 0,1 1-1 0 0,-1-1 1 0 0,3 1-1 0 0,-3-1 1 0 0,1 0-1 0 0,1 0 1 0 0,0-1-1 0 0,4 4-29 0 0,-6-4 17 0 0,1-1 0 0 0,1 0 0 0 0,-1-1 0 0 0,-1-1 0 0 0,2 1 0 0 0,1-1 0 0 0,-1 3 0 0 0,0-3 0 0 0,-1-1 0 0 0,1 3 0 0 0,0-3 0 0 0,0 2 0 0 0,0 0 0 0 0,1-1 0 0 0,2 1-17 0 0,-4-2 14 0 0,1 0 1 0 0,-2 1 0 0 0,3-1-1 0 0,-3 2 1 0 0,2-2 0 0 0,1 0-1 0 0,-1 0 1 0 0,-2 0 0 0 0,3 0-1 0 0,-1 0 1 0 0,-2-2 0 0 0,3 2-1 0 0,-3-1 1 0 0,2 1 0 0 0,-1-2-1 0 0,1 1 1 0 0,-1 1 0 0 0,1-2-1 0 0,-1 0 1 0 0,1 1 0 0 0,-2-1-1 0 0,3 1 1 0 0,-3 1 0 0 0,1-4-15 0 0,-1 3 9 0 0,6-4 36 0 0,-1 0 0 0 0,1-1 0 0 0,-3-1 1 0 0,3 1-1 0 0,-2 0 0 0 0,-1-1 0 0 0,4-2-45 0 0,8-22 125 0 0,-8 18-91 0 0,-1 2 0 0 0,1-2 1 0 0,-3 1-1 0 0,-1-1 1 0 0,3 0-1 0 0,-4-1 0 0 0,2-1-34 0 0,-5 10-3 0 0,8-35-203 0 0,0-1-1 0 0,-5 1 1 0 0,2-26 206 0 0,-5 58-59 0 0,-2-46-332 0 0,2 46 333 0 0,-1 1 0 0 0,1 1 0 0 0,-2 0 0 0 0,0-2-1 0 0,1 3 1 0 0,-4-6 58 0 0,-6-18-133 0 0,11 24 68 0 0,-11 21-19 0 0,9-10 79 0 0,0 2 0 0 0,2-1 0 0 0,0 1 0 0 0,0-2 1 0 0,2 2-1 0 0,0-1 0 0 0,-2 1 0 0 0,3-2 1 0 0,-2 2-1 0 0,3 3 5 0 0,4 16-6 0 0,24 77 60 0 0,-28-84 92 0 0,3-3 1 0 0,-1 2 0 0 0,4-1 0 0 0,1 4-147 0 0,5 10 171 0 0,-8-14-143 0 0,0 1 54 0 0,2 0 1 0 0,-1-1 0 0 0,14 17-83 0 0,-23-33-52 0 0,0-2 0 0 0,1 3 1 0 0,-1-3-1 0 0,3 2 0 0 0,-3-2 0 0 0,2 1 0 0 0,0 1 0 0 0,-1-2 0 0 0,1 1 0 0 0,-2-1 1 0 0,3 2-1 0 0,-3-2 0 0 0,2 2 0 0 0,-1-2 0 0 0,1 0 0 0 0,-1 1 0 0 0,1-1 0 0 0,0 0 0 0 0,-1 0 1 0 0,1 0-1 0 0,-1 0 0 0 0,3 0 52 0 0,7 0-1323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9"/>
    </inkml:context>
    <inkml:brush xml:id="br0">
      <inkml:brushProperty name="width" value="0.05" units="cm"/>
      <inkml:brushProperty name="height" value="0.05" units="cm"/>
      <inkml:brushProperty name="color" value="#FFFFFF"/>
    </inkml:brush>
  </inkml:definitions>
  <inkml:trace contextRef="#ctx0" brushRef="#br0">145 6 18399 0 0,'-3'-2'61'0'0,"0"2"0"0"0,1-1 0 0 0,-1 1 0 0 0,0-2 0 0 0,-1 2 0 0 0,1 0 0 0 0,0 0-1 0 0,0 0 1 0 0,0 0 0 0 0,-1 0 0 0 0,1 0 0 0 0,0 2 0 0 0,0-2 0 0 0,0 1 0 0 0,-1-1-1 0 0,3 2 1 0 0,-2-1 0 0 0,-1-1 0 0 0,1 2 0 0 0,2 0 0 0 0,-3-1 0 0 0,1 1-1 0 0,2 1 1 0 0,-3-1 0 0 0,3-1 0 0 0,-2 2 0 0 0,1-1 0 0 0,0 1 0 0 0,1-1 0 0 0,-2 1-1 0 0,1-1 1 0 0,0 2-61 0 0,-4 6-41 0 0,1 0 0 0 0,0-1 0 0 0,1 1 0 0 0,-1 1 0 0 0,2-1 0 0 0,-1 1 0 0 0,1-2 0 0 0,-2 12 41 0 0,-3 51 358 0 0,4 2 0 0 0,2 1-1 0 0,4-1 1 0 0,1-1 0 0 0,5 1 0 0 0,3-2-1 0 0,16 57-357 0 0,-11-73 92 0 0,2 0 0 0 0,1-1 0 0 0,3-1-1 0 0,4-1 1 0 0,8 13-92 0 0,-26-54-12 0 0,0 1 0 0 0,1 0-1 0 0,-1 0 1 0 0,3-2 0 0 0,-1 0 0 0 0,1 0 0 0 0,0 1 0 0 0,2-3 12 0 0,11 7-1710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50"/>
    </inkml:context>
    <inkml:brush xml:id="br0">
      <inkml:brushProperty name="width" value="0.05" units="cm"/>
      <inkml:brushProperty name="height" value="0.05" units="cm"/>
      <inkml:brushProperty name="color" value="#FFFFFF"/>
    </inkml:brush>
  </inkml:definitions>
  <inkml:trace contextRef="#ctx0" brushRef="#br0">1746 2 15288 0 0,'-12'-2'352'0'0,"3"2"0"0"0,-2 0 0 0 0,1 2 0 0 0,0-1 1 0 0,-1 1-1 0 0,2-1 0 0 0,-1 1 0 0 0,-1 1 0 0 0,1 0 1 0 0,1 1-1 0 0,-1 0 0 0 0,-4 4-352 0 0,12-6 73 0 0,0 0-1 0 0,-1 1 1 0 0,2-2 0 0 0,-1 3 0 0 0,0-3-1 0 0,1 2 1 0 0,-1 1 0 0 0,1-3-1 0 0,-1 2 1 0 0,0 1 0 0 0,1-1-1 0 0,1 0 1 0 0,-2 0 0 0 0,2 0-1 0 0,-1-1 1 0 0,1 1 0 0 0,0 0 0 0 0,0 2-73 0 0,-2 6 245 0 0,2 2 1 0 0,0 0-1 0 0,2 13-245 0 0,17 129 940 0 0,-6-72-725 0 0,-4 2 1 0 0,-2 40-216 0 0,-9-98 21 0 0,2-2 1 0 0,-3 1-1 0 0,0 0 0 0 0,-2-1 1 0 0,0 1-1 0 0,-3-1 0 0 0,0-1 1 0 0,0 2-1 0 0,-3-2 0 0 0,-2 3-21 0 0,3-11 107 0 0,1 0 0 0 0,-2 0 0 0 0,-1-1 0 0 0,0-1 0 0 0,-1-1 0 0 0,-2 1-1 0 0,3-3 1 0 0,-4 2 0 0 0,1-2 0 0 0,-1 1 0 0 0,0-3 0 0 0,0 1 0 0 0,0-2 0 0 0,-1 0-1 0 0,-1-2 1 0 0,0 1 0 0 0,-9 1-107 0 0,-22 4 581 0 0,-4-2-1 0 0,2-2 1 0 0,-1-2 0 0 0,0-2-1 0 0,-36-3-580 0 0,-45-7 1086 0 0,2-7-1 0 0,-68-16-1085 0 0,66 10 341 0 0,-4-7-93 0 0,-57-18-248 0 0,191 44-45 0 0,3 0 14 0 0,-2 0-1 0 0,1 0 1 0 0,-1 0 0 0 0,1-2-1 0 0,-1 2 1 0 0,2 0-1 0 0,-2 0 1 0 0,1-2-1 0 0,-1 2 1 0 0,2 0 0 0 0,-1-1-1 0 0,-1 1 1 0 0,2-2-1 0 0,-2 2 1 0 0,1-1-1 0 0,1 1 1 0 0,-2-2 0 0 0,2 2-1 0 0,-1-2 1 0 0,-1 1 31 0 0,2 1-775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2"/>
    </inkml:context>
    <inkml:brush xml:id="br0">
      <inkml:brushProperty name="width" value="0.05" units="cm"/>
      <inkml:brushProperty name="height" value="0.05" units="cm"/>
      <inkml:brushProperty name="color" value="#FF9900"/>
    </inkml:brush>
  </inkml:definitions>
  <inkml:trace contextRef="#ctx0" brushRef="#br0">1 1 7832 0 0,'0'0'216'0'0,"0"0"0"0"0,0 0 1 0 0,0 0-1 0 0,0 0 0 0 0,0 0 0 0 0,0 0 1 0 0,0 0-1 0 0,0 0 0 0 0,0 0 1 0 0,0 0-1 0 0,0 0 0 0 0,0 0 0 0 0,0 0 1 0 0,0 0-1 0 0,0 0 0 0 0,0 0 1 0 0,0 0-1 0 0,0 0 0 0 0,0 0 1 0 0,0 0-1 0 0,0 0 0 0 0,0 0 0 0 0,2 0 1 0 0,-2 0-1 0 0,0 0 0 0 0,0 0 1 0 0,0 0-1 0 0,0 0 0 0 0,0 0 0 0 0,0 0 1 0 0,0 0-1 0 0,0 0 0 0 0,0 0 1 0 0,0 0-1 0 0,0 0 0 0 0,0 0 0 0 0,0 0 1 0 0,0 0-217 0 0,3 10 2125 0 0,3 14-1314 0 0,-1 35 1187 0 0,-2-14-832 0 0,7 119 1480 0 0,-5-63-1658 0 0,-2-35 180 0 0,3 20-1168 0 0,1-4 435 0 0,-4-45-186 0 0,0-1 0 0 0,2 3-249 0 0,0-14 144 0 0,-1 1 1 0 0,-2 0-1 0 0,0 6-144 0 0,4 30 504 0 0,-6-62-499 0 0,0 0 0 0 0,0 0 1 0 0,0 0-1 0 0,0 0 0 0 0,0 0 0 0 0,0 0 0 0 0,0 0 1 0 0,0 0-1 0 0,0 0 0 0 0,0 0 0 0 0,0 2 0 0 0,0-2 1 0 0,0 0-1 0 0,0 0 0 0 0,0 0 0 0 0,0 0 0 0 0,0 0 0 0 0,0 0 1 0 0,0 0-1 0 0,0 0 0 0 0,0 0 0 0 0,0 0 0 0 0,0 0 1 0 0,-2 0-1 0 0,2 0 0 0 0,0 0 0 0 0,0 0 0 0 0,0 0 0 0 0,0 1 1 0 0,0-1-1 0 0,0 0 0 0 0,-1 0 0 0 0,1 0 0 0 0,0 0 1 0 0,0 0-1 0 0,0 0 0 0 0,0 0 0 0 0,0 0 0 0 0,0 0-5 0 0,-8-3 180 0 0,6 3-201 0 0,1 0-1 0 0,1-2 1 0 0,-2 1-1 0 0,0 1 1 0 0,1-2-1 0 0,1 1 1 0 0,-2 1-1 0 0,1-2 1 0 0,1 0-1 0 0,0 1 0 0 0,-2-1 22 0 0,-12-39-2921 0 0,9 29 1121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3"/>
    </inkml:context>
    <inkml:brush xml:id="br0">
      <inkml:brushProperty name="width" value="0.05" units="cm"/>
      <inkml:brushProperty name="height" value="0.05" units="cm"/>
      <inkml:brushProperty name="color" value="#FF9900"/>
    </inkml:brush>
  </inkml:definitions>
  <inkml:trace contextRef="#ctx0" brushRef="#br0">19 591 15864 0 0,'-8'-4'1164'0'0,"-2"-8"113"0"0,10 12-1213 0 0,0 0-1 0 0,0-1 1 0 0,0 1-1 0 0,0-2 0 0 0,0 2 1 0 0,0 0-1 0 0,0 0 1 0 0,0 0-1 0 0,0-1 0 0 0,0 1 1 0 0,0 0-1 0 0,0 0 1 0 0,0-2-1 0 0,0 2 1 0 0,0 0-1 0 0,0-2 0 0 0,0 2 1 0 0,2 0-1 0 0,-2 0 1 0 0,0 0-1 0 0,0-1 1 0 0,0 1-1 0 0,0 0 0 0 0,0 0 1 0 0,0 0-1 0 0,1 0 1 0 0,-1-2-1 0 0,0 2 1 0 0,2 0-1 0 0,-2-1 0 0 0,0 1-63 0 0,13-13 1482 0 0,-9 8-1158 0 0,3 0-1 0 0,-2 0 1 0 0,1 1-1 0 0,4-3-323 0 0,110-66 2248 0 0,116-54-2248 0 0,144-34 608 0 0,-265 111-542 0 0,-51 23 74 0 0,59-20-140 0 0,-102 41-180 0 0,0-2 1 0 0,19-8 179 0 0,-36 13-224 0 0,0 3 0 0 0,2-2 0 0 0,-3 1 1 0 0,2 1-1 0 0,-2-2 0 0 0,4 2 0 0 0,-4 0 0 0 0,3 0 224 0 0,-3 0-1544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4"/>
    </inkml:context>
    <inkml:brush xml:id="br0">
      <inkml:brushProperty name="width" value="0.05" units="cm"/>
      <inkml:brushProperty name="height" value="0.05" units="cm"/>
      <inkml:brushProperty name="color" value="#FF9900"/>
    </inkml:brush>
  </inkml:definitions>
  <inkml:trace contextRef="#ctx0" brushRef="#br0">6 3 16384 0 0,'0'0'60'0'0,"-1"0"1"0"0,1 0-1 0 0,0-2 1 0 0,0 2-1 0 0,0 0 1 0 0,0 0 0 0 0,0 0-1 0 0,0 0 1 0 0,0 0-1 0 0,0 0 1 0 0,0 0-1 0 0,0 0 1 0 0,0 0 0 0 0,0 0-1 0 0,0 0 1 0 0,0 0-1 0 0,0 0 1 0 0,0 0-1 0 0,0 0 1 0 0,-2 0 0 0 0,2 0-1 0 0,0 0 1 0 0,0 0-1 0 0,0 0 1 0 0,0 0-1 0 0,0 0 1 0 0,0 0 0 0 0,-1 0-1 0 0,1 0 1 0 0,0 0-1 0 0,0 0 1 0 0,0 0-1 0 0,0 0 1 0 0,0 0 0 0 0,0 0-1 0 0,0 0 1 0 0,0 0-1 0 0,0 2 1 0 0,0-2-1 0 0,0 0 1 0 0,0 0 0 0 0,0 0-1 0 0,0 0 1 0 0,0 0-1 0 0,0 0 1 0 0,0 0-1 0 0,0 0 1 0 0,0 0 0 0 0,0 0-1 0 0,0 0 1 0 0,0 0-1 0 0,0 0 1 0 0,0 0-1 0 0,0 0 1 0 0,0 0 0 0 0,0 0-1 0 0,0 1 1 0 0,0-1-1 0 0,0 0-60 0 0,-2 15 1394 0 0,7 20-1022 0 0,-5-32-124 0 0,14 119 1028 0 0,-1 1-297 0 0,5 90 697 0 0,-14-181-1107 0 0,4 22-569 0 0,5 8 384 0 0,-11-50-280 0 0,-1-3-1 0 0,1 2 1 0 0,1-1-1 0 0,0 0 0 0 0,5 9-102 0 0,-8-19 4 0 0,0 0 1 0 0,0 0 0 0 0,0 0 0 0 0,0 0-1 0 0,0 0 1 0 0,0 0 0 0 0,0 0 0 0 0,0 0 0 0 0,0 0-1 0 0,0 0 1 0 0,0 0 0 0 0,0 0 0 0 0,0 0 0 0 0,0 0-1 0 0,0 0 1 0 0,0 1 0 0 0,0-1 0 0 0,2 0 0 0 0,-2 0-1 0 0,0 0 1 0 0,0 0 0 0 0,0 0 0 0 0,0 0 0 0 0,0 0-1 0 0,2 0 1 0 0,-2 0 0 0 0,0 0 0 0 0,0 0 0 0 0,0 0-1 0 0,0 0 1 0 0,0 0 0 0 0,0 0 0 0 0,0 0 0 0 0,0-1-1 0 0,0 1 1 0 0,0 0 0 0 0,0 0 0 0 0,0 0 0 0 0,0 0-1 0 0,1 0 1 0 0,-1 0 0 0 0,0 0 0 0 0,0 0 0 0 0,0 0-1 0 0,0 0 1 0 0,0 0 0 0 0,0 0 0 0 0,0 0 0 0 0,0 0-1 0 0,0 0 1 0 0,2 0 0 0 0,-2 0 0 0 0,0 0 0 0 0,0-2-1 0 0,0 2 1 0 0,0 0 0 0 0,0 0 0 0 0,0 0-6 0 0,3-8 159 0 0,2-9-1 0 0,0-3-6 0 0,-1 1 1 0 0,3-14-153 0 0,1-11 62 0 0,0 1 0 0 0,6-11-62 0 0,-12 52 0 0 0,4-25-8 0 0,4 0 0 0 0,3-7 8 0 0,3-6-117 0 0,-12 26 61 0 0,3-2 0 0 0,1 3 0 0 0,5-13 56 0 0,-12 25-9 0 0,-1-2 1 0 0,2 1-1 0 0,-1 0 1 0 0,1 1-1 0 0,0-1 0 0 0,-1 1 1 0 0,1-1-1 0 0,-1 0 1 0 0,1 1-1 0 0,0 1 1 0 0,-1-2-1 0 0,1 1 0 0 0,-1 1 1 0 0,3-2-1 0 0,-3 2 1 0 0,1-2-1 0 0,-1 1 1 0 0,3 1-1 0 0,-1 0 0 0 0,-2 0 1 0 0,1 0 8 0 0,1 0-15 0 0,-1 0 1 0 0,1 0-1 0 0,-1 0 0 0 0,1 0 1 0 0,-2 1-1 0 0,3-1 0 0 0,-1 2 1 0 0,-2-2-1 0 0,1 2 0 0 0,0-2 1 0 0,1 1-1 0 0,-2 1 0 0 0,1-1 1 0 0,0 1-1 0 0,-1 0 0 0 0,2-1 0 0 0,-1 1 1 0 0,0-1-1 0 0,-1 3 15 0 0,4 2-18 0 0,0-1 1 0 0,0 1-1 0 0,-1 1 0 0 0,0 1 1 0 0,-1-2-1 0 0,2 4 18 0 0,7 17-33 0 0,-4-13 23 0 0,-1 4 0 0 0,-2-2 0 0 0,-1 0 0 0 0,3 1 0 0 0,-2 15 10 0 0,4 8-3 0 0,-4-14 170 0 0,3 20-167 0 0,-3-20 124 0 0,-4-20-71 0 0,1 1 1 0 0,0-2-1 0 0,-1-1 0 0 0,-1 9-53 0 0,7 37 392 0 0,-7-47-888 0 0,0-5 55 0 0,1 1 26 0 0,4-4-1185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5"/>
    </inkml:context>
    <inkml:brush xml:id="br0">
      <inkml:brushProperty name="width" value="0.05" units="cm"/>
      <inkml:brushProperty name="height" value="0.05" units="cm"/>
      <inkml:brushProperty name="color" value="#FF9900"/>
    </inkml:brush>
  </inkml:definitions>
  <inkml:trace contextRef="#ctx0" brushRef="#br0">7 260 14744 0 0,'0'0'104'0'0,"-1"2"0"0"0,1-1 0 0 0,0-1 1 0 0,-2 0-1 0 0,2 4 0 0 0,-1-4 0 0 0,1 1 1 0 0,0 1-1 0 0,0-2 0 0 0,0 1 0 0 0,-2-1 1 0 0,2 2-1 0 0,0 0 0 0 0,0-1 0 0 0,0-1 1 0 0,0 2-105 0 0,0 23 527 0 0,2-12 111 0 0,-1 29 1863 0 0,2-1 1 0 0,7 30-2502 0 0,-8-62 178 0 0,-1 15 312 0 0,-1-17-356 0 0,0-4 0 0 0,2 2 0 0 0,-2 0 0 0 0,1-1 0 0 0,-1 3 1 0 0,4-1-135 0 0,-1 1 249 0 0,-2 1 0 0 0,1-4 1 0 0,0 4-1 0 0,-1-1 0 0 0,1 1 1 0 0,-1 1-250 0 0,1 3 299 0 0,1-9 113 0 0,-3-10 959 0 0,8-36-307 0 0,-1-50 71 0 0,-7 69-959 0 0,1-1 0 0 0,4 1 1 0 0,0-5-177 0 0,1-1 48 0 0,2-7 13 0 0,3-2 1 0 0,1 3-1 0 0,2 0 0 0 0,15-29-61 0 0,-23 54-17 0 0,1-1-1 0 0,1 1 0 0 0,-2 0 1 0 0,5-3 17 0 0,-4 7-8 0 0,-4 1-85 0 0,2 1 0 0 0,-1 0 1 0 0,0 0-1 0 0,0 2 0 0 0,3-2 1 0 0,-2 1-1 0 0,-1 0 0 0 0,3 1 1 0 0,-1 0-1 0 0,1 0 93 0 0,-6 3-194 0 0,1-2-1 0 0,-1 1 1 0 0,3 1 0 0 0,-3 0-1 0 0,2 0 1 0 0,1-2 0 0 0,-3 2-1 0 0,2 0 1 0 0,1 0 194 0 0,8 0-1603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6"/>
    </inkml:context>
    <inkml:brush xml:id="br0">
      <inkml:brushProperty name="width" value="0.05" units="cm"/>
      <inkml:brushProperty name="height" value="0.05" units="cm"/>
      <inkml:brushProperty name="color" value="#FF9900"/>
    </inkml:brush>
  </inkml:definitions>
  <inkml:trace contextRef="#ctx0" brushRef="#br0">1 459 19375 0 0,'0'0'1498'0'0,"0"-2"-1446"0"0,0 2 0 0 0,0 0 0 0 0,0-2 0 0 0,0 2 1 0 0,2 0-1 0 0,-2 0 0 0 0,0 0 0 0 0,0 0 0 0 0,0 0 0 0 0,0 0 1 0 0,0-1-1 0 0,0 1 0 0 0,0 0 0 0 0,1 0 0 0 0,-1 0 1 0 0,0-2-1 0 0,2 2 0 0 0,-2 0 0 0 0,0 0 0 0 0,0 0 0 0 0,0 0 1 0 0,1 0-53 0 0,3 0 244 0 0,-1-1 0 0 0,0-1 0 0 0,0 0 0 0 0,2 1 1 0 0,-2-1-1 0 0,0 1 0 0 0,1-1 0 0 0,-1-1 0 0 0,0 0-244 0 0,5-1 340 0 0,6-7-55 0 0,2 2-1 0 0,0-4 1 0 0,-3 2 0 0 0,2-2 0 0 0,-3-2-1 0 0,3 3 1 0 0,-4-4-285 0 0,26-28 209 0 0,-26 35-155 0 0,-1-2 1 0 0,-1-2-1 0 0,-1 2 0 0 0,2-2 0 0 0,4-11-54 0 0,-7 9 38 0 0,-3 1-1 0 0,3 0 0 0 0,-4-2 1 0 0,2 1-1 0 0,0-1 0 0 0,-2 2-37 0 0,-3 6 21 0 0,0 1 0 0 0,1 3 0 0 0,-1-4-1 0 0,0 1 1 0 0,0 1 0 0 0,-1 1 0 0 0,1-1 0 0 0,-2-1-1 0 0,1-2-20 0 0,-1 7 5 0 0,2 0 0 0 0,-2 1-1 0 0,2-2 1 0 0,-1 3-1 0 0,-1-4 1 0 0,2 3 0 0 0,-1-1-1 0 0,-1 1 1 0 0,2-1-1 0 0,-2 0 1 0 0,1 1 0 0 0,-1 1-1 0 0,1-3 1 0 0,-1 3-1 0 0,0-2 1 0 0,1 2 0 0 0,-1-2-1 0 0,1 1 1 0 0,-3 1-1 0 0,4-2 1 0 0,-3 1 0 0 0,2 1-1 0 0,-1 0 1 0 0,0 0-1 0 0,-1-2 1 0 0,2 2 0 0 0,-1 0-1 0 0,0 0 1 0 0,1 0 0 0 0,-2 0-6 0 0,-4 0 2 0 0,2 2 0 0 0,1-2-1 0 0,-1 0 1 0 0,0 3 0 0 0,0-3-1 0 0,0 3 1 0 0,1-3 0 0 0,0 2-1 0 0,0 1 1 0 0,-1-2 0 0 0,0 3-1 0 0,0-3 1 0 0,2 2-1 0 0,0 1 1 0 0,0 0 0 0 0,-2 0-1 0 0,2-1 1 0 0,-1 0 0 0 0,0 3-1 0 0,-9 10-16 0 0,2 2 1 0 0,1 0 0 0 0,0-2-1 0 0,1 6 16 0 0,6-20-4 0 0,-4 17 4 0 0,1-2 0 0 0,-1 3 0 0 0,3-3 0 0 0,0 2 0 0 0,0 1 0 0 0,0 12 0 0 0,3-8 128 0 0,-1 1 0 0 0,4 2-128 0 0,-1 7 168 0 0,-1-23-81 0 0,0 2 0 0 0,0-2 0 0 0,2 2 0 0 0,1-2 0 0 0,-1 2 0 0 0,3 5-87 0 0,-2-15 28 0 0,-2 2 0 0 0,1-1 0 0 0,0 1 0 0 0,-1 0 0 0 0,2 0 1 0 0,-1 0-1 0 0,1-2 0 0 0,2 2 0 0 0,-2-2 0 0 0,0 0 0 0 0,1 2 1 0 0,0-2-1 0 0,0 0 0 0 0,0 0 0 0 0,0 1 0 0 0,4 0-28 0 0,-4-2 11 0 0,1 0 1 0 0,0-1-1 0 0,0 1 0 0 0,0-2 1 0 0,-1 1-1 0 0,1 1 0 0 0,0-2 1 0 0,0 0-1 0 0,0 0 0 0 0,-1 0 1 0 0,1 0-1 0 0,2-2 0 0 0,-3 2 1 0 0,0-1-1 0 0,0-1 0 0 0,1 1 1 0 0,0-1-1 0 0,1 0-11 0 0,30-15-875 0 0,15-10 875 0 0,-26 11-981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7"/>
    </inkml:context>
    <inkml:brush xml:id="br0">
      <inkml:brushProperty name="width" value="0.05" units="cm"/>
      <inkml:brushProperty name="height" value="0.05" units="cm"/>
      <inkml:brushProperty name="color" value="#FF9900"/>
    </inkml:brush>
  </inkml:definitions>
  <inkml:trace contextRef="#ctx0" brushRef="#br0">59 366 14280 0 0,'0'0'1102'0'0,"4"-1"365"0"0,59-55 4866 0 0,-33 30-4805 0 0,15-19-1528 0 0,-27 28 182 0 0,-9 7-91 0 0,-1 2 0 0 0,2-1 0 0 0,-2-1 0 0 0,-2-1 0 0 0,2 1 0 0 0,3-9-91 0 0,-3 3 79 0 0,-4 13-48 0 0,-1-4-1 0 0,-2 3 1 0 0,1 0 0 0 0,0 0-1 0 0,1-1 1 0 0,-3-2-1 0 0,1 3 1 0 0,-1-1 0 0 0,2 0-1 0 0,0-1-30 0 0,-2-1 34 0 0,0 2 1 0 0,0 2 1 0 0,0-2-1 0 0,0 2 1 0 0,-2-2 0 0 0,2 2-1 0 0,-2-2 1 0 0,1-1-36 0 0,1 4 22 0 0,-2 1-1 0 0,1-2 1 0 0,1 3-1 0 0,-2-4 1 0 0,0 3-1 0 0,1-1 0 0 0,-1 1 1 0 0,1-1-1 0 0,-1 2 1 0 0,0-2-1 0 0,1 1 1 0 0,-1-1-1 0 0,1 2 1 0 0,-3-1-1 0 0,4 1 1 0 0,-1-2-1 0 0,-2 2-21 0 0,-1-2 36 0 0,0 1 0 0 0,0 1 0 0 0,0-2 0 0 0,0 1 1 0 0,0 1-1 0 0,0 0 0 0 0,0-2 0 0 0,-1 2 0 0 0,2 0 0 0 0,-2 2 0 0 0,2-2 0 0 0,-2 0 0 0 0,-3 1-36 0 0,0 2 51 0 0,-3 1 0 0 0,1-3 0 0 0,2 4 1 0 0,-11 5-52 0 0,11-6 44 0 0,0 1 0 0 0,1 0 0 0 0,1 1 0 0 0,-2 2 0 0 0,2-3 0 0 0,-1 3 0 0 0,1-1 0 0 0,-2 5-45 0 0,-3 1 109 0 0,-1 2 0 0 0,4-1 0 0 0,-1 2 0 0 0,-1-2 0 0 0,4 2 0 0 0,-1 0 0 0 0,-1 2 0 0 0,4-2 0 0 0,-1 2 0 0 0,2-2 0 0 0,-1 1-1 0 0,1 1 1 0 0,2-1 0 0 0,-1 1 0 0 0,2 0 0 0 0,2 17-108 0 0,-1-26 56 0 0,1 1 0 0 0,1 0 0 0 0,-1-2 0 0 0,1 1 0 0 0,0-1 0 0 0,0 0 0 0 0,0 2 0 0 0,7 4-56 0 0,-7-9 27 0 0,0 0 0 0 0,1 0 0 0 0,-1-1 0 0 0,0 0-1 0 0,2 0 1 0 0,0 0 0 0 0,-2 0 0 0 0,2 0 0 0 0,-1-1 0 0 0,1 0 0 0 0,0 0-1 0 0,0 0 1 0 0,0-1 0 0 0,6 3-27 0 0,-3-4-1 0 0,1 3 1 0 0,1-3-1 0 0,0 1 1 0 0,1-2-1 0 0,-3 0 0 0 0,1 0 1 0 0,3 0-1 0 0,-3-2 0 0 0,1 1 1 0 0,-1-3-1 0 0,-1 3 0 0 0,4-2 1 0 0,21-9-93 0 0,2 1-1 0 0,17-13 94 0 0,-49 24-5 0 0,34-14-395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38"/>
    </inkml:context>
    <inkml:brush xml:id="br0">
      <inkml:brushProperty name="width" value="0.05" units="cm"/>
      <inkml:brushProperty name="height" value="0.05" units="cm"/>
      <inkml:brushProperty name="color" value="#FF9900"/>
    </inkml:brush>
  </inkml:definitions>
  <inkml:trace contextRef="#ctx0" brushRef="#br0">13 1 19175 0 0,'0'0'587'0'0,"-2"5"685"0"0,1 4-1103 0 0,-3-1-1 0 0,3 2 1 0 0,-1-2-1 0 0,1 2 1 0 0,1-2 0 0 0,-2 1-1 0 0,2 1 1 0 0,2 3-169 0 0,-2-12 123 0 0,0 46 2337 0 0,4 20-2460 0 0,-2 0 1139 0 0,0-40-452 0 0,-2 0 0 0 0,4 4-687 0 0,-2-17 109 0 0,1 1 0 0 0,2-3 0 0 0,1 8-109 0 0,-2-16 21 0 0,-4-4-20 0 0,0 2-1 0 0,0-2 1 0 0,0 2 0 0 0,0-2-1 0 0,0 0 1 0 0,0 0-1 0 0,0 1 1 0 0,0-1 0 0 0,0 0-1 0 0,0 0 1 0 0,1 2-1 0 0,-1-2 1 0 0,0 0 0 0 0,0 1-1 0 0,0-1 1 0 0,0 0-1 0 0,2 0 1 0 0,-2 0 0 0 0,1 0-1 0 0,-1 2 1 0 0,0-2-1 0 0,0 0 1 0 0,0 0 0 0 0,2 2-1 0 0,-2-2-16 0 0,0-2 1 0 0,0 2 0 0 0,2 0 0 0 0,-2 0 0 0 0,0 0 0 0 0,1 0 0 0 0,-1-2 0 0 0,0 2 0 0 0,0 0 0 0 0,0 0-1 0 0,2 0 1 0 0,-2 0 0 0 0,0 0 0 0 0,0-1 0 0 0,1 1 0 0 0,-1 0 0 0 0,0-2 0 0 0,0 2 0 0 0,0 0 0 0 0,0 0 0 0 0,0-1 15 0 0,8-23-935 0 0,-4 8-692 0 0,-4 0-465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39"/>
    </inkml:context>
    <inkml:brush xml:id="br0">
      <inkml:brushProperty name="width" value="0.05" units="cm"/>
      <inkml:brushProperty name="height" value="0.05" units="cm"/>
      <inkml:brushProperty name="color" value="#FF9900"/>
    </inkml:brush>
  </inkml:definitions>
  <inkml:trace contextRef="#ctx0" brushRef="#br0">12 28 6912 0 0,'-5'-5'608'0'0,"5"-6"-480"0"0,-6 5-128 0 0,6 1 3080 0 0,0 5 600 0 0,0 0 111 0 0,0 0 25 0 0,0 0-3000 0 0,6 0-600 0 0,-1 5-120 0 0,-5-5-32 0 0,7 11-64 0 0,5 0-136 0 0,-5 0 32 0 0,-1 1 8 0 0,1 4-2048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03"/>
    </inkml:context>
    <inkml:brush xml:id="br0">
      <inkml:brushProperty name="width" value="0.05" units="cm"/>
      <inkml:brushProperty name="height" value="0.05" units="cm"/>
      <inkml:brushProperty name="color" value="#FF9900"/>
    </inkml:brush>
  </inkml:definitions>
  <inkml:trace contextRef="#ctx0" brushRef="#br0">1 1 16671 0 0,'0'0'1283'0'0,"0"13"-42"0"0,6 20 1129 0 0,-4-17-1144 0 0,-2 4 0 0 0,5 10-1226 0 0,1 2 668 0 0,7 27 184 0 0,-11-44-758 0 0,1-1 1 0 0,2 0 0 0 0,-2 2-1 0 0,2-3 1 0 0,1 2 0 0 0,0-3-1 0 0,7 12-94 0 0,-13-24 1 0 0,0 0-1 0 0,0 0 1 0 0,0 0-1 0 0,0 2 1 0 0,0-2 0 0 0,2 0-1 0 0,-2 0 1 0 0,0 0-1 0 0,0 0 1 0 0,0 2-1 0 0,0-2 1 0 0,0 0 0 0 0,1 1-1 0 0,-1-1 1 0 0,0 0-1 0 0,2 0 1 0 0,-2 0-1 0 0,0 0 1 0 0,0 0 0 0 0,0 0-1 0 0,2 0 1 0 0,-2 2-1 0 0,0-2 1 0 0,0 0-1 0 0,0 0 1 0 0,1 0 0 0 0,-1 0-1 0 0,2 0 1 0 0,-2 0-1 0 0,0 0 1 0 0,0 0-1 0 0,0 0 1 0 0,1 0 0 0 0,-1 0-1 0 0,0 0-43 0 0,0-2 0 0 0,2 2 1 0 0,-2 0-1 0 0,2 0 0 0 0,-2 0 1 0 0,0-1-1 0 0,0 1 0 0 0,0-2 1 0 0,0 2-1 0 0,1 0 1 0 0,-1 0-1 0 0,0 0 0 0 0,0-2 1 0 0,0 2-1 0 0,0 0 0 0 0,0-1 1 0 0,0 1-1 0 0,0-2 0 0 0,0 2 1 0 0,2 0-1 0 0,-2 0 1 0 0,0-1-1 0 0,0 1 0 0 0,0 0 43 0 0,6-36-3285 0 0,-6 20 1182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0"/>
    </inkml:context>
    <inkml:brush xml:id="br0">
      <inkml:brushProperty name="width" value="0.05" units="cm"/>
      <inkml:brushProperty name="height" value="0.05" units="cm"/>
      <inkml:brushProperty name="color" value="#FF9900"/>
    </inkml:brush>
  </inkml:definitions>
  <inkml:trace contextRef="#ctx0" brushRef="#br0">1 303 18775 0 0,'0'0'572'0'0,"2"12"904"0"0,-2-12-1432 0 0,0 0-1 0 0,1 0 1 0 0,-1 1-1 0 0,2-1 1 0 0,-2 2-1 0 0,0-2 1 0 0,1 0-1 0 0,1 0 1 0 0,-2 1-1 0 0,0-1 0 0 0,2 0 1 0 0,-2 0-1 0 0,1 2 1 0 0,1-2-1 0 0,-2 0 1 0 0,0 0-1 0 0,1 0 1 0 0,-1 0-1 0 0,2 0 1 0 0,0 0-1 0 0,-2 0 1 0 0,1 0-44 0 0,22-5 2257 0 0,-14 4-1800 0 0,4-3-114 0 0,0 1-1 0 0,0-2 1 0 0,-2 2 0 0 0,2-3-1 0 0,-2 1 1 0 0,0-1 0 0 0,2-1-1 0 0,-4 1 1 0 0,3-4-1 0 0,-1 4 1 0 0,5-10-343 0 0,6-2 139 0 0,-3-1-1 0 0,2 0 1 0 0,-2-4 0 0 0,12-13-139 0 0,-26 28 44 0 0,-1 1 0 0 0,0-1 0 0 0,0 0 1 0 0,0 2-1 0 0,-1-2 0 0 0,-2-2 0 0 0,6-3-44 0 0,-7 12 11 0 0,0-2 0 0 0,0 1 1 0 0,0 0-1 0 0,0 1 0 0 0,-2-1 0 0 0,2 1 0 0 0,0-3 1 0 0,-1 4-1 0 0,1-1 0 0 0,0-2 0 0 0,0 1 0 0 0,-2 2 0 0 0,0-3 1 0 0,2 1-1 0 0,-1 1 0 0 0,-1-1 0 0 0,2 0 0 0 0,-1 2 1 0 0,1-3-1 0 0,-4 3 0 0 0,4-1 0 0 0,-1-1-11 0 0,-1 0 14 0 0,1 1 0 0 0,-1-1 1 0 0,-1 1-1 0 0,3 1 0 0 0,-3-2 0 0 0,1 0 0 0 0,0 1 1 0 0,-1 1-1 0 0,2-2 0 0 0,-1 2 0 0 0,0-1 0 0 0,1 1 1 0 0,-2 0-1 0 0,1-2 0 0 0,-1 2 0 0 0,1 0 0 0 0,1 0 0 0 0,-6 0-14 0 0,1 2-31 0 0,-2 1-1 0 0,1 0 1 0 0,-1-1-1 0 0,2 1 0 0 0,-2 2 1 0 0,2-2-1 0 0,-1 2 1 0 0,-4 3 31 0 0,-13 6-81 0 0,19-11 63 0 0,-1 2 0 0 0,1 0 0 0 0,0-2 0 0 0,0 2 0 0 0,1 0 0 0 0,-1 1 1 0 0,0 0 17 0 0,-29 42-41 0 0,22-28 7 0 0,8-12 37 0 0,0-2 0 0 0,0 2 0 0 0,1-2 1 0 0,2 1-1 0 0,-3 1 0 0 0,3 0 0 0 0,-1-2 0 0 0,1 4 0 0 0,1-2 0 0 0,0-2 0 0 0,-2 4 0 0 0,2-4 1 0 0,2 2-1 0 0,-2 0 0 0 0,1 0 0 0 0,1 0 0 0 0,-1-1 0 0 0,1 1 0 0 0,1 0 0 0 0,-1 0 0 0 0,1-2 1 0 0,2 0-1 0 0,-2 2 0 0 0,5 5-3 0 0,0 2 20 0 0,2-3-1 0 0,-1 3 1 0 0,2-2 0 0 0,1 1-1 0 0,5 2-19 0 0,-14-11 5 0 0,2-2-1 0 0,-2 0 0 0 0,4 0 1 0 0,-2 1-1 0 0,-2-3 1 0 0,2 2-1 0 0,-1-1 0 0 0,3 1 1 0 0,-2-1-1 0 0,-1-1 0 0 0,1 1 1 0 0,2 0-1 0 0,-1-2 0 0 0,-1 0 1 0 0,0 1-1 0 0,-1-1 0 0 0,3 0 1 0 0,-2-1-1 0 0,1 1-4 0 0,7-2-224 0 0,-4-1-1 0 0,4 0 1 0 0,-2-1 0 0 0,1 0-1 0 0,-1-1 1 0 0,0 0-1 0 0,8-6 225 0 0,12-5-1557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41"/>
    </inkml:context>
    <inkml:brush xml:id="br0">
      <inkml:brushProperty name="width" value="0.05" units="cm"/>
      <inkml:brushProperty name="height" value="0.05" units="cm"/>
      <inkml:brushProperty name="color" value="#FF9900"/>
    </inkml:brush>
  </inkml:definitions>
  <inkml:trace contextRef="#ctx0" brushRef="#br0">51 127 20815 0 0,'-4'4'183'0'0,"1"-3"1"0"0,0 2-1 0 0,1 1 0 0 0,1-1 0 0 0,-2 0 0 0 0,1 0 0 0 0,-1 0 0 0 0,1 1 0 0 0,1-1 0 0 0,-1 0 0 0 0,0 3-183 0 0,-1 6 97 0 0,0-1-1 0 0,1 2 0 0 0,1-1-96 0 0,-6 24 79 0 0,4-24 345 0 0,2 4 1 0 0,-1-1-1 0 0,2-1 1 0 0,0 1 0 0 0,2 1-1 0 0,-1 1-424 0 0,2 34 1077 0 0,-3-38-786 0 0,2-2 0 0 0,0 2 0 0 0,-1-2 0 0 0,2 2-291 0 0,2 11 373 0 0,5 0 126 0 0,-10-21-395 0 0,3 1-1 0 0,-3-1 1 0 0,2 0 0 0 0,-2 0 0 0 0,1 0-1 0 0,1 1 1 0 0,-2 2-104 0 0,0-4 223 0 0,0-2 26 0 0,0-2-212 0 0,1 2 0 0 0,-1 0 0 0 0,0-2 0 0 0,0 2 0 0 0,2 0 1 0 0,-2-1-1 0 0,0-1 0 0 0,2 2 0 0 0,-2-1 0 0 0,0 1 0 0 0,0 0 0 0 0,0-2 0 0 0,0 0 0 0 0,0 2 0 0 0,0-1-37 0 0,1-4 228 0 0,22-65 881 0 0,-17 42-970 0 0,2 1 0 0 0,2 0-1 0 0,6-7-138 0 0,4-9 67 0 0,24-34-67 0 0,-33 61-10 0 0,0 2 0 0 0,2 0-1 0 0,-2-1 1 0 0,2 1 0 0 0,1 1 0 0 0,2-1 10 0 0,24-17-421 0 0,2 2 0 0 0,38-22 421 0 0,-55 40-1161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15"/>
    </inkml:context>
    <inkml:brush xml:id="br0">
      <inkml:brushProperty name="width" value="0.05" units="cm"/>
      <inkml:brushProperty name="height" value="0.05" units="cm"/>
      <inkml:brushProperty name="color" value="#FFFFFF"/>
    </inkml:brush>
  </inkml:definitions>
  <inkml:trace contextRef="#ctx0" brushRef="#br0">23 1 7168 0 0,'0'0'554'0'0,"0"0"-207"0"0,0 0 476 0 0,0 0 250 0 0,0 0 51 0 0,0 0-29 0 0,0 0-166 0 0,-8 14 1556 0 0,-1 287 1892 0 0,30 194-2019 0 0,-17-444-2219 0 0,0-26-32 0 0,-3-1 0 0 0,-1 2 0 0 0,0-2 0 0 0,-1 0 0 0 0,-3 5-107 0 0,-4-2 356 0 0,8-27-372 0 0,0 0 0 0 0,0 2 0 0 0,0-2 0 0 0,0 0-1 0 0,0 0 1 0 0,0 1 0 0 0,0-1 0 0 0,0 0 0 0 0,0 2 0 0 0,0-2 0 0 0,0 0 0 0 0,0 0-1 0 0,0 0 1 0 0,-3 3 0 0 0,3-3 0 0 0,0 0 0 0 0,0 0 0 0 0,0 0 0 0 0,0 0 0 0 0,0 0-1 0 0,0 0 1 0 0,-3 0 0 0 0,3 0 0 0 0,0 0 0 0 0,0 0 0 0 0,-2 3 0 0 0,2-3-1 0 0,0 0 1 0 0,0 0 0 0 0,0 0 0 0 0,0 0 0 0 0,0 0 0 0 0,-3 0 0 0 0,3 0 0 0 0,0 0-1 0 0,0 0 1 0 0,0 0 0 0 0,0 0 0 0 0,0 0 0 0 0,-3-3 0 0 0,3 3 0 0 0,0 0-1 0 0,0 0 1 0 0,-2 0 0 0 0,2 0 0 0 0,0 0 0 0 0,0 0 0 0 0,-1 0 0 0 0,1 0 16 0 0,-5-6-1334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16"/>
    </inkml:context>
    <inkml:brush xml:id="br0">
      <inkml:brushProperty name="width" value="0.05" units="cm"/>
      <inkml:brushProperty name="height" value="0.05" units="cm"/>
      <inkml:brushProperty name="color" value="#FFFFFF"/>
    </inkml:brush>
  </inkml:definitions>
  <inkml:trace contextRef="#ctx0" brushRef="#br0">1 223 11688 0 0,'0'0'235'0'0,"0"-1"0"0"0,2 1 1 0 0,-2-2-1 0 0,0 2 1 0 0,1-1-1 0 0,-1 1 0 0 0,2-2 1 0 0,-2 2-1 0 0,1 0 0 0 0,-1-2 1 0 0,2 2-1 0 0,-2 0 1 0 0,3-1-1 0 0,-3 1 0 0 0,0 0 1 0 0,3 0-1 0 0,-3-2 0 0 0,0 2 1 0 0,2 0-1 0 0,1 0-235 0 0,31-11 914 0 0,-15 6-220 0 0,26-8 986 0 0,28-3-1680 0 0,-7 0 322 0 0,-50 12-265 0 0,502-113 1008 0 0,-428 102-961 0 0,-2 7 0 0 0,58 2-104 0 0,-135 6 7 0 0,0 0-1 0 0,0 0 1 0 0,0 2-1 0 0,-1-1 1 0 0,1 1-1 0 0,5 4-6 0 0,-13-6-7 0 0,1 0-1 0 0,-1 3 0 0 0,0-3 0 0 0,0 4 0 0 0,0-3 1 0 0,-1 1-1 0 0,1 1 0 0 0,0-1 0 0 0,1-1 0 0 0,-1 2 0 0 0,0-1 1 0 0,-3 3-1 0 0,5-4 0 0 0,-4 1 0 0 0,1 3 0 0 0,0-2 0 0 0,-1 0 1 0 0,1 0-1 0 0,-1 1 0 0 0,3 0 8 0 0,0 16-115 0 0,1 0-1 0 0,0 1 1 0 0,-2 10 115 0 0,5 10-73 0 0,3 31-21 0 0,1 51 94 0 0,-3-9-98 0 0,54 419 978 0 0,-60-504-724 0 0,2-2-1 0 0,-4 0 1 0 0,1 2-1 0 0,-4 0 0 0 0,1-2 1 0 0,-1 2-1 0 0,-9 22-155 0 0,11-46 73 0 0,-3-1 1 0 0,3 3-1 0 0,-5-1 0 0 0,2-1 0 0 0,-1 0 0 0 0,1-2 0 0 0,0 2 0 0 0,0 0 0 0 0,0-1 1 0 0,-4 0-1 0 0,4 0 0 0 0,-2 0 0 0 0,2-1 0 0 0,-2 0 0 0 0,2 0 0 0 0,-3 0 1 0 0,1 1-1 0 0,0-3 0 0 0,0 1 0 0 0,-1 1 0 0 0,-1-1 0 0 0,3-1 0 0 0,-3-1 0 0 0,2 2-73 0 0,-22 4 456 0 0,0-3 1 0 0,-2 1-1 0 0,4-3 0 0 0,-17-1-456 0 0,34 0 99 0 0,-83-3 1349 0 0,0-5-1448 0 0,-33-2 609 0 0,-58-6 122 0 0,70 7-145 0 0,-30 2-586 0 0,-34 1-29 0 0,166 4-166 0 0,10 2 168 0 0,0 0 1 0 0,0 0-1 0 0,0 0 0 0 0,2 0 1 0 0,-2 0-1 0 0,0 0 1 0 0,0 0-1 0 0,0 0 1 0 0,0 0-1 0 0,0 0 1 0 0,0 0-1 0 0,0 0 1 0 0,0 0-1 0 0,0 0 1 0 0,0-1-1 0 0,0 1 1 0 0,0 0-1 0 0,0 0 1 0 0,0 0-1 0 0,0 0 0 0 0,0 0 1 0 0,0 0-1 0 0,0 0 1 0 0,0 0-1 0 0,0 0 1 0 0,0 0-1 0 0,0 0 1 0 0,0 0-1 0 0,0 0 1 0 0,0 0-1 0 0,0-2 1 0 0,0 2-1 0 0,0 0 1 0 0,0 0-1 0 0,0 0 0 0 0,0 0 1 0 0,0 0-1 0 0,0 0 1 0 0,0 0-1 0 0,0 0 1 0 0,0 0-1 0 0,0 0 1 0 0,0 0-1 0 0,0 0 1 0 0,0 0-1 0 0,0-1 27 0 0,9-3-1680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13"/>
    </inkml:context>
    <inkml:brush xml:id="br0">
      <inkml:brushProperty name="width" value="0.05" units="cm"/>
      <inkml:brushProperty name="height" value="0.05" units="cm"/>
      <inkml:brushProperty name="color" value="#FFFFFF"/>
    </inkml:brush>
  </inkml:definitions>
  <inkml:trace contextRef="#ctx0" brushRef="#br0">5 11 11200 0 0,'6'-6'873'0'0,"-1"1"1595"0"0,-5 10-141 0 0,0 16-1924 0 0,-16 291 2189 0 0,16-215-1871 0 0,5 1 0 0 0,12 76-721 0 0,-12-145 159 0 0,2 5 404 0 0,-3 2 0 0 0,1 32-563 0 0,-10-59 480 0 0,5-9-415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14"/>
    </inkml:context>
    <inkml:brush xml:id="br0">
      <inkml:brushProperty name="width" value="0.05" units="cm"/>
      <inkml:brushProperty name="height" value="0.05" units="cm"/>
      <inkml:brushProperty name="color" value="#FFFFFF"/>
    </inkml:brush>
  </inkml:definitions>
  <inkml:trace contextRef="#ctx0" brushRef="#br0">1 112 13824 0 0,'45'-13'700'0'0,"0"4"0"0"0,1 1 1 0 0,0 0-1 0 0,42 1-700 0 0,-46 4 385 0 0,963-59 1927 0 0,-912 60-2224 0 0,-4 5 0 0 0,25 5-88 0 0,-106-8 75 0 0,0 3-1 0 0,1-3 1 0 0,-4 4-1 0 0,3-3 1 0 0,2 2-1 0 0,-4-1 1 0 0,4 1 0 0 0,-5 0-1 0 0,6 4-74 0 0,-8-6 53 0 0,0 1 0 0 0,0 3 0 0 0,-1-5 0 0 0,3 3 0 0 0,-4 0 0 0 0,3 0 0 0 0,-1 1 0 0 0,-2-1 0 0 0,1 0 0 0 0,1 0 0 0 0,0 0 0 0 0,-3 1 0 0 0,4 0 0 0 0,-4 0 0 0 0,3 0-1 0 0,-2 0 1 0 0,-1 0 0 0 0,2 0 0 0 0,-2 0-53 0 0,14 136 17 0 0,-7-70-126 0 0,4 18 109 0 0,32 200-72 0 0,-11-74 176 0 0,-25-161 49 0 0,-3-2 0 0 0,-2 2 0 0 0,-2 0 0 0 0,-2 1-1 0 0,-7 39-152 0 0,6-80 63 0 0,1 3 0 0 0,-1-3 0 0 0,0 0 0 0 0,-2-1 0 0 0,-2 3 0 0 0,3-4 0 0 0,-6 10-63 0 0,7-15 84 0 0,-2 2 0 0 0,2-3 0 0 0,-2 1 0 0 0,0 1 0 0 0,0-2 0 0 0,-1-1 0 0 0,1 1 0 0 0,-1 0 0 0 0,1-2 0 0 0,-1 4 0 0 0,1-4 0 0 0,-2 0 1 0 0,1 0-1 0 0,0 0 0 0 0,-6 1-84 0 0,-10 4 268 0 0,-2-2 1 0 0,-2-1-1 0 0,4-2 1 0 0,-4 2-1 0 0,4-4 1 0 0,-2-1-1 0 0,-3 0-268 0 0,-56-3 700 0 0,-36-11-700 0 0,17 3 255 0 0,30 4-117 0 0,-346-31 1340 0 0,-57 20-1478 0 0,411 18 36 0 0,-2 3 0 0 0,-6 4-36 0 0,34 1-125 0 0,36-8-530 0 0,2 0-237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11"/>
    </inkml:context>
    <inkml:brush xml:id="br0">
      <inkml:brushProperty name="width" value="0.05" units="cm"/>
      <inkml:brushProperty name="height" value="0.05" units="cm"/>
      <inkml:brushProperty name="color" value="#FFFFFF"/>
    </inkml:brush>
  </inkml:definitions>
  <inkml:trace contextRef="#ctx0" brushRef="#br0">35 1 12296 0 0,'-12'21'1372'0'0,"4"19"-1181"0"0,2 0 0 0 0,1 0 0 0 0,2 1 0 0 0,3 35-191 0 0,14 167 866 0 0,-12-224-804 0 0,46 424 2089 0 0,-48-436-2045 0 0,0-3 0 0 0,3 1 0 0 0,-3 0 0 0 0,0 0 0 0 0,-3 0 0 0 0,3 1 0 0 0,0 0 0 0 0,0-1 0 0 0,-3 0-106 0 0,3 1 286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12"/>
    </inkml:context>
    <inkml:brush xml:id="br0">
      <inkml:brushProperty name="width" value="0.05" units="cm"/>
      <inkml:brushProperty name="height" value="0.05" units="cm"/>
      <inkml:brushProperty name="color" value="#FFFFFF"/>
    </inkml:brush>
  </inkml:definitions>
  <inkml:trace contextRef="#ctx0" brushRef="#br0">1 53 17047 0 0,'2'-5'126'0'0,"1"2"-1"0"0,-2 0 1 0 0,4-1-1 0 0,-2 3 0 0 0,-1-4 1 0 0,1 2-1 0 0,0 1 0 0 0,2-1 1 0 0,-2 1-1 0 0,1-1 1 0 0,-1 2-1 0 0,2-3 0 0 0,-2 4 1 0 0,2-3-1 0 0,-2 3 0 0 0,0-3 1 0 0,2 1-1 0 0,1 2 1 0 0,-3-1-1 0 0,2 1-125 0 0,16-2 15 0 0,0 1-1 0 0,0-1 1 0 0,17 4-15 0 0,-4-1 152 0 0,162 7 32 0 0,40 13-184 0 0,92 5 52 0 0,-79-22 406 0 0,84-13-458 0 0,-311 9 83 0 0,-6-5 101 0 0,2 5 0 0 0,-2 0 0 0 0,0 0 0 0 0,2 0 0 0 0,-2 3-1 0 0,1 0 1 0 0,2 1-184 0 0,-17-3 19 0 0,0-1-1 0 0,-1 2 0 0 0,1-1 1 0 0,-1-1-1 0 0,-1 2 1 0 0,2 0-1 0 0,0-1 0 0 0,-1-1 1 0 0,-1 2-1 0 0,3-1 0 0 0,-3 1 1 0 0,0 0-1 0 0,0-1 0 0 0,4 2 1 0 0,-4-3-1 0 0,0 4 1 0 0,0-4-1 0 0,0 3 0 0 0,0-2 1 0 0,3 1-1 0 0,-3 0 0 0 0,0-2 1 0 0,0 3-1 0 0,0 0-18 0 0,0 53-96 0 0,0-40 85 0 0,3 54-93 0 0,3-1 1 0 0,4 0 0 0 0,17 61 103 0 0,2 7 0 0 0,-26-118 0 0 0,7 39 0 0 0,-2 1 0 0 0,-2-1 0 0 0,-4-28-7 0 0,1 47 78 0 0,-3 27-71 0 0,-2-62 43 0 0,-2-1 0 0 0,-1-1-1 0 0,-5 2 1 0 0,2-2-1 0 0,-3 1 1 0 0,-13 35-43 0 0,14-57 86 0 0,2 2 0 0 0,-1-4 0 0 0,-2 2-1 0 0,-1-1 1 0 0,1-2 0 0 0,0 0 0 0 0,-2 2 0 0 0,-1-4 0 0 0,-1 2-1 0 0,-1-3 1 0 0,0 1 0 0 0,0-1 0 0 0,-1-2 0 0 0,-15 10-86 0 0,-2-5 321 0 0,2-2 0 0 0,-1 1 0 0 0,-1-6 1 0 0,-1 1-1 0 0,0 0 0 0 0,-1-4 0 0 0,1-1 1 0 0,-2-2-1 0 0,-12-1-321 0 0,-57-2 585 0 0,-1-5 1 0 0,-55-13-586 0 0,28-1-9 0 0,0-8 1 0 0,-127-45 8 0 0,245 67-2047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9"/>
    </inkml:context>
    <inkml:brush xml:id="br0">
      <inkml:brushProperty name="width" value="0.05" units="cm"/>
      <inkml:brushProperty name="height" value="0.05" units="cm"/>
      <inkml:brushProperty name="color" value="#FFFFFF"/>
    </inkml:brush>
  </inkml:definitions>
  <inkml:trace contextRef="#ctx0" brushRef="#br0">9 2 9672 0 0,'0'0'33'0'0,"0"0"0"0"0,0 0 0 0 0,0 0 0 0 0,-2 0 1 0 0,2 0-1 0 0,0 0 0 0 0,0 0 0 0 0,0 0 0 0 0,0-2 1 0 0,0 2-1 0 0,0 0 0 0 0,0 0 0 0 0,0 0 0 0 0,0 0 1 0 0,0 0-1 0 0,0 0 0 0 0,-1 0 0 0 0,1 0 0 0 0,0 0 1 0 0,0 0-1 0 0,0 0 0 0 0,0 0 0 0 0,0 0 0 0 0,0 0 1 0 0,0 0-1 0 0,0 0 0 0 0,0 0 0 0 0,-2 0 0 0 0,2 0 1 0 0,0 0-1 0 0,0 0 0 0 0,0 0 0 0 0,0 0 0 0 0,0 0 1 0 0,0 0-1 0 0,0 0 0 0 0,0 0 0 0 0,0 2 0 0 0,-1-2 1 0 0,1 0-1 0 0,0 0 0 0 0,0 0 0 0 0,0 0 0 0 0,0 0 0 0 0,0 0 1 0 0,0 0-1 0 0,0 0 0 0 0,0 0 0 0 0,0 0 0 0 0,0 0 1 0 0,0 0-1 0 0,0 1 0 0 0,0-1 0 0 0,0 0 0 0 0,0 0 1 0 0,0 0-1 0 0,0 0 0 0 0,0 0 0 0 0,0 0 0 0 0,0 0-33 0 0,-2 19 718 0 0,5 20-91 0 0,20 52 755 0 0,18 69 452 0 0,33 106 477 0 0,-55-182-1438 0 0,-1 1-1 0 0,-6 8-872 0 0,-5-26 1023 0 0,-4 45-1023 0 0,-6-75 343 0 0,3-37-335 0 0,0 2 0 0 0,0-2 0 0 0,-2 0 0 0 0,2 1 0 0 0,0-1 0 0 0,0 0 1 0 0,0 0-1 0 0,0 0 0 0 0,0 3 0 0 0,-1-3 0 0 0,1 0 0 0 0,0 2 0 0 0,0-2 0 0 0,-2 0 1 0 0,2 2-1 0 0,0-2 0 0 0,0 0 0 0 0,-2 1 0 0 0,2-1 0 0 0,0 0 0 0 0,-1 0 1 0 0,1 0-1 0 0,0 2 0 0 0,-2-2 0 0 0,2 0 0 0 0,-1 0 0 0 0,1 0 0 0 0,0 0 0 0 0,-2 0 1 0 0,2 1-1 0 0,-2-1 0 0 0,2 0 0 0 0,0 0 0 0 0,-1 0 0 0 0,1 0 0 0 0,-2 0 0 0 0,2 0 1 0 0,0-1-1 0 0,-1 1 0 0 0,1 0 0 0 0,-2 0 0 0 0,2 0 0 0 0,0 0 0 0 0,-2 0-8 0 0,-9-5-1236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10"/>
    </inkml:context>
    <inkml:brush xml:id="br0">
      <inkml:brushProperty name="width" value="0.05" units="cm"/>
      <inkml:brushProperty name="height" value="0.05" units="cm"/>
      <inkml:brushProperty name="color" value="#FFFFFF"/>
    </inkml:brush>
  </inkml:definitions>
  <inkml:trace contextRef="#ctx0" brushRef="#br0">0 110 14336 0 0,'0'-2'59'0'0,"2"1"1"0"0,-2-1-1 0 0,0 0 1 0 0,1 2-1 0 0,-1-1 1 0 0,2-1 0 0 0,-2 1-1 0 0,1-1 1 0 0,1 0-1 0 0,-2 2 1 0 0,3-1-1 0 0,-3-2 1 0 0,3 3-1 0 0,-3 0 1 0 0,0-2 0 0 0,2 2-1 0 0,1-2 1 0 0,-3 2-1 0 0,3-1 1 0 0,-3 1-1 0 0,0-3 1 0 0,4 3 0 0 0,-3 0-1 0 0,-1 0 1 0 0,3 0-1 0 0,-3 0 1 0 0,4 0-1 0 0,-3 0-59 0 0,57-10 34 0 0,-53 10 158 0 0,345-21 2649 0 0,61-6-2488 0 0,-145 9 217 0 0,-109 12 380 0 0,-25 6-558 0 0,-128 0-354 0 0,-1 0-1 0 0,-2 0 1 0 0,1 0-1 0 0,0 0 1 0 0,-1 0-1 0 0,1 2 1 0 0,-1-2-1 0 0,1 1 1 0 0,0-1-1 0 0,-1 2 1 0 0,1-2-1 0 0,-1 1 1 0 0,1-1-1 0 0,0 2 1 0 0,-2 1-1 0 0,1-3 1 0 0,1 0-1 0 0,-1 3 1 0 0,-1-3-1 0 0,2 4 1 0 0,0-3-1 0 0,-2-1 1 0 0,3 2-1 0 0,-3-1 1 0 0,0 1-1 0 0,0 0 1 0 0,3-1-1 0 0,-3 1 1 0 0,0 1-1 0 0,0-1 1 0 0,0 1-1 0 0,0-3 1 0 0,0 1-38 0 0,3 14 32 0 0,-1-4 0 0 0,-2 3 1 0 0,0-2-1 0 0,0 10-32 0 0,-2 0 1 0 0,5 33-103 0 0,4-2 0 0 0,6 36 102 0 0,-9-63-36 0 0,65 297 19 0 0,-8-56 18 0 0,-53-227 191 0 0,-2 3 0 0 0,-1-3 0 0 0,-2 2 0 0 0,-1-2 0 0 0,-2 3 0 0 0,-2-3 0 0 0,-1 3-192 0 0,3-38 71 0 0,0 0-1 0 0,-3 0 1 0 0,1-2 0 0 0,1 2-1 0 0,-1-2 1 0 0,2 3 0 0 0,-3-2-1 0 0,0-1 1 0 0,1 2-1 0 0,-1-2 1 0 0,1 0 0 0 0,-1 0-1 0 0,0 0 1 0 0,0 1-1 0 0,0 0-70 0 0,-5 0 127 0 0,1 2-1 0 0,1-1 0 0 0,-1-2 0 0 0,1 0 1 0 0,0 0-1 0 0,-1 1 0 0 0,-2-1 1 0 0,-3 0-127 0 0,-13 5 374 0 0,-2-3 1 0 0,1 0 0 0 0,-1-2 0 0 0,-16-2-375 0 0,41-1 15 0 0,-332 4 1277 0 0,174-4-1016 0 0,-482-8 420 0 0,607 16-848 0 0,32-8-256 0 0,3 0-1376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04"/>
    </inkml:context>
    <inkml:brush xml:id="br0">
      <inkml:brushProperty name="width" value="0.05" units="cm"/>
      <inkml:brushProperty name="height" value="0.05" units="cm"/>
      <inkml:brushProperty name="color" value="#FF9900"/>
    </inkml:brush>
  </inkml:definitions>
  <inkml:trace contextRef="#ctx0" brushRef="#br0">1 1 16783 0 0,'0'0'1496'0'0,"0"5"-1200"0"0,0 1-232 0 0,0 5-64 0 0,0 1 0 0 0,6-3-64 0 0,1 2 64 0 0,-2 5-504 0 0,9-4-56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7"/>
    </inkml:context>
    <inkml:brush xml:id="br0">
      <inkml:brushProperty name="width" value="0.05" units="cm"/>
      <inkml:brushProperty name="height" value="0.05" units="cm"/>
      <inkml:brushProperty name="color" value="#FFFFFF"/>
    </inkml:brush>
  </inkml:definitions>
  <inkml:trace contextRef="#ctx0" brushRef="#br0">1 1 11976 0 0,'0'5'4676'0'0,"3"17"-3038"0"0,0 15-1579 0 0,18 113 2029 0 0,10 1 0 0 0,29 94-2088 0 0,-47-196 666 0 0,-2-1 0 0 0,-1 3 1 0 0,-2 1-1 0 0,0 44-666 0 0,-8-96 193 0 0,0 0-1 0 0,-2 0-225 0 0,2 0 0 0 0,-3 0-1 0 0,3 0 1 0 0,0 0 0 0 0,0 0-1 0 0,0 0 1 0 0,0 0 0 0 0,-3-2-1 0 0,3 2 1 0 0,0 0 0 0 0,0 0-1 0 0,0 0 1 0 0,0-2 0 0 0,-3 2-1 0 0,3 0 1 0 0,0-3-1 0 0,0 3 1 0 0,-2 0 0 0 0,2 0-1 0 0,0 0 1 0 0,0 0 0 0 0,-1 0-1 0 0,1-3 1 0 0,0 3 0 0 0,0 0-1 0 0,0 0 1 0 0,0 0 0 0 0,0-3-1 0 0,0 3 1 0 0,0 0 0 0 0,-2-2-1 0 0,2 2 1 0 0,0-1 33 0 0,-2-7-654 0 0,-2-8-1368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8"/>
    </inkml:context>
    <inkml:brush xml:id="br0">
      <inkml:brushProperty name="width" value="0.05" units="cm"/>
      <inkml:brushProperty name="height" value="0.05" units="cm"/>
      <inkml:brushProperty name="color" value="#FFFFFF"/>
    </inkml:brush>
  </inkml:definitions>
  <inkml:trace contextRef="#ctx0" brushRef="#br0">1 102 17503 0 0,'11'-4'429'0'0,"0"-1"-1"0"0,1 0 0 0 0,-3-1 0 0 0,2 2 0 0 0,4 1 0 0 0,-4 2 0 0 0,10-3-428 0 0,88-5 903 0 0,-101 9-851 0 0,630-23 2155 0 0,-257 6-2011 0 0,-314 7 130 0 0,-48 5-267 0 0,-1 2 0 0 0,3 2 1 0 0,-2 1-60 0 0,-16-2 4 0 0,0 2-1 0 0,-1 0 1 0 0,1 0 0 0 0,0 2-1 0 0,-1-2 1 0 0,1 0 0 0 0,0 0-1 0 0,0 1 1 0 0,1-1 0 0 0,-3 2 0 0 0,2-1-1 0 0,-3-1 1 0 0,5 2 0 0 0,-3 1-1 0 0,-1-3 1 0 0,3 3 0 0 0,-3-3-1 0 0,1 4 1 0 0,1-3 0 0 0,-1 1-1 0 0,-1-1 1 0 0,1 1 0 0 0,-1 1-1 0 0,1-1 1 0 0,0-1 0 0 0,-1 3 0 0 0,-1-1-1 0 0,2-2 1 0 0,-1 1 0 0 0,-1 3-4 0 0,10 20-158 0 0,1 1 0 0 0,0-2 1 0 0,2 0-1 0 0,2-2 0 0 0,9 17 158 0 0,-7-10 195 0 0,54 81-75 0 0,26 26-120 0 0,-79-114 30 0 0,-5 1 0 0 0,1-2 0 0 0,-3 3 1 0 0,2 0-1 0 0,-2 0 0 0 0,-1 1 0 0 0,-2 1 0 0 0,-2-1 0 0 0,1 1 0 0 0,-1 1 0 0 0,0 21-30 0 0,-1-14 179 0 0,-3-15-29 0 0,1-1 0 0 0,-1 1-1 0 0,-2 2 1 0 0,0-2 0 0 0,-2-2 0 0 0,0 4 0 0 0,-1 0-150 0 0,0-5 103 0 0,-2 0-1 0 0,2 0 1 0 0,-3-3 0 0 0,-1 1 0 0 0,1 1-1 0 0,-5 7-102 0 0,6-14 60 0 0,0-2-1 0 0,-1 1 0 0 0,-1-1 1 0 0,1 2-1 0 0,-1-1 1 0 0,1-1-1 0 0,0-1 1 0 0,-1 1-1 0 0,-2-1 0 0 0,4 0 1 0 0,-5 0-1 0 0,1-1-59 0 0,-25 11 167 0 0,0-2-1 0 0,-1-2 1 0 0,-2 0 0 0 0,1-3-1 0 0,0-2 1 0 0,-5 1-167 0 0,-28 1 745 0 0,0-3-1 0 0,-59-7-744 0 0,-353-35 1091 0 0,201 13-786 0 0,134 18-498 0 0,136 7-598 0 0,4 3-238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5"/>
    </inkml:context>
    <inkml:brush xml:id="br0">
      <inkml:brushProperty name="width" value="0.05" units="cm"/>
      <inkml:brushProperty name="height" value="0.05" units="cm"/>
      <inkml:brushProperty name="color" value="#FFFFFF"/>
    </inkml:brush>
  </inkml:definitions>
  <inkml:trace contextRef="#ctx0" brushRef="#br0">68 1 12440 0 0,'0'0'957'0'0,"-13"26"690"0"0,4 4-970 0 0,-1 2 1 0 0,2 0-1 0 0,3 0 1 0 0,-1 0-1 0 0,1 26-677 0 0,0-10 658 0 0,1 9 64 0 0,2 2-1 0 0,2-1 1 0 0,3 16-722 0 0,24 175 1176 0 0,-12-145-827 0 0,-10-54-290 0 0,-4-18 138 0 0,4 0-1 0 0,3 19-196 0 0,-3-33 421 0 0,-13-25-623 0 0,-3-2-417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6"/>
    </inkml:context>
    <inkml:brush xml:id="br0">
      <inkml:brushProperty name="width" value="0.05" units="cm"/>
      <inkml:brushProperty name="height" value="0.05" units="cm"/>
      <inkml:brushProperty name="color" value="#FFFFFF"/>
    </inkml:brush>
  </inkml:definitions>
  <inkml:trace contextRef="#ctx0" brushRef="#br0">0 63 12896 0 0,'5'-4'283'0'0,"1"0"-1"0"0,-3 1 1 0 0,2 0 0 0 0,2 0 0 0 0,-3-2 0 0 0,1 2 0 0 0,-2 3 0 0 0,5-5 0 0 0,-3 3 0 0 0,2 1 0 0 0,-1-1 0 0 0,0 1-1 0 0,-1-1 1 0 0,0 2 0 0 0,1 0 0 0 0,1-2-283 0 0,54 1 1273 0 0,-2 1 0 0 0,3 1-1 0 0,23 7-1272 0 0,3 0 1671 0 0,11-4-1671 0 0,231-8 1166 0 0,36-15-1166 0 0,-78 0 17 0 0,-281 19-27 0 0,-1 0 1 0 0,2 0 0 0 0,-5 0-1 0 0,5 0 1 0 0,-1 0-1 0 0,-1 2 1 0 0,-1-1-1 0 0,1 1 1 0 0,1-1 0 0 0,-3 1-1 0 0,3 1 1 0 0,-1 0-1 0 0,-1 1 1 0 0,1-1-1 0 0,-1 0 1 0 0,0 0-1 0 0,1 0 1 0 0,-1 1 0 0 0,-2 0-1 0 0,2 3 1 0 0,-2-4-1 0 0,2 2 1 0 0,0 0-1 0 0,-2-1 1 0 0,2 4 9 0 0,-3-4-6 0 0,33 50 29 0 0,2 0 0 0 0,3-4 0 0 0,33 36-23 0 0,-36-46 146 0 0,-2 2 1 0 0,-3 1-1 0 0,-1 0 0 0 0,-1 4 1 0 0,-4-1-1 0 0,-1 2 1 0 0,7 21-147 0 0,-25-51 42 0 0,-1-4 0 0 0,-1 2 1 0 0,-2 2-1 0 0,2-1 0 0 0,-2-1 0 0 0,-1 3 1 0 0,-1-3-1 0 0,-1 2 0 0 0,0-2 0 0 0,0 3 0 0 0,-1-3 1 0 0,-1 2-1 0 0,-1-2 0 0 0,-4 14-42 0 0,3-11 42 0 0,-4 2 0 0 0,1-2 0 0 0,-4 1 0 0 0,3-3-1 0 0,-2 2 1 0 0,-1-1 0 0 0,0-2 0 0 0,-2 2 0 0 0,0-2 0 0 0,-1 0-1 0 0,1 0 1 0 0,-6-2-42 0 0,5-4 64 0 0,2 1 0 0 0,-2-2 0 0 0,-2-1 0 0 0,2 0 0 0 0,-1 0 0 0 0,-1-1 0 0 0,0 1 0 0 0,0-3 0 0 0,0-1 0 0 0,-1 1 0 0 0,1-2 0 0 0,0 1-1 0 0,-12-3-63 0 0,-34 2 344 0 0,1-3-1 0 0,-3-1 1 0 0,-5-6-344 0 0,15 4 154 0 0,-336-35 532 0 0,-114-5-11 0 0,256 31 1519 0 0,214 11-2920 0 0,-3-2-3848 0 0,32 3 2463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2"/>
    </inkml:context>
    <inkml:brush xml:id="br0">
      <inkml:brushProperty name="width" value="0.05" units="cm"/>
      <inkml:brushProperty name="height" value="0.05" units="cm"/>
      <inkml:brushProperty name="color" value="#FFFFFF"/>
    </inkml:brush>
  </inkml:definitions>
  <inkml:trace contextRef="#ctx0" brushRef="#br0">1074 164 2304 0 0,'6'-8'-769'0'0,"0"3"1524"0"0,-2 1 1 0 0,-3-1-1 0 0,4 2 1 0 0,-2-4-1 0 0,0 2 1 0 0,1-1-1 0 0,-1-2-755 0 0,-2 8 201 0 0,-1-3 0 0 0,0 1 0 0 0,0 1 0 0 0,0-1 0 0 0,0 0 0 0 0,0 2 0 0 0,0-1 0 0 0,0-1 0 0 0,0 1-1 0 0,0-1 1 0 0,0 0 0 0 0,0 2 0 0 0,-1-1 0 0 0,1-2 0 0 0,0 3 0 0 0,-2-2 0 0 0,2 2 0 0 0,0-2 0 0 0,-1 1 0 0 0,1-2-1 0 0,-2 3 1 0 0,2 0 0 0 0,-2-4 0 0 0,2 4 0 0 0,-1 0 0 0 0,-1 0 0 0 0,2-3 0 0 0,-1 3 0 0 0,-1-1 0 0 0,2 1 0 0 0,-2-2-1 0 0,-1 2 1 0 0,3 0 0 0 0,-1-2-201 0 0,-25-9 787 0 0,0 0-1 0 0,1 0 0 0 0,-2 3 1 0 0,-1 0-1 0 0,3 1 0 0 0,-2 1 1 0 0,-1 3-1 0 0,0 0 0 0 0,0 1 1 0 0,-20 2-787 0 0,-11 3 365 0 0,5 2 0 0 0,-5 5 0 0 0,3-1 0 0 0,-39 12-365 0 0,63-10 51 0 0,0 0 0 0 0,-1 1-1 0 0,2 4 1 0 0,1-2 0 0 0,-1 4 0 0 0,-18 15-51 0 0,30-22 24 0 0,-2 7 1 0 0,2-2-1 0 0,1 0 1 0 0,0 2-1 0 0,-1 1 1 0 0,5 2-1 0 0,-2-2 1 0 0,1 2-1 0 0,-4 9-24 0 0,14-20 24 0 0,1 1-1 0 0,-3-2 1 0 0,4 3-1 0 0,1-1 0 0 0,-1 0 1 0 0,-2-3-1 0 0,4 5 1 0 0,-1-4-1 0 0,1 3 1 0 0,-1 0-1 0 0,2-2 0 0 0,0 1 1 0 0,2 0-1 0 0,-2 1 1 0 0,1 0-1 0 0,2-2 1 0 0,-1 0-1 0 0,1 2 0 0 0,0-2 1 0 0,2 0-1 0 0,-2-1 1 0 0,2 2-1 0 0,2-1 1 0 0,-3 0-1 0 0,3-1 0 0 0,-1 1 1 0 0,1-1-1 0 0,-1-1 1 0 0,2 0-1 0 0,0-1 1 0 0,2 1-1 0 0,-2 0 0 0 0,0-2 1 0 0,3 1-1 0 0,5 2-23 0 0,11 6 55 0 0,5-3-1 0 0,-2 1 1 0 0,1-2-1 0 0,1 1 1 0 0,1-6-1 0 0,-1 0 1 0 0,18 2-55 0 0,60 4 421 0 0,65-8-421 0 0,-161-4 17 0 0,153 0 140 0 0,-3-4 0 0 0,3-12-1 0 0,-2-7 1 0 0,54-18-157 0 0,-142 23-50 0 0,-5-3 1 0 0,17-9 49 0 0,-54 17-12 0 0,-1-1 1 0 0,-2-2 0 0 0,0-2 0 0 0,0-1 0 0 0,19-16 11 0 0,-46 31 0 0 0,0 1 0 0 0,0-2 0 0 0,1 2 0 0 0,-1-3 0 0 0,0 1 0 0 0,-2 0 0 0 0,0 0 0 0 0,2 1 0 0 0,-2-3 0 0 0,-1 1 0 0 0,1-1 0 0 0,0 3 0 0 0,0-9 0 0 0,-1 10 0 0 0,-2-2 0 0 0,1 0 0 0 0,-1 2 0 0 0,0-2 0 0 0,0 2 0 0 0,0 0 0 0 0,0-4 0 0 0,-1 4 0 0 0,1-2 0 0 0,-2 2 0 0 0,2-2 0 0 0,-1 2 0 0 0,-1 0 0 0 0,0-2 0 0 0,1 2 0 0 0,-1 0 0 0 0,1-1 0 0 0,-3 0 0 0 0,3 0 0 0 0,-2 1 0 0 0,1 0 0 0 0,-1 0 0 0 0,-8-10-22 0 0,-1 3-1 0 0,3 1 0 0 0,-2-1 1 0 0,-4 1-1 0 0,4 1 0 0 0,-7-2 23 0 0,-17-11-192 0 0,-30-11 192 0 0,4 7-88 0 0,0 4 0 0 0,0 2 0 0 0,-64-12 88 0 0,-193-18-208 0 0,214 37 188 0 0,-2 6 0 0 0,-1 3-1 0 0,2 4 1 0 0,-84 14 20 0 0,118-4-943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3"/>
    </inkml:context>
    <inkml:brush xml:id="br0">
      <inkml:brushProperty name="width" value="0.05" units="cm"/>
      <inkml:brushProperty name="height" value="0.05" units="cm"/>
      <inkml:brushProperty name="color" value="#FFFFFF"/>
    </inkml:brush>
  </inkml:definitions>
  <inkml:trace contextRef="#ctx0" brushRef="#br0">163 1 16296 0 0,'-8'0'220'0'0,"0"0"1"0"0,0 0-1 0 0,0 2 1 0 0,2-1-1 0 0,-2 1 1 0 0,-2-1-1 0 0,2 1 1 0 0,2 1-1 0 0,-2 0 1 0 0,-5 4-221 0 0,10-4 46 0 0,-2 0 0 0 0,-1 0 1 0 0,2 1-1 0 0,0-1 0 0 0,0 0 0 0 0,1 2 1 0 0,-2-2-1 0 0,4 2 0 0 0,-2 0 1 0 0,-1-1-1 0 0,1 0 0 0 0,2 0 0 0 0,-3 1 1 0 0,1 2-1 0 0,3-3 0 0 0,-3 0 0 0 0,1 4-46 0 0,-1 19 148 0 0,-3-2-1 0 0,4 3 0 0 0,-1-1 0 0 0,3-2 1 0 0,0 3-1 0 0,3-1 0 0 0,2 19-147 0 0,-2-22 92 0 0,12 82 516 0 0,4 1 0 0 0,14 35-608 0 0,12 58 545 0 0,37 194 539 0 0,-77-370-950 0 0,-2 2 44 0 0,3-4-1 0 0,-1 4 1 0 0,1-4-1 0 0,1 2 0 0 0,1-3 1 0 0,1 1-1 0 0,9 12-177 0 0,-5-18-101 0 0,0-11-918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4"/>
    </inkml:context>
    <inkml:brush xml:id="br0">
      <inkml:brushProperty name="width" value="0.05" units="cm"/>
      <inkml:brushProperty name="height" value="0.05" units="cm"/>
      <inkml:brushProperty name="color" value="#FFFFFF"/>
    </inkml:brush>
  </inkml:definitions>
  <inkml:trace contextRef="#ctx0" brushRef="#br0">1726 0 19351 0 0,'0'0'1491'0'0,"0"0"-964"0"0,0 6-417 0 0,4 66-110 0 0,2 2 0 0 0,4-2 0 0 0,1-2 0 0 0,8 14 0 0 0,80 279 0 0 0,-91-338 0 0 0,2 11-154 0 0,25 84 1079 0 0,0 24-925 0 0,-25-106 179 0 0,-5 0 1 0 0,-1 4-1 0 0,0-2 0 0 0,-4-2 0 0 0,-4 38-179 0 0,3-59-24 0 0,-2-2 0 0 0,-1 2 0 0 0,3-2 0 0 0,-6 2 0 0 0,3-1 0 0 0,-3-1 0 0 0,2-1 1 0 0,-3 2-1 0 0,0-3 0 0 0,-1 0 0 0 0,1 3 0 0 0,-2-4 0 0 0,-7 11 24 0 0,2-9 105 0 0,-1 2 0 0 0,2-5 1 0 0,-2 4-1 0 0,-2-4 0 0 0,2 2 0 0 0,-3-4 1 0 0,1 3-1 0 0,1-4 0 0 0,-2 0 0 0 0,-15 4-105 0 0,-25 6 499 0 0,0-2 0 0 0,-1-5-1 0 0,-2-1 1 0 0,1-4 0 0 0,-60-1-499 0 0,-51-8 1509 0 0,-84-15-1509 0 0,-376-65 2117 0 0,608 80-2080 0 0,-3-2 0 0 0,5-3 0 0 0,-4 2 0 0 0,2-2 0 0 0,2 0-1 0 0,-20-12-36 0 0,42 20-26 0 0,-3 0 0 0 0,1 0 0 0 0,2-3 0 0 0,0 3 0 0 0,-3 0 0 0 0,3 0 0 0 0,0-3 0 0 0,-3 1 0 0 0,1 2 0 0 0,2-1 0 0 0,-1 1 0 0 0,1-2 0 0 0,-2 1 0 0 0,2-1-1 0 0,0 2 1 0 0,-1-2 0 0 0,1 1 0 0 0,0-1 0 0 0,-2 1 26 0 0,2 1-36 0 0,0-2 0 0 0,2 2 0 0 0,-2-2 0 0 0,0 2 0 0 0,0-1 0 0 0,0 1 0 0 0,1-2 0 0 0,-1 2-1 0 0,0-1 1 0 0,2 1 0 0 0,-2 0 0 0 0,0-2 0 0 0,1 2 0 0 0,-1-3 0 0 0,0 3 0 0 0,2 0 0 0 0,-2 0 0 0 0,3 0 0 0 0,-3 0 0 0 0,0-3 0 0 0,0 3-1 0 0,3 0 1 0 0,-3 0 0 0 0,0 0 0 0 0,0 0 0 0 0,2 0 0 0 0,1 0 36 0 0,16-7-2000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9"/>
    </inkml:context>
    <inkml:brush xml:id="br0">
      <inkml:brushProperty name="width" value="0.05" units="cm"/>
      <inkml:brushProperty name="height" value="0.05" units="cm"/>
      <inkml:brushProperty name="color" value="#FFFFFF"/>
    </inkml:brush>
  </inkml:definitions>
  <inkml:trace contextRef="#ctx0" brushRef="#br0">1074 164 2304 0 0,'6'-8'-769'0'0,"0"3"1524"0"0,-2 1 1 0 0,-3-1-1 0 0,4 2 1 0 0,-2-4-1 0 0,0 2 1 0 0,1-1-1 0 0,-1-2-755 0 0,-2 8 201 0 0,-1-3 0 0 0,0 1 0 0 0,0 1 0 0 0,0-1 0 0 0,0 0 0 0 0,0 2 0 0 0,0-1 0 0 0,0-1 0 0 0,0 1-1 0 0,0-1 1 0 0,0 0 0 0 0,0 2 0 0 0,-1-1 0 0 0,1-2 0 0 0,0 3 0 0 0,-2-2 0 0 0,2 2 0 0 0,0-2 0 0 0,-1 1 0 0 0,1-2-1 0 0,-2 3 1 0 0,2 0 0 0 0,-2-4 0 0 0,2 4 0 0 0,-1 0 0 0 0,-1 0 0 0 0,2-3 0 0 0,-1 3 0 0 0,-1-1 0 0 0,2 1 0 0 0,-2-2-1 0 0,-1 2 1 0 0,3 0 0 0 0,-1-2-201 0 0,-25-9 787 0 0,0 0-1 0 0,1 0 0 0 0,-2 3 1 0 0,-1 0-1 0 0,3 1 0 0 0,-2 1 1 0 0,-1 3-1 0 0,0 0 0 0 0,0 1 1 0 0,-20 2-787 0 0,-11 3 365 0 0,5 2 0 0 0,-5 5 0 0 0,3-1 0 0 0,-39 12-365 0 0,63-10 51 0 0,0 0 0 0 0,-1 1-1 0 0,2 4 1 0 0,1-2 0 0 0,-1 4 0 0 0,-18 15-51 0 0,30-22 24 0 0,-2 7 1 0 0,2-2-1 0 0,1 0 1 0 0,0 2-1 0 0,-1 1 1 0 0,5 2-1 0 0,-2-2 1 0 0,1 2-1 0 0,-4 9-24 0 0,14-20 24 0 0,1 1-1 0 0,-3-2 1 0 0,4 3-1 0 0,1-1 0 0 0,-1 0 1 0 0,-2-3-1 0 0,4 5 1 0 0,-1-4-1 0 0,1 3 1 0 0,-1 0-1 0 0,2-2 0 0 0,0 1 1 0 0,2 0-1 0 0,-2 1 1 0 0,1 0-1 0 0,2-2 1 0 0,-1 0-1 0 0,1 2 0 0 0,0-2 1 0 0,2 0-1 0 0,-2-1 1 0 0,2 2-1 0 0,2-1 1 0 0,-3 0-1 0 0,3-1 0 0 0,-1 1 1 0 0,1-1-1 0 0,-1-1 1 0 0,2 0-1 0 0,0-1 1 0 0,2 1-1 0 0,-2 0 0 0 0,0-2 1 0 0,3 1-1 0 0,5 2-23 0 0,11 6 55 0 0,5-3-1 0 0,-2 1 1 0 0,1-2-1 0 0,1 1 1 0 0,1-6-1 0 0,-1 0 1 0 0,18 2-55 0 0,60 4 421 0 0,65-8-421 0 0,-161-4 17 0 0,153 0 140 0 0,-3-4 0 0 0,3-12-1 0 0,-2-7 1 0 0,54-18-157 0 0,-142 23-50 0 0,-5-3 1 0 0,17-9 49 0 0,-54 17-12 0 0,-1-1 1 0 0,-2-2 0 0 0,0-2 0 0 0,0-1 0 0 0,19-16 11 0 0,-46 31 0 0 0,0 1 0 0 0,0-2 0 0 0,1 2 0 0 0,-1-3 0 0 0,0 1 0 0 0,-2 0 0 0 0,0 0 0 0 0,2 1 0 0 0,-2-3 0 0 0,-1 1 0 0 0,1-1 0 0 0,0 3 0 0 0,0-9 0 0 0,-1 10 0 0 0,-2-2 0 0 0,1 0 0 0 0,-1 2 0 0 0,0-2 0 0 0,0 2 0 0 0,0 0 0 0 0,0-4 0 0 0,-1 4 0 0 0,1-2 0 0 0,-2 2 0 0 0,2-2 0 0 0,-1 2 0 0 0,-1 0 0 0 0,0-2 0 0 0,1 2 0 0 0,-1 0 0 0 0,1-1 0 0 0,-3 0 0 0 0,3 0 0 0 0,-2 1 0 0 0,1 0 0 0 0,-1 0 0 0 0,-8-10-22 0 0,-1 3-1 0 0,3 1 0 0 0,-2-1 1 0 0,-4 1-1 0 0,4 1 0 0 0,-7-2 23 0 0,-17-11-192 0 0,-30-11 192 0 0,4 7-88 0 0,0 4 0 0 0,0 2 0 0 0,-64-12 88 0 0,-193-18-208 0 0,214 37 188 0 0,-2 6 0 0 0,-1 3-1 0 0,2 4 1 0 0,-84 14 20 0 0,118-4-943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0"/>
    </inkml:context>
    <inkml:brush xml:id="br0">
      <inkml:brushProperty name="width" value="0.05" units="cm"/>
      <inkml:brushProperty name="height" value="0.05" units="cm"/>
      <inkml:brushProperty name="color" value="#FFFFFF"/>
    </inkml:brush>
  </inkml:definitions>
  <inkml:trace contextRef="#ctx0" brushRef="#br0">163 1 16296 0 0,'-8'0'220'0'0,"0"0"1"0"0,0 0-1 0 0,0 2 1 0 0,2-1-1 0 0,-2 1 1 0 0,-2-1-1 0 0,2 1 1 0 0,2 1-1 0 0,-2 0 1 0 0,-5 4-221 0 0,10-4 46 0 0,-2 0 0 0 0,-1 0 1 0 0,2 1-1 0 0,0-1 0 0 0,0 0 0 0 0,1 2 1 0 0,-2-2-1 0 0,4 2 0 0 0,-2 0 1 0 0,-1-1-1 0 0,1 0 0 0 0,2 0 0 0 0,-3 1 1 0 0,1 2-1 0 0,3-3 0 0 0,-3 0 0 0 0,1 4-46 0 0,-1 19 148 0 0,-3-2-1 0 0,4 3 0 0 0,-1-1 0 0 0,3-2 1 0 0,0 3-1 0 0,3-1 0 0 0,2 19-147 0 0,-2-22 92 0 0,12 82 516 0 0,4 1 0 0 0,14 35-608 0 0,12 58 545 0 0,37 194 539 0 0,-77-370-950 0 0,-2 2 44 0 0,3-4-1 0 0,-1 4 1 0 0,1-4-1 0 0,1 2 0 0 0,1-3 1 0 0,1 1-1 0 0,9 12-177 0 0,-5-18-101 0 0,0-11-918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601"/>
    </inkml:context>
    <inkml:brush xml:id="br0">
      <inkml:brushProperty name="width" value="0.05" units="cm"/>
      <inkml:brushProperty name="height" value="0.05" units="cm"/>
      <inkml:brushProperty name="color" value="#FFFFFF"/>
    </inkml:brush>
  </inkml:definitions>
  <inkml:trace contextRef="#ctx0" brushRef="#br0">1726 0 19351 0 0,'0'0'1491'0'0,"0"0"-964"0"0,0 6-417 0 0,4 66-110 0 0,2 2 0 0 0,4-2 0 0 0,1-2 0 0 0,8 14 0 0 0,80 279 0 0 0,-91-338 0 0 0,2 11-154 0 0,25 84 1079 0 0,0 24-925 0 0,-25-106 179 0 0,-5 0 1 0 0,-1 4-1 0 0,0-2 0 0 0,-4-2 0 0 0,-4 38-179 0 0,3-59-24 0 0,-2-2 0 0 0,-1 2 0 0 0,3-2 0 0 0,-6 2 0 0 0,3-1 0 0 0,-3-1 0 0 0,2-1 1 0 0,-3 2-1 0 0,0-3 0 0 0,-1 0 0 0 0,1 3 0 0 0,-2-4 0 0 0,-7 11 24 0 0,2-9 105 0 0,-1 2 0 0 0,2-5 1 0 0,-2 4-1 0 0,-2-4 0 0 0,2 2 0 0 0,-3-4 1 0 0,1 3-1 0 0,1-4 0 0 0,-2 0 0 0 0,-15 4-105 0 0,-25 6 499 0 0,0-2 0 0 0,-1-5-1 0 0,-2-1 1 0 0,1-4 0 0 0,-60-1-499 0 0,-51-8 1509 0 0,-84-15-1509 0 0,-376-65 2117 0 0,608 80-2080 0 0,-3-2 0 0 0,5-3 0 0 0,-4 2 0 0 0,2-2 0 0 0,2 0-1 0 0,-20-12-36 0 0,42 20-26 0 0,-3 0 0 0 0,1 0 0 0 0,2-3 0 0 0,0 3 0 0 0,-3 0 0 0 0,3 0 0 0 0,0-3 0 0 0,-3 1 0 0 0,1 2 0 0 0,2-1 0 0 0,-1 1 0 0 0,1-2 0 0 0,-2 1 0 0 0,2-1-1 0 0,0 2 1 0 0,-1-2 0 0 0,1 1 0 0 0,0-1 0 0 0,-2 1 26 0 0,2 1-36 0 0,0-2 0 0 0,2 2 0 0 0,-2-2 0 0 0,0 2 0 0 0,0-1 0 0 0,0 1 0 0 0,1-2 0 0 0,-1 2-1 0 0,0-1 1 0 0,2 1 0 0 0,-2 0 0 0 0,0-2 0 0 0,1 2 0 0 0,-1-3 0 0 0,0 3 0 0 0,2 0 0 0 0,-2 0 0 0 0,3 0 0 0 0,-3 0 0 0 0,0-3 0 0 0,0 3-1 0 0,3 0 1 0 0,-3 0 0 0 0,0 0 0 0 0,0 0 0 0 0,2 0 0 0 0,1 0 36 0 0,16-7-2000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05"/>
    </inkml:context>
    <inkml:brush xml:id="br0">
      <inkml:brushProperty name="width" value="0.05" units="cm"/>
      <inkml:brushProperty name="height" value="0.05" units="cm"/>
      <inkml:brushProperty name="color" value="#FF9900"/>
    </inkml:brush>
  </inkml:definitions>
  <inkml:trace contextRef="#ctx0" brushRef="#br0">1 110 11976 0 0,'0'54'5361'0'0,"8"39"-5361"0"0,-3-59 1875 0 0,-4-17-634 0 0,3 2 0 0 0,-3 10-1241 0 0,-1-16 563 0 0,2 0 1 0 0,-1 0-1 0 0,3-1 0 0 0,0 8-563 0 0,3 4 694 0 0,-7-23-763 0 0,5 18 1195 0 0,-4-19-246 0 0,4-9-412 0 0,-3 6-389 0 0,-2-1 0 0 0,0 1 1 0 0,0-2-1 0 0,0 4 0 0 0,0-4 0 0 0,0 2 1 0 0,0 0-1 0 0,0-1 0 0 0,-2 1 0 0 0,0-2 1 0 0,2 4-80 0 0,-3-25 358 0 0,-3-47 53 0 0,6 66-405 0 0,3-129 144 0 0,-1 114-132 0 0,1-1 1 0 0,2 3-1 0 0,-1-3 1 0 0,3 1-1 0 0,-1-1-18 0 0,-4 20-6 0 0,-1 0 0 0 0,1 0 1 0 0,0 0-1 0 0,1-1 0 0 0,-2 1 0 0 0,1 0 0 0 0,0 0 0 0 0,1 0 0 0 0,-2-1 1 0 0,3 3-1 0 0,0-2 6 0 0,-4 1-4 0 0,2 2 1 0 0,0-2-1 0 0,-1 1 1 0 0,1 1 0 0 0,-1 0-1 0 0,1-2 1 0 0,0 1-1 0 0,-1 1 1 0 0,1 0-1 0 0,-1 0 1 0 0,1-2-1 0 0,0 2 1 0 0,-1 0-1 0 0,1 0 1 0 0,-1 0 0 0 0,3 0-1 0 0,-4 0 1 0 0,3 0-1 0 0,-2 0 1 0 0,1 0-1 0 0,0 2 1 0 0,-1-2-1 0 0,1 0 1 0 0,-1 0-1 0 0,1 1 4 0 0,3 2-9 0 0,0-1-1 0 0,-1 1 0 0 0,1 0 0 0 0,-2 1 0 0 0,2 0 0 0 0,0 0 0 0 0,0-1 0 0 0,-2 2 1 0 0,0-1-1 0 0,0 0 0 0 0,2 4 10 0 0,8 9-56 0 0,-3 2 0 0 0,4 9 56 0 0,-8-16-5 0 0,17 35 178 0 0,-4 2 1 0 0,11 39-174 0 0,9 55 683 0 0,-33-114-529 0 0,2-4 4 0 0,-6-20-116 0 0,-1 0 1 0 0,3 0 0 0 0,-4-1-1 0 0,1 3 1 0 0,1-2-1 0 0,-2-1 1 0 0,1 3-43 0 0,-2-6 11 0 0,1-1 1 0 0,0 0-1 0 0,0 2 0 0 0,1 0 0 0 0,-1-2 0 0 0,0 1 1 0 0,0 1-1 0 0,0-2 0 0 0,2 1 0 0 0,-2 1 0 0 0,0-2 1 0 0,0 0-1 0 0,0 2 0 0 0,2-2 0 0 0,-2 1 1 0 0,0 1-1 0 0,1-2-11 0 0,1 1 81 0 0,-2-1-1 0 0,0-1 0 0 0,0-33-296 0 0,5 20-1584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7"/>
    </inkml:context>
    <inkml:brush xml:id="br0">
      <inkml:brushProperty name="width" value="0.025" units="cm"/>
      <inkml:brushProperty name="height" value="0.025" units="cm"/>
      <inkml:brushProperty name="color" value="#FFFFFF"/>
    </inkml:brush>
  </inkml:definitions>
  <inkml:trace contextRef="#ctx0" brushRef="#br0">6 0 7568 0 0,'0'0'582'0'0,"0"0"-272"0"0,0 0 263 0 0,0 0 158 0 0,0 0 33 0 0,0 0-23 0 0,0 0-110 0 0,0 0-45 0 0,0 0-8 0 0,0 0-10 0 0,0 0-35 0 0,0 0-18 0 0,0 0-3 0 0,-4 21 4375 0 0,4 6-4028 0 0,-2-14-549 0 0,2-2-1 0 0,0 3 1 0 0,2-2-1 0 0,-1 2 1 0 0,2 5-310 0 0,2-4 315 0 0,-2-3 0 0 0,-3 1 0 0 0,5 13-315 0 0,-5-25 82 0 0,0 9-1537 0 0,0-10-548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8"/>
    </inkml:context>
    <inkml:brush xml:id="br0">
      <inkml:brushProperty name="width" value="0.025" units="cm"/>
      <inkml:brushProperty name="height" value="0.025" units="cm"/>
      <inkml:brushProperty name="color" value="#FFFFFF"/>
    </inkml:brush>
  </inkml:definitions>
  <inkml:trace contextRef="#ctx0" brushRef="#br0">0 78 11376 0 0,'0'0'340'0'0,"0"0"52"0"0,0 0-28 0 0,0 0-91 0 0,0 0 487 0 0,34-11 4854 0 0,-1 3-4003 0 0,68-19 1154 0 0,27 0-2765 0 0,-120 25 0 0 0,0 1 0 0 0,2 1 0 0 0,-1-2 0 0 0,-1 2 0 0 0,3 0 0 0 0,-3 2 0 0 0,2-2 0 0 0,-2 1 0 0 0,3 1 0 0 0,-6-2 13 0 0,-5 0-2 0 0,3 0-1 0 0,-3 0 1 0 0,0 0-1 0 0,0 0 1 0 0,0 0-1 0 0,3 0 1 0 0,-3 0 0 0 0,2 1-1 0 0,-2-1 1 0 0,0 0-1 0 0,2 0 1 0 0,-2 0-1 0 0,0 0 1 0 0,1 2 0 0 0,-1-2-1 0 0,0 0 1 0 0,0 0-1 0 0,0 0 1 0 0,3 3-1 0 0,-3-3 1 0 0,0 0 0 0 0,0 0-11 0 0,2 3 21 0 0,4 39 584 0 0,-4-13-620 0 0,1-2-1 0 0,2 2 0 0 0,1 1 1 0 0,4 1 15 0 0,-10-28-2 0 0,3 13 214 0 0,0-2 0 0 0,-1 2 0 0 0,0 0 0 0 0,-1 10-212 0 0,-2-26 109 0 0,-1 1-1 0 0,0 3 0 0 0,-1-4 1 0 0,2 3-1 0 0,-1-3 0 0 0,-1 3 1 0 0,0-1-1 0 0,3-1 0 0 0,-5-1 1 0 0,3 2-1 0 0,-3-1-108 0 0,-3 1 150 0 0,2 0-1 0 0,-2-1 0 0 0,0 1 1 0 0,0-2-1 0 0,-3 0 1 0 0,0 0-150 0 0,-42 3 95 0 0,-30 2 161 0 0,55 1-171 0 0,1-3 1 0 0,0 2-1 0 0,-7-3-85 0 0,-22 1-40 0 0,56-3-171 0 0,0 0-84 0 0,0 0-23 0 0,0 0-316 0 0,0 0-1260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9"/>
    </inkml:context>
    <inkml:brush xml:id="br0">
      <inkml:brushProperty name="width" value="0.025" units="cm"/>
      <inkml:brushProperty name="height" value="0.025" units="cm"/>
      <inkml:brushProperty name="color" value="#FFFFFF"/>
    </inkml:brush>
  </inkml:definitions>
  <inkml:trace contextRef="#ctx0" brushRef="#br0">0 0 9416 0 0,'0'0'721'0'0,"0"0"-332"0"0,0 0 355 0 0,0 0 206 0 0,0 0 39 0 0,0 0-18 0 0,0 0-117 0 0,0 0-48 0 0,0 0-8 0 0,0 0-42 0 0,0 0-159 0 0,2 21 1326 0 0,1-10-1569 0 0,-2 2 0 0 0,1-2 0 0 0,1 0-1 0 0,-3 4 1 0 0,0-4 0 0 0,0 11-354 0 0,3 44 898 0 0,-1-28-266 0 0,1 2 0 0 0,-3 11-632 0 0,-3-14 666 0 0,9-30-821 0 0,-6-7-972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0"/>
    </inkml:context>
    <inkml:brush xml:id="br0">
      <inkml:brushProperty name="width" value="0.025" units="cm"/>
      <inkml:brushProperty name="height" value="0.025" units="cm"/>
      <inkml:brushProperty name="color" value="#FFFFFF"/>
    </inkml:brush>
  </inkml:definitions>
  <inkml:trace contextRef="#ctx0" brushRef="#br0">0 57 8752 0 0,'0'0'673'0'0,"0"0"-165"0"0,0 0 929 0 0,0 0 458 0 0,2-3 2777 0 0,7-13-1544 0 0,7 9-2781 0 0,-5 3 0 0 0,5-1 0 0 0,-1 2 0 0 0,-1-1 0 0 0,1 1 0 0 0,1 0-1 0 0,-2 1-346 0 0,111-2 66 0 0,-116 4 24 0 0,-9-2-85 0 0,4 2 0 0 0,-3 0 0 0 0,1 0 0 0 0,-1 0 0 0 0,1 0 0 0 0,0 0 1 0 0,1 0-1 0 0,-2 0 0 0 0,1 0 0 0 0,0 0 0 0 0,1 2 0 0 0,-3-2 1 0 0,1 0-1 0 0,1 1 0 0 0,0-1 0 0 0,1 2 0 0 0,-3-2 0 0 0,3 1 0 0 0,-3-1 1 0 0,2 2-1 0 0,-2 1 0 0 0,3-3-5 0 0,-3 0 53 0 0,0 0 11 0 0,0 0 0 0 0,3 3 6 0 0,2 1-1 0 0,-2-1 0 0 0,-3-2 1 0 0,5 3-1 0 0,-4-1 0 0 0,3 0 0 0 0,-3 2 1 0 0,2-4-1 0 0,-1 3 0 0 0,0-1 1 0 0,-1 0-1 0 0,2 3-69 0 0,-3-4 0 0 0,5 9 0 0 0,-2 4 0 0 0,4-3 0 0 0,-6 0 0 0 0,3 2 0 0 0,-1 7 0 0 0,0 1 0 0 0,2 50 35 0 0,-5-61 22 0 0,0 1-1 0 0,0 0 1 0 0,1 0-1 0 0,1-1 1 0 0,0 0 0 0 0,1 0-1 0 0,0 0 1 0 0,0 1-1 0 0,5 5-56 0 0,-8-15 48 0 0,0-1 1 0 0,3 3-1 0 0,-3-1 0 0 0,2-3 0 0 0,-2 3 0 0 0,0 0 1 0 0,0-1-1 0 0,0-1 0 0 0,0 3 0 0 0,0-3 1 0 0,0 1-1 0 0,0-1 0 0 0,0 4-48 0 0,0-5 41 0 0,0 3 1 0 0,0-3-1 0 0,0 0 0 0 0,0 0 0 0 0,0 4 1 0 0,0-4-1 0 0,-2 0 0 0 0,2 0 1 0 0,0 3-1 0 0,0-3 0 0 0,-3 1 0 0 0,3-1 1 0 0,0 0-1 0 0,0 2 0 0 0,0-2 1 0 0,-3 0-1 0 0,3 2 0 0 0,0-2 0 0 0,0 0 1 0 0,0 1-1 0 0,-3-1 0 0 0,3 0 1 0 0,-2 0-1 0 0,2 2 0 0 0,-1-2 0 0 0,1 0 1 0 0,-2 0-1 0 0,2 0 0 0 0,-2 0 1 0 0,2 0-1 0 0,-1 0 0 0 0,1 0 1 0 0,-2 0-43 0 0,-19 1 253 0 0,-17-1 24 0 0,4-4 8 0 0,-1 0 0 0 0,2 0 0 0 0,-27 7-284 0 0,40-3 143 0 0,-22-7 88 0 0,42 7-337 0 0,0 0-708 0 0,0 0-273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1"/>
    </inkml:context>
    <inkml:brush xml:id="br0">
      <inkml:brushProperty name="width" value="0.025" units="cm"/>
      <inkml:brushProperty name="height" value="0.025" units="cm"/>
      <inkml:brushProperty name="color" value="#FFFFFF"/>
    </inkml:brush>
  </inkml:definitions>
  <inkml:trace contextRef="#ctx0" brushRef="#br0">38 0 9416 0 0,'0'0'721'0'0,"0"0"-313"0"0,0 0 432 0 0,0 0 236 0 0,0 0 48 0 0,0 0-40 0 0,0 0-212 0 0,-22 5 2826 0 0,20 1-3503 0 0,-1 2 1 0 0,0-1-1 0 0,1-1 0 0 0,1 0 0 0 0,-1 1 0 0 0,1 1 0 0 0,1-2 0 0 0,-2 1 0 0 0,2-1 0 0 0,0 0 0 0 0,0 4-195 0 0,2 14 347 0 0,1 2-1 0 0,3 10-346 0 0,-1-2 400 0 0,13 16 155 0 0,-15-44-401 0 0,-2 2 0 0 0,3-2 0 0 0,-3 1 0 0 0,1 1 0 0 0,-1-3 0 0 0,-1 3 0 0 0,2 0-154 0 0,3 12 1608 0 0,-5-23-2104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2"/>
    </inkml:context>
    <inkml:brush xml:id="br0">
      <inkml:brushProperty name="width" value="0.025" units="cm"/>
      <inkml:brushProperty name="height" value="0.025" units="cm"/>
      <inkml:brushProperty name="color" value="#FFFFFF"/>
    </inkml:brush>
  </inkml:definitions>
  <inkml:trace contextRef="#ctx0" brushRef="#br0">0 15 14256 0 0,'0'0'1096'0'0,"27"-6"2811"0"0,-12 4-3486 0 0,-3 1 0 0 0,1-1 0 0 0,0 2-1 0 0,0 0 1 0 0,0 2 0 0 0,1-1-421 0 0,34 1 237 0 0,176-5 356 0 0,-187-2-168 0 0,-36 5-329 0 0,-1 0 6 0 0,0 0 20 0 0,0 0 6 0 0,0 0 0 0 0,0 0-1 0 0,0 0-6 0 0,0 0-1 0 0,0 0 0 0 0,0 0-9 0 0,0 0-38 0 0,0 26 141 0 0,-3 36-168 0 0,2-38 74 0 0,1-2 1 0 0,0 2-1 0 0,0 0 1 0 0,3 2-121 0 0,2 8 165 0 0,-2 1 0 0 0,-3 22-165 0 0,0-42 56 0 0,0-14 1 0 0,-3 3-1 0 0,3-1 0 0 0,0-2 0 0 0,0 3 1 0 0,0-1-1 0 0,-4 0 0 0 0,4-3 1 0 0,-1 5-1 0 0,-1-4 0 0 0,2 3 0 0 0,-1-3 1 0 0,-1 1-1 0 0,0 1 0 0 0,1-1 0 0 0,-1-1 1 0 0,1 2-1 0 0,-1-3 0 0 0,-1 4 1 0 0,1-1-1 0 0,1-3 0 0 0,-3 1 0 0 0,1 1 1 0 0,3 0-1 0 0,-3-1 0 0 0,1-1 1 0 0,-1 2-1 0 0,0-2 0 0 0,-2 1-56 0 0,-40 3 670 0 0,34-3-542 0 0,0 1 0 0 0,0-2 0 0 0,0 0 1 0 0,-1 0-1 0 0,1 0-128 0 0,-120-15 422 0 0,80 7-1024 0 0,51 8-121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3"/>
    </inkml:context>
    <inkml:brush xml:id="br0">
      <inkml:brushProperty name="width" value="0.025" units="cm"/>
      <inkml:brushProperty name="height" value="0.025" units="cm"/>
      <inkml:brushProperty name="color" value="#FFFFFF"/>
    </inkml:brush>
  </inkml:definitions>
  <inkml:trace contextRef="#ctx0" brushRef="#br0">1 6 15176 0 0,'0'0'462'0'0,"0"0"64"0"0,0 0-45 0 0,30-5 2555 0 0,34 7 992 0 0,-3-1-4143 0 0,-50-4-1792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4"/>
    </inkml:context>
    <inkml:brush xml:id="br0">
      <inkml:brushProperty name="width" value="0.025" units="cm"/>
      <inkml:brushProperty name="height" value="0.025" units="cm"/>
      <inkml:brushProperty name="color" value="#FFFFFF"/>
    </inkml:brush>
  </inkml:definitions>
  <inkml:trace contextRef="#ctx0" brushRef="#br0">0 12 5528 0 0,'0'0'422'0'0,"0"0"-19"0"0,0 0 948 0 0,0 0 442 0 0,0 0 88 0 0,0 0-89 0 0,0 0-456 0 0,0 0-198 0 0,0 0-40 0 0,22-6 2287 0 0,-17 6-3275 0 0,-2-2 0 0 0,2 2 0 0 0,-2 0 0 0 0,1 0 0 0 0,-1 0 0 0 0,2 0 0 0 0,-2 0 0 0 0,2 0-110 0 0,28 0 124 0 0,-26-3-1456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5"/>
    </inkml:context>
    <inkml:brush xml:id="br0">
      <inkml:brushProperty name="width" value="0.025" units="cm"/>
      <inkml:brushProperty name="height" value="0.025" units="cm"/>
      <inkml:brushProperty name="color" value="#FFFFFF"/>
    </inkml:brush>
  </inkml:definitions>
  <inkml:trace contextRef="#ctx0" brushRef="#br0">1 22 12176 0 0,'0'0'942'0'0,"22"-14"3255"0"0,-14 12-3729 0 0,4 1 0 0 0,-4-1 0 0 0,3 1 0 0 0,-2 1 0 0 0,1-2 0 0 0,0 2 0 0 0,10 2-468 0 0,9-1 56 0 0,-19-1-56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6"/>
    </inkml:context>
    <inkml:brush xml:id="br0">
      <inkml:brushProperty name="width" value="0.025" units="cm"/>
      <inkml:brushProperty name="height" value="0.025" units="cm"/>
      <inkml:brushProperty name="color" value="#FFFFFF"/>
    </inkml:brush>
  </inkml:definitions>
  <inkml:trace contextRef="#ctx0" brushRef="#br0">15 106 2760 0 0,'0'0'444'0'0,"0"0"824"0"0,0 0 362 0 0,0 0 70 0 0,0 0-52 0 0,0 0-289 0 0,0 0-130 0 0,0 0-21 0 0,0 0-49 0 0,0 0-180 0 0,0 0-78 0 0,0 0-19 0 0,0 0-52 0 0,0 0-213 0 0,0 0-89 0 0,-8-28 2737 0 0,8 25-3258 0 0,-1 0 0 0 0,-1 1 0 0 0,2 1 0 0 0,-1-1 0 0 0,1 1 0 0 0,0-1 0 0 0,-2-1 0 0 0,2 1 0 0 0,0 1 0 0 0,0-1 0 0 0,0-1 0 0 0,0 1 0 0 0,0-1 0 0 0,0 0 0 0 0,0 3 0 0 0,0-3 0 0 0,0 1 0 0 0,2-1-7 0 0,-2-5 10 0 0,0 3-10 0 0,0-8 0 0 0,1 7 0 0 0,2 6-10 0 0,-1 0-33 0 0,4 0 43 0 0,-6 0 56 0 0,8-3 144 0 0,-8 1-147 0 0,0 2 11 0 0,0 0 0 0 0,0 0 0 0 0,0 0 0 0 0,0 0-10 0 0,-3 0-54 0 0,-8 11-1228 0 0,11-8-70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06"/>
    </inkml:context>
    <inkml:brush xml:id="br0">
      <inkml:brushProperty name="width" value="0.05" units="cm"/>
      <inkml:brushProperty name="height" value="0.05" units="cm"/>
      <inkml:brushProperty name="color" value="#FF9900"/>
    </inkml:brush>
  </inkml:definitions>
  <inkml:trace contextRef="#ctx0" brushRef="#br0">6 590 15752 0 0,'0'0'58'0'0,"0"0"0"0"0,0 0 1 0 0,0 0-1 0 0,-1 0 0 0 0,1 1 1 0 0,0-1-1 0 0,0 0 0 0 0,0 0 1 0 0,0 0-1 0 0,0 0 0 0 0,0 0 0 0 0,0 0 1 0 0,-2 0-1 0 0,2 2 0 0 0,0-2 1 0 0,0 0-1 0 0,0 0 0 0 0,0 0 1 0 0,0 0-1 0 0,0 0 0 0 0,0 0 1 0 0,0 2-1 0 0,0-2 0 0 0,-1 0 1 0 0,1 1-1 0 0,0-1 0 0 0,0 0 1 0 0,1 0-59 0 0,2 39 1297 0 0,-3-33-963 0 0,2 0 0 0 0,0 1 0 0 0,-2-1 0 0 0,3 5-334 0 0,2 12 479 0 0,39 266 2198 0 0,-37-247-2284 0 0,-4-21-121 0 0,7 28 1393 0 0,-6-1 0 0 0,4 48-1665 0 0,-27-112 1502 0 0,18 13-1430 0 0,-1 2 0 0 0,0-1 1 0 0,2-1-1 0 0,-1 1 0 0 0,-1 1 0 0 0,2-3 0 0 0,-1 3 0 0 0,1-2 1 0 0,-2 1-1 0 0,2-3-72 0 0,-5-11 257 0 0,-3-6-35 0 0,-9-28 80 0 0,7 18-255 0 0,2 0 1 0 0,2 0 0 0 0,2-1 0 0 0,0 1-1 0 0,4-10-47 0 0,-2-24 6 0 0,5 1-1 0 0,5-25-5 0 0,-1 47 0 0 0,1 1 0 0 0,1 2 0 0 0,6-6 0 0 0,-1-2-3 0 0,5 2 0 0 0,0-1 0 0 0,4 2 0 0 0,7-12 3 0 0,-20 41-23 0 0,-1-2 14 0 0,3 1-1 0 0,0 1 0 0 0,0-2 0 0 0,0 4 0 0 0,4-2 10 0 0,7-7-35 0 0,1 2 0 0 0,1 2 0 0 0,1 0 0 0 0,17-8 35 0 0,-27 19-115 0 0,0 1-1 0 0,0 1 1 0 0,0 0 0 0 0,2 1-1 0 0,-2 2 1 0 0,1-1 0 0 0,-1 1-1 0 0,4 2 1 0 0,-4-1 0 0 0,16 2 115 0 0,-26 0-276 0 0,0 2 1 0 0,-1-2 0 0 0,3 1-1 0 0,-1 1 1 0 0,-3-1-1 0 0,3 1 1 0 0,-1 0 0 0 0,1 1-1 0 0,2 2 276 0 0,-7-4-177 0 0,-1-1 1 0 0,1 3-1 0 0,0-3 0 0 0,-1 4 1 0 0,1-4-1 0 0,-1 3 0 0 0,-1-2 0 0 0,4 3 177 0 0,-4-4-2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7"/>
    </inkml:context>
    <inkml:brush xml:id="br0">
      <inkml:brushProperty name="width" value="0.025" units="cm"/>
      <inkml:brushProperty name="height" value="0.025" units="cm"/>
      <inkml:brushProperty name="color" value="#FFFFFF"/>
    </inkml:brush>
  </inkml:definitions>
  <inkml:trace contextRef="#ctx0" brushRef="#br0">0 14 7800 0 0,'0'0'602'0'0,"0"0"-298"0"0,0 0 220 0 0,0 0 138 0 0,0 0 30 0 0,0 0-20 0 0,0 0-100 0 0,0 0-42 0 0,0 0-8 0 0,0 0-40 0 0,38 0 2314 0 0,102 7-525 0 0,-52-2-1546 0 0,-68-4-554 0 0,-13-1-110 0 0,-2 0 0 0 0,1 2 0 0 0,-1-2 0 0 0,1 0 0 0 0,1-2 0 0 0,-3 2-1 0 0,4-1-60 0 0,-3-1 56 0 0,2 2 0 0 0,1 0 0 0 0,0-2 0 0 0,0 2 0 0 0,-2 2 0 0 0,2-2 0 0 0,6 2-56 0 0,17 1-8 0 0,-15 0 5 0 0,-16-3 16 0 0,1 0 0 0 0,1 0 1 0 0,0 0-1 0 0,-1 2 1 0 0,-1-2-1 0 0,2 0 0 0 0,-1 0 1 0 0,1 0-1 0 0,0 0 1 0 0,-2 0-1 0 0,1 0 0 0 0,1-2 1 0 0,-1 2-1 0 0,1 0 1 0 0,-2 0-1 0 0,2-2 0 0 0,-1 2-13 0 0,2-1 7 0 0,-1 1-1 0 0,1-2 1 0 0,0 2-1 0 0,-1 0 0 0 0,1-1 1 0 0,0 1-1 0 0,1 0 1 0 0,-1 0-1 0 0,-2 0 1 0 0,3 0-7 0 0,7 0-1 0 0,0-2 1 0 0,2 0 0 0 0,0 2 0 0 0,-2-1 0 0 0,0 2 0 0 0,0-1 0 0 0,4 2 0 0 0,18 0 0 0 0,17-14 64 0 0,-42 12-54 0 0,0 0-1 0 0,0 0 0 0 0,-2 0 0 0 0,2 0 0 0 0,2-3 0 0 0,-4 3 0 0 0,9-5-9 0 0,-14 4 0 0 0,1 1 0 0 0,-1 0 0 0 0,1 0 0 0 0,0 0 0 0 0,1-2 0 0 0,-3 2 0 0 0,3 0 0 0 0,-3 0 0 0 0,0 2 0 0 0,3-2 0 0 0,-1 0 0 0 0,-1 0 0 0 0,1 0 0 0 0,-2 0 0 0 0,3 1 0 0 0,-1-1 0 0 0,9 5 0 0 0,53-11 128 0 0,-48 1-236 0 0,-8 7 304 0 0,-11 10 1007 0 0,3-7-1186 0 0,-2-2 0 0 0,1 2 0 0 0,1-2 0 0 0,0 1 1 0 0,0 0-1 0 0,-2 0 0 0 0,2-1 0 0 0,2 3 0 0 0,-2-3 0 0 0,0 1 0 0 0,0 0 0 0 0,1 0 1 0 0,1-1-1 0 0,-2 2-17 0 0,6 36 261 0 0,-6-34-261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98"/>
    </inkml:context>
    <inkml:brush xml:id="br0">
      <inkml:brushProperty name="width" value="0.025" units="cm"/>
      <inkml:brushProperty name="height" value="0.025" units="cm"/>
      <inkml:brushProperty name="color" value="#FFFFFF"/>
    </inkml:brush>
  </inkml:definitions>
  <inkml:trace contextRef="#ctx0" brushRef="#br0">0 12 6304 0 0,'0'0'485'0'0,"11"-9"2069"0"0,-8 7 1309 0 0,-1 2 3306 0 0,1 3-7019 0 0,-3 2-1 0 0,3 1 1 0 0,-3-1-1 0 0,0 0 0 0 0,4 0 1 0 0,-4-2-1 0 0,0 2 1 0 0,0 3-150 0 0,4 33 578 0 0,0-12-481 0 0,-4-24-360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5"/>
    </inkml:context>
    <inkml:brush xml:id="br0">
      <inkml:brushProperty name="width" value="0.05" units="cm"/>
      <inkml:brushProperty name="height" value="0.05" units="cm"/>
      <inkml:brushProperty name="color" value="#FFFFFF"/>
    </inkml:brush>
  </inkml:definitions>
  <inkml:trace contextRef="#ctx0" brushRef="#br0">1074 164 2304 0 0,'6'-8'-769'0'0,"0"3"1524"0"0,-2 1 1 0 0,-3-1-1 0 0,4 2 1 0 0,-2-4-1 0 0,0 2 1 0 0,1-1-1 0 0,-1-2-755 0 0,-2 8 201 0 0,-1-3 0 0 0,0 1 0 0 0,0 1 0 0 0,0-1 0 0 0,0 0 0 0 0,0 2 0 0 0,0-1 0 0 0,0-1 0 0 0,0 1-1 0 0,0-1 1 0 0,0 0 0 0 0,0 2 0 0 0,-1-1 0 0 0,1-2 0 0 0,0 3 0 0 0,-2-2 0 0 0,2 2 0 0 0,0-2 0 0 0,-1 1 0 0 0,1-2-1 0 0,-2 3 1 0 0,2 0 0 0 0,-2-4 0 0 0,2 4 0 0 0,-1 0 0 0 0,-1 0 0 0 0,2-3 0 0 0,-1 3 0 0 0,-1-1 0 0 0,2 1 0 0 0,-2-2-1 0 0,-1 2 1 0 0,3 0 0 0 0,-1-2-201 0 0,-25-9 787 0 0,0 0-1 0 0,1 0 0 0 0,-2 3 1 0 0,-1 0-1 0 0,3 1 0 0 0,-2 1 1 0 0,-1 3-1 0 0,0 0 0 0 0,0 1 1 0 0,-20 2-787 0 0,-11 3 365 0 0,5 2 0 0 0,-5 5 0 0 0,3-1 0 0 0,-39 12-365 0 0,63-10 51 0 0,0 0 0 0 0,-1 1-1 0 0,2 4 1 0 0,1-2 0 0 0,-1 4 0 0 0,-18 15-51 0 0,30-22 24 0 0,-2 7 1 0 0,2-2-1 0 0,1 0 1 0 0,0 2-1 0 0,-1 1 1 0 0,5 2-1 0 0,-2-2 1 0 0,1 2-1 0 0,-4 9-24 0 0,14-20 24 0 0,1 1-1 0 0,-3-2 1 0 0,4 3-1 0 0,1-1 0 0 0,-1 0 1 0 0,-2-3-1 0 0,4 5 1 0 0,-1-4-1 0 0,1 3 1 0 0,-1 0-1 0 0,2-2 0 0 0,0 1 1 0 0,2 0-1 0 0,-2 1 1 0 0,1 0-1 0 0,2-2 1 0 0,-1 0-1 0 0,1 2 0 0 0,0-2 1 0 0,2 0-1 0 0,-2-1 1 0 0,2 2-1 0 0,2-1 1 0 0,-3 0-1 0 0,3-1 0 0 0,-1 1 1 0 0,1-1-1 0 0,-1-1 1 0 0,2 0-1 0 0,0-1 1 0 0,2 1-1 0 0,-2 0 0 0 0,0-2 1 0 0,3 1-1 0 0,5 2-23 0 0,11 6 55 0 0,5-3-1 0 0,-2 1 1 0 0,1-2-1 0 0,1 1 1 0 0,1-6-1 0 0,-1 0 1 0 0,18 2-55 0 0,60 4 421 0 0,65-8-421 0 0,-161-4 17 0 0,153 0 140 0 0,-3-4 0 0 0,3-12-1 0 0,-2-7 1 0 0,54-18-157 0 0,-142 23-50 0 0,-5-3 1 0 0,17-9 49 0 0,-54 17-12 0 0,-1-1 1 0 0,-2-2 0 0 0,0-2 0 0 0,0-1 0 0 0,19-16 11 0 0,-46 31 0 0 0,0 1 0 0 0,0-2 0 0 0,1 2 0 0 0,-1-3 0 0 0,0 1 0 0 0,-2 0 0 0 0,0 0 0 0 0,2 1 0 0 0,-2-3 0 0 0,-1 1 0 0 0,1-1 0 0 0,0 3 0 0 0,0-9 0 0 0,-1 10 0 0 0,-2-2 0 0 0,1 0 0 0 0,-1 2 0 0 0,0-2 0 0 0,0 2 0 0 0,0 0 0 0 0,0-4 0 0 0,-1 4 0 0 0,1-2 0 0 0,-2 2 0 0 0,2-2 0 0 0,-1 2 0 0 0,-1 0 0 0 0,0-2 0 0 0,1 2 0 0 0,-1 0 0 0 0,1-1 0 0 0,-3 0 0 0 0,3 0 0 0 0,-2 1 0 0 0,1 0 0 0 0,-1 0 0 0 0,-8-10-22 0 0,-1 3-1 0 0,3 1 0 0 0,-2-1 1 0 0,-4 1-1 0 0,4 1 0 0 0,-7-2 23 0 0,-17-11-192 0 0,-30-11 192 0 0,4 7-88 0 0,0 4 0 0 0,0 2 0 0 0,-64-12 88 0 0,-193-18-208 0 0,214 37 188 0 0,-2 6 0 0 0,-1 3-1 0 0,2 4 1 0 0,-84 14 20 0 0,118-4-943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6"/>
    </inkml:context>
    <inkml:brush xml:id="br0">
      <inkml:brushProperty name="width" value="0.05" units="cm"/>
      <inkml:brushProperty name="height" value="0.05" units="cm"/>
      <inkml:brushProperty name="color" value="#FFFFFF"/>
    </inkml:brush>
  </inkml:definitions>
  <inkml:trace contextRef="#ctx0" brushRef="#br0">163 1 16296 0 0,'-8'0'220'0'0,"0"0"1"0"0,0 0-1 0 0,0 2 1 0 0,2-1-1 0 0,-2 1 1 0 0,-2-1-1 0 0,2 1 1 0 0,2 1-1 0 0,-2 0 1 0 0,-5 4-221 0 0,10-4 46 0 0,-2 0 0 0 0,-1 0 1 0 0,2 1-1 0 0,0-1 0 0 0,0 0 0 0 0,1 2 1 0 0,-2-2-1 0 0,4 2 0 0 0,-2 0 1 0 0,-1-1-1 0 0,1 0 0 0 0,2 0 0 0 0,-3 1 1 0 0,1 2-1 0 0,3-3 0 0 0,-3 0 0 0 0,1 4-46 0 0,-1 19 148 0 0,-3-2-1 0 0,4 3 0 0 0,-1-1 0 0 0,3-2 1 0 0,0 3-1 0 0,3-1 0 0 0,2 19-147 0 0,-2-22 92 0 0,12 82 516 0 0,4 1 0 0 0,14 35-608 0 0,12 58 545 0 0,37 194 539 0 0,-77-370-950 0 0,-2 2 44 0 0,3-4-1 0 0,-1 4 1 0 0,1-4-1 0 0,1 2 0 0 0,1-3 1 0 0,1 1-1 0 0,9 12-177 0 0,-5-18-101 0 0,0-11-918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7"/>
    </inkml:context>
    <inkml:brush xml:id="br0">
      <inkml:brushProperty name="width" value="0.05" units="cm"/>
      <inkml:brushProperty name="height" value="0.05" units="cm"/>
      <inkml:brushProperty name="color" value="#FFFFFF"/>
    </inkml:brush>
  </inkml:definitions>
  <inkml:trace contextRef="#ctx0" brushRef="#br0">1726 0 19351 0 0,'0'0'1491'0'0,"0"0"-964"0"0,0 6-417 0 0,4 66-110 0 0,2 2 0 0 0,4-2 0 0 0,1-2 0 0 0,8 14 0 0 0,80 279 0 0 0,-91-338 0 0 0,2 11-154 0 0,25 84 1079 0 0,0 24-925 0 0,-25-106 179 0 0,-5 0 1 0 0,-1 4-1 0 0,0-2 0 0 0,-4-2 0 0 0,-4 38-179 0 0,3-59-24 0 0,-2-2 0 0 0,-1 2 0 0 0,3-2 0 0 0,-6 2 0 0 0,3-1 0 0 0,-3-1 0 0 0,2-1 1 0 0,-3 2-1 0 0,0-3 0 0 0,-1 0 0 0 0,1 3 0 0 0,-2-4 0 0 0,-7 11 24 0 0,2-9 105 0 0,-1 2 0 0 0,2-5 1 0 0,-2 4-1 0 0,-2-4 0 0 0,2 2 0 0 0,-3-4 1 0 0,1 3-1 0 0,1-4 0 0 0,-2 0 0 0 0,-15 4-105 0 0,-25 6 499 0 0,0-2 0 0 0,-1-5-1 0 0,-2-1 1 0 0,1-4 0 0 0,-60-1-499 0 0,-51-8 1509 0 0,-84-15-1509 0 0,-376-65 2117 0 0,608 80-2080 0 0,-3-2 0 0 0,5-3 0 0 0,-4 2 0 0 0,2-2 0 0 0,2 0-1 0 0,-20-12-36 0 0,42 20-26 0 0,-3 0 0 0 0,1 0 0 0 0,2-3 0 0 0,0 3 0 0 0,-3 0 0 0 0,3 0 0 0 0,0-3 0 0 0,-3 1 0 0 0,1 2 0 0 0,2-1 0 0 0,-1 1 0 0 0,1-2 0 0 0,-2 1 0 0 0,2-1-1 0 0,0 2 1 0 0,-1-2 0 0 0,1 1 0 0 0,0-1 0 0 0,-2 1 26 0 0,2 1-36 0 0,0-2 0 0 0,2 2 0 0 0,-2-2 0 0 0,0 2 0 0 0,0-1 0 0 0,0 1 0 0 0,1-2 0 0 0,-1 2-1 0 0,0-1 1 0 0,2 1 0 0 0,-2 0 0 0 0,0-2 0 0 0,1 2 0 0 0,-1-3 0 0 0,0 3 0 0 0,2 0 0 0 0,-2 0 0 0 0,3 0 0 0 0,-3 0 0 0 0,0-3 0 0 0,0 3-1 0 0,3 0 1 0 0,-3 0 0 0 0,0 0 0 0 0,0 0 0 0 0,2 0 0 0 0,1 0 36 0 0,16-7-2000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8"/>
    </inkml:context>
    <inkml:brush xml:id="br0">
      <inkml:brushProperty name="width" value="0.025" units="cm"/>
      <inkml:brushProperty name="height" value="0.025" units="cm"/>
      <inkml:brushProperty name="color" value="#FFFFFF"/>
    </inkml:brush>
  </inkml:definitions>
  <inkml:trace contextRef="#ctx0" brushRef="#br0">6 1 6416 0 0,'0'0'498'0'0,"0"0"-230"0"0,0 0 254 0 0,0 0 146 0 0,0 0 32 0 0,0 0 9 0 0,0 0 24 0 0,0 0 17 0 0,0 0 2 0 0,0 0-4 0 0,0 0-18 0 0,0 0-8 0 0,0 0-2 0 0,0 0-40 0 0,0 0-170 0 0,0 0-78 0 0,0 0-15 0 0,0 0-19 0 0,0 0-80 0 0,0 0-35 0 0,0 0-10 0 0,0 0-1 0 0,0 0 0 0 0,0 0 0 0 0,0 0 0 0 0,0 0-28 0 0,0 0-117 0 0,0 0-51 0 0,0 0-11 0 0,0 0-1 0 0,0 0 0 0 0,0 0 0 0 0,0 0 0 0 0,0 0 3 0 0,-6 21 1434 0 0,11-8-689 0 0,-4-10-773 0 0,-1-3 1 0 0,2 3-1 0 0,-2-1 0 0 0,3 1 0 0 0,-3 0 1 0 0,0-3-1 0 0,0 3 0 0 0,0 0 0 0 0,3-1 1 0 0,-3 1-1 0 0,0-1 0 0 0,0 1 0 0 0,0-1 1 0 0,0 1-1 0 0,0-2 0 0 0,-3 3-39 0 0,8 56 384 0 0,-2-53-240 0 0,0 7-32 0 0,-6 12 16 0 0,0 1 0 0 0,3 15-128 0 0,0-41 0 0 0,0 4 0 0 0,-2-2 0 0 0,2 2 0 0 0,-3-2 0 0 0,3 2 0 0 0,0 0 0 0 0,-3-2 0 0 0,3 2 0 0 0,-2 0 0 0 0,2-2 0 0 0,0 2 0 0 0,0-2 0 0 0,0 2 0 0 0,0-1 0 0 0,0 6 0 0 0,5 140 256 0 0,-10-49-256 0 0,10-77 0 0 0,-2-21 0 0 0,-3 1 0 0 0,0-1 0 0 0,0 0 0 0 0,2-1 0 0 0,-2 1 0 0 0,0 2 0 0 0,0-2 0 0 0,0 0 0 0 0,0 2 0 0 0,0 16 0 0 0,3-17 0 0 0,21 64-88 0 0,-19-25 88 0 0,-5-43 0 0 0,2 1 0 0 0,-2-1 0 0 0,0 0 0 0 0,0 4 0 0 0,0-4 0 0 0,1 0 0 0 0,-1 0 0 0 0,0 0 0 0 0,0 3 0 0 0,0-3 0 0 0,0 0 0 0 0,0 0 0 0 0,0 3 0 0 0,0-3 0 0 0,0 0 0 0 0,0 2 0 0 0,0-2 0 0 0,0 1 0 0 0,0-1 0 0 0,0 2 0 0 0,0-2 0 0 0,-1 1 0 0 0,1-1 0 0 0,0 2 0 0 0,0-2 0 0 0,0 2 0 0 0,0-2 0 0 0,0 1 0 0 0,0-1 0 0 0,0 2 0 0 0,0-2 0 0 0,0 1 0 0 0,0-1 0 0 0,0 2 0 0 0,0-2 0 0 0,0 3 0 0 0,1-3 0 0 0,-1 0 0 0 0,0 0 0 0 0,0 3 0 0 0,2-3 0 0 0,-2 0 0 0 0,0 0 0 0 0,1 5 0 0 0,6 11 0 0 0,-1 8 64 0 0,-1-19-64 0 0,-2 0 0 0 0,-1 0 0 0 0,-2 3 0 0 0,0-4 0 0 0,0 3-62 0 0,0-7-269 0 0,0 0-137 0 0,0 0-39 0 0,0 0-305 0 0,0 0-1200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9"/>
    </inkml:context>
    <inkml:brush xml:id="br0">
      <inkml:brushProperty name="width" value="0.025" units="cm"/>
      <inkml:brushProperty name="height" value="0.025" units="cm"/>
      <inkml:brushProperty name="color" value="#FFFFFF"/>
    </inkml:brush>
  </inkml:definitions>
  <inkml:trace contextRef="#ctx0" brushRef="#br0">1 26 7656 0 0,'0'0'589'0'0,"0"0"-221"0"0,30-12 6579 0 0,-15 9-6373 0 0,1-2 1 0 0,-5 4 0 0 0,5-1 0 0 0,-3 1 0 0 0,3-1 0 0 0,-3 2-1 0 0,1 0-574 0 0,317 0 2184 0 0,-121 14-200 0 0,-210-14-3200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0"/>
    </inkml:context>
    <inkml:brush xml:id="br0">
      <inkml:brushProperty name="width" value="0.025" units="cm"/>
      <inkml:brushProperty name="height" value="0.025" units="cm"/>
      <inkml:brushProperty name="color" value="#FFFFFF"/>
    </inkml:brush>
  </inkml:definitions>
  <inkml:trace contextRef="#ctx0" brushRef="#br0">1 49 8496 0 0,'0'0'652'0'0,"0"0"-352"0"0,0 0 101 0 0,37 5 3827 0 0,75-10 766 0 0,-45-5-3659 0 0,23 1-358 0 0,-26 4-657 0 0,3 0-320 0 0,-53 4 0 0 0,2 2 0 0 0,-14-1 0 0 0,1 0 0 0 0,0 0 0 0 0,0 0 0 0 0,-1 0 0 0 0,1 0 0 0 0,0 0 0 0 0,2 0 0 0 0,-3-1 0 0 0,3 1 0 0 0,15-4 0 0 0,3-2 64 0 0,-23 6 0 0 0,0 0 0 0 0,0 0 0 0 0,0 0 0 0 0,0 0 0 0 0,0 0 0 0 0,1 0-10 0 0,3 0-44 0 0,2-5-9 0 0,8 2-20 0 0,-12 3-75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1"/>
    </inkml:context>
    <inkml:brush xml:id="br0">
      <inkml:brushProperty name="width" value="0.025" units="cm"/>
      <inkml:brushProperty name="height" value="0.025" units="cm"/>
      <inkml:brushProperty name="color" value="#FFFFFF"/>
    </inkml:brush>
  </inkml:definitions>
  <inkml:trace contextRef="#ctx0" brushRef="#br0">0 1 456 0 0,'0'0'1721'0'0,"0"0"207"0"0,0 0 89 0 0,0 0-166 0 0,0 0-782 0 0,0 0-343 0 0,0 0-72 0 0,0 0-14 0 0,0 0-8 0 0,0 0-6 0 0,0 0-2 0 0,0 0-4 0 0,0 0-18 0 0,0 0-8 0 0,16 24 4184 0 0,32 10-2757 0 0,-40-26-1895 0 0,0 0-1 0 0,3 0 0 0 0,-3-2 1 0 0,3 0-1 0 0,2 2-125 0 0,19 15 371 0 0,26 7 218 0 0,-53-27-531 0 0,-4-1-31 0 0,1 1 0 0 0,1 0-1 0 0,-1-3 1 0 0,1 2-1 0 0,-2 1 1 0 0,3-3-1 0 0,-3 3 1 0 0,2-3 0 0 0,1 0-1 0 0,-3 4 1 0 0,2-4-1 0 0,2 1-26 0 0,32 17 280 0 0,-32-17-220 0 0,24 19 292 0 0,-29-16-338 0 0,0-4 50 0 0,0 0 2 0 0,0 0-2 0 0,0 0 3 0 0,0 0 10 0 0,0 0-165 0 0,0 0-698 0 0,0 0-276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2"/>
    </inkml:context>
    <inkml:brush xml:id="br0">
      <inkml:brushProperty name="width" value="0.025" units="cm"/>
      <inkml:brushProperty name="height" value="0.025" units="cm"/>
      <inkml:brushProperty name="color" value="#FFFFFF"/>
    </inkml:brush>
  </inkml:definitions>
  <inkml:trace contextRef="#ctx0" brushRef="#br0">31 1 456 0 0,'0'0'2431'0'0,"0"0"298"0"0,0 0 136 0 0,0 0-260 0 0,0 0-1179 0 0,0 0-518 0 0,0 0-107 0 0,0 0-68 0 0,0 0-193 0 0,0 0-85 0 0,0 0-20 0 0,0 0-29 0 0,0 0-106 0 0,0 0-48 0 0,0 0-11 0 0,-16 29 2182 0 0,16 24-736 0 0,0-41-1453 0 0,0-10-208 0 0,0 0 0 0 0,0-1 0 0 0,0 1 1 0 0,0-1-1 0 0,0 1 0 0 0,0 0 0 0 0,0-2 1 0 0,0 1-1 0 0,0 1 0 0 0,0 1 0 0 0,0-3 1 0 0,0 3-1 0 0,0-3 0 0 0,0 3-26 0 0,2 4 54 0 0,-2-1 0 0 0,3 1 0 0 0,-3 1 1 0 0,0-2-1 0 0,0 0 0 0 0,0 2 0 0 0,-3-3 0 0 0,3 3 0 0 0,-2 0-54 0 0,-1 32 166 0 0,3-25-106 0 0,0-12-35 0 0,0 2 0 0 0,0-2 0 0 0,0 2 0 0 0,0-2 0 0 0,0 3 0 0 0,0-3 0 0 0,0 2 1 0 0,0-2-1 0 0,3 4-25 0 0,-1 1 34 0 0,-2-3 1 0 0,3 3 0 0 0,-3 0-1 0 0,0-2 1 0 0,0 0-1 0 0,0 2 1 0 0,-3 5-35 0 0,1 5 84 0 0,2-7-45 0 0,0-6-29 0 0,-3-2-1 0 0,3 0 1 0 0,0 4-1 0 0,0-4 1 0 0,0 2 0 0 0,0-2-1 0 0,0 2 1 0 0,0-2-1 0 0,3 3 1 0 0,-3-4-1 0 0,0 4-9 0 0,0-3 6 0 0,2 2 1 0 0,-2-2-1 0 0,0 1 0 0 0,0 0 0 0 0,0 0 0 0 0,0 0 0 0 0,0 0 0 0 0,0 2 1 0 0,-2-3-1 0 0,2 0 0 0 0,0 2 0 0 0,-3 0-6 0 0,-3 32 38 0 0,6-29-38 0 0,-3-5-14 0 0,1-3-58 0 0,13 26 302 0 0,-8-7-152 0 0,-3-19-74 0 0,0 1-1 0 0,0 1 1 0 0,0 0 0 0 0,0-2 0 0 0,0 1 0 0 0,0 1 0 0 0,0-2 0 0 0,0 3 0 0 0,0-3 0 0 0,0 0 0 0 0,0 3 0 0 0,0-3-1 0 0,0 0 1 0 0,-3 3 0 0 0,3-1-4 0 0,0 3 44 0 0,0 0 0 0 0,-3-1 0 0 0,3 1 0 0 0,0 2 0 0 0,0-4 0 0 0,0 3 0 0 0,3-1-44 0 0,-3 13 111 0 0,3-12 72 0 0,-3-6-167 0 0,2 2 1 0 0,-2-2-1 0 0,0 0 1 0 0,3 1-1 0 0,-3-1 0 0 0,0 2 1 0 0,0-2-1 0 0,0 1 1 0 0,0-1-1 0 0,0 2 0 0 0,3-2 1 0 0,-3 2-1 0 0,0 1 1 0 0,0-3-1 0 0,0 0 0 0 0,0 0 1 0 0,0 3-1 0 0,0-3 0 0 0,0 0 1 0 0,0 3-1 0 0,0-3 1 0 0,0 2-1 0 0,0-2 0 0 0,0 0 1 0 0,0 0-1 0 0,0 3 1 0 0,0-3-1 0 0,-3 0 0 0 0,3 3 1 0 0,0-3-1 0 0,0 2 1 0 0,0-2-1 0 0,0 1 0 0 0,0-1 1 0 0,-3 2-1 0 0,3-2-16 0 0,-2 10-737 0 0,2-10-390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07"/>
    </inkml:context>
    <inkml:brush xml:id="br0">
      <inkml:brushProperty name="width" value="0.05" units="cm"/>
      <inkml:brushProperty name="height" value="0.05" units="cm"/>
      <inkml:brushProperty name="color" value="#FF9900"/>
    </inkml:brush>
  </inkml:definitions>
  <inkml:trace contextRef="#ctx0" brushRef="#br0">1 303 15864 0 0,'13'-6'1838'0'0,"24"-15"1283"0"0,-7 5-1793 0 0,-1 3-503 0 0,-8 5 504 0 0,17-11-1329 0 0,104-54 1304 0 0,-25 15-922 0 0,-83 42-345 0 0,-1 3-1 0 0,3 0 1 0 0,24-4-37 0 0,-56 17 8 0 0,28-10-242 0 0,0 2 1 0 0,12 2 233 0 0,-20 3-3047 0 0,26 1 3047 0 0,-39 2-1972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3"/>
    </inkml:context>
    <inkml:brush xml:id="br0">
      <inkml:brushProperty name="width" value="0.025" units="cm"/>
      <inkml:brushProperty name="height" value="0.025" units="cm"/>
      <inkml:brushProperty name="color" value="#FFFFFF"/>
    </inkml:brush>
  </inkml:definitions>
  <inkml:trace contextRef="#ctx0" brushRef="#br0">4 1 5960 0 0,'0'0'457'0'0,"0"0"1130"0"0,0 3 9335 0 0,0-1-11554 0 0,-1 20 1526 0 0,-1-17-704 0 0,2 0-1 0 0,0 0 0 0 0,0 1 1 0 0,0-1-1 0 0,0 0 1 0 0,2 4-190 0 0,1 10 617 0 0,-2-3-1 0 0,1 2 1 0 0,-2 8-617 0 0,3-9 652 0 0,-3-17-599 0 0,0 3 0 0 0,3-1 0 0 0,-3 1-1 0 0,0-3 1 0 0,0 3 0 0 0,0 1 0 0 0,0-3 0 0 0,0 1 0 0 0,0 1 0 0 0,0-1 0 0 0,-3 1-53 0 0,6 53 1494 0 0,-3-55-1430 0 0,0-1 0 0 0,0 0 0 0 0,0 0 0 0 0,0 0 0 0 0,0 0-161 0 0,0 0-679 0 0,0 0-295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4"/>
    </inkml:context>
    <inkml:brush xml:id="br0">
      <inkml:brushProperty name="width" value="0.025" units="cm"/>
      <inkml:brushProperty name="height" value="0.025" units="cm"/>
      <inkml:brushProperty name="color" value="#FFFFFF"/>
    </inkml:brush>
  </inkml:definitions>
  <inkml:trace contextRef="#ctx0" brushRef="#br0">1 48 12176 0 0,'0'0'365'0'0,"0"0"58"0"0,0 0-31 0 0,0 0-147 0 0,0 0 315 0 0,0 0 164 0 0,0 0 39 0 0,19-19 2851 0 0,-12 19-3099 0 0,1-2 0 0 0,-4 1 0 0 0,6-1 0 0 0,-4 0 0 0 0,9-2-515 0 0,-7 0 217 0 0,0 1 0 0 0,0 3 1 0 0,0-3-1 0 0,1 1 0 0 0,1 1 1 0 0,0 1-218 0 0,39-3 555 0 0,-30 3-464 0 0,2-2-1 0 0,-2 2 0 0 0,21 3-90 0 0,31-1-326 0 0,-71-2-292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5"/>
    </inkml:context>
    <inkml:brush xml:id="br0">
      <inkml:brushProperty name="width" value="0.025" units="cm"/>
      <inkml:brushProperty name="height" value="0.025" units="cm"/>
      <inkml:brushProperty name="color" value="#FFFFFF"/>
    </inkml:brush>
  </inkml:definitions>
  <inkml:trace contextRef="#ctx0" brushRef="#br0">161 0 920 0 0,'0'0'283'0'0,"0"0"850"0"0,0 0 372 0 0,0 0 79 0 0,0 0-107 0 0,0 0-506 0 0,0 0-218 0 0,0 0-45 0 0,0 0-37 0 0,0 0-114 0 0,0 0-49 0 0,0 0-10 0 0,0 0-809 0 0,6 0 9601 0 0,-6 0-8246 0 0,-35 5-228 0 0,27-2-607 0 0,7 0-190 0 0,-1-3-1 0 0,0 0 1 0 0,2 0-1 0 0,-1 0 0 0 0,-2 3 1 0 0,3-3-1 0 0,-4 0 1 0 0,4 0-1 0 0,-3 0 1 0 0,3 0-1 0 0,-1 0 1 0 0,-1 0-1 0 0,0 0 1 0 0,1 0-1 0 0,-1 0 1 0 0,1 0-1 0 0,-1 0-18 0 0,0 0 43 0 0,-2 7-33 0 0,-1-4-10 0 0,-2-1 0 0 0,1 1 0 0 0,3 2 0 0 0,1-1 0 0 0,-1 3 22 0 0,3-7 84 0 0,0 0 24 0 0,-3 0 4 0 0,0 3-20 0 0,3 2-113 0 0,0-4-102 0 0,0-1-1 0 0,-2 2 22 0 0,-1 4 64 0 0,8-1 16 0 0,1 0 0 0 0,-3 1-12 0 0,-1-6-36 0 0,1 4 36 0 0,3 2 12 0 0,-1-4-10 0 0,-3 1-33 0 0,1 2 32 0 0,0-1 11 0 0,0 1 0 0 0,2 0 0 0 0,0-2 15 0 0,-5-3 60 0 0,0 0-10 0 0,0 13-49 0 0,-3-7-3 0 0,1-2-13 0 0,2-1 0 0 0,-1-3 0 0 0,-1 3 0 0 0,2-1 0 0 0,-2-1 0 0 0,1 1 0 0 0,-1-1 0 0 0,1 1 0 0 0,-1 0 0 0 0,2-2 0 0 0,-2 1 0 0 0,-1 1 0 0 0,0-1 0 0 0,3-1 0 0 0,-2 2 0 0 0,1-2 0 0 0,-1 3 0 0 0,-1-3 0 0 0,3 0 0 0 0,-3 0 0 0 0,1 0 0 0 0,-1 0 0 0 0,3 3 0 0 0,-3-3 0 0 0,0 0 0 0 0,1 0 0 0 0,-1 0 0 0 0,-20 2 0 0 0,7-4 0 0 0,13 2 0 0 0,38 0-73 0 0,-33 0 57 0 0,0 0 18 0 0,-1-3 0 0 0,1 3 0 0 0,-1 0 0 0 0,1 0 0 0 0,0 0 1 0 0,1 0-1 0 0,-3 0 0 0 0,0 0 0 0 0,3 0 0 0 0,-3 0 0 0 0,3 0 0 0 0,-1 0 1 0 0,-1 0-1 0 0,1 0 0 0 0,-2 3 0 0 0,3-3 0 0 0,-1 0 0 0 0,-1 0 1 0 0,-1 0-1 0 0,2 2 0 0 0,-2-2 0 0 0,3 3 0 0 0,-1-3-2 0 0,3 3 0 0 0,-1 4 0 0 0,1-2 0 0 0,6 6-64 0 0,-4 0 166 0 0,-7-5-92 0 0,-3-4-10 0 0,3 0 0 0 0,0-1 0 0 0,0 1 0 0 0,0-1 0 0 0,0 1 0 0 0,-4 0 0 0 0,4-1 0 0 0,0-1 0 0 0,0 2 0 0 0,-3-1 0 0 0,3 1 0 0 0,-1 0 0 0 0,-1-2 0 0 0,2 1 0 0 0,-2 2-1 0 0,1-3 1 0 0,-1 0 0 0 0,2 0 0 0 0,-1 4 0 0 0,-1-4 0 0 0,0 0 1 0 0,2 0-1 0 0,0 0 0 0 0,0 0 1 0 0,0 0-1 0 0,-1 0 0 0 0,1 0 1 0 0,0 0-1 0 0,0 0 0 0 0,0 0 1 0 0,0 3-1 0 0,-2-3 1 0 0,2 0-1 0 0,0 0 0 0 0,0 0 1 0 0,0 0-1 0 0,0 1 0 0 0,0-1 1 0 0,-1 0-1 0 0,1 0 0 0 0,0 0 1 0 0,0 2-1 0 0,0-2 0 0 0,0 0 1 0 0,0 0-1 0 0,0 2 0 0 0,0-2 1 0 0,0 0-1 0 0,0 0 1 0 0,0 0-1 0 0,0 1 0 0 0,0-1 1 0 0,0 0-1 0 0,0 0 0 0 0,-4 3 38 0 0,3-1 1 0 0,-4 0 0 0 0,5 1-1 0 0,-3 0 1 0 0,-2-3-1 0 0,3 3 1 0 0,-1-3-1 0 0,0 0 1 0 0,0 3-1 0 0,-2-1 1 0 0,2-2-39 0 0,1 2 64 0 0,-1-1 1 0 0,-2 1-1 0 0,0 1 1 0 0,4-1 0 0 0,-6 1-1 0 0,4 2 1 0 0,2-2 0 0 0,-3-2-65 0 0,-13 15 224 0 0,15-14-170 0 0,-1 8 36 0 0,3-10-87 0 0,0 0-1 0 0,0 1 0 0 0,0-1 0 0 0,0 0 1 0 0,0 0-1 0 0,0 0 0 0 0,0 0 0 0 0,0 0 1 0 0,0 2-1 0 0,0-2 0 0 0,0 0 0 0 0,0 0 0 0 0,0 0 1 0 0,0 0-1 0 0,0 0 0 0 0,0 1 0 0 0,0-1 1 0 0,0 0-1 0 0,0 0 0 0 0,0 0 0 0 0,0 0 0 0 0,0 0 1 0 0,0 0-1 0 0,0 2 0 0 0,0-2 0 0 0,0 0 1 0 0,0 0-1 0 0,0 0 0 0 0,2 0 0 0 0,-2 0 0 0 0,0 0 1 0 0,0 3-1 0 0,0-3 0 0 0,0 0 0 0 0,0 0 1 0 0,0 0-1 0 0,0 0 0 0 0,1 0 0 0 0,-1 0 1 0 0,0 0-1 0 0,0 0 0 0 0,0 0 0 0 0,0 0-2 0 0,8 10 9 0 0,-8-10-6 0 0,0 1-1 0 0,0 1 0 0 0,0-2 1 0 0,0 2-1 0 0,3-2 1 0 0,-3 1-1 0 0,0-1 1 0 0,0 2-1 0 0,0-2 1 0 0,2 1-1 0 0,1-1 1 0 0,-3 2-1 0 0,0-2 1 0 0,0 0-1 0 0,3 2 1 0 0,-3-2-1 0 0,0 0 1 0 0,4 1-3 0 0,20 17 11 0 0,-21-17-11 0 0,-2 1 0 0 0,3 1 0 0 0,-1-1 0 0 0,0-1 0 0 0,0 1 0 0 0,0 0 0 0 0,-1-1 0 0 0,1 2 0 0 0,0-3-1 0 0,-1 0 1 0 0,3 4 0 0 0,0-4 0 0 0,19 0-826 0 0,-21 0-1396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86"/>
    </inkml:context>
    <inkml:brush xml:id="br0">
      <inkml:brushProperty name="width" value="0.025" units="cm"/>
      <inkml:brushProperty name="height" value="0.025" units="cm"/>
      <inkml:brushProperty name="color" value="#FFFFFF"/>
    </inkml:brush>
  </inkml:definitions>
  <inkml:trace contextRef="#ctx0" brushRef="#br0">48 1 2304 0 0,'0'0'448'0'0,"0"0"1041"0"0,0 0 455 0 0,0 0 88 0 0,0 0-137 0 0,0 0-638 0 0,0 0-281 0 0,0 0-59 0 0,0 0-31 0 0,0 0-86 0 0,0 0-38 0 0,0 0-9 0 0,0 0-34 0 0,0 0-140 0 0,0 0-61 0 0,0 0-7 0 0,0 0-31 0 0,0 0-107 0 0,0 0-42 0 0,0 0-10 0 0,0 0-1 0 0,0 0 0 0 0,0 0 0 0 0,0 0 0 0 0,0 0-20 0 0,43 5 1048 0 0,-41-7-1341 0 0,-1 2 0 0 0,1 0 0 0 0,0 2 0 0 0,-1-2 0 0 0,1 0 0 0 0,-2 0-1 0 0,1 0 1 0 0,1 1 0 0 0,0-1 0 0 0,-1 0 0 0 0,2 2 0 0 0,-3-2 0 0 0,4 0-1 0 0,-4 3-6 0 0,16 5 32 0 0,-12-8-32 0 0,0 0 3 0 0,-3 2 19 0 0,-1 6 5 0 0,0 11-15 0 0,0-13-12 0 0,-1-6 4 0 0,1 2 0 0 0,-2 0 0 0 0,2-1 0 0 0,-2 1 0 0 0,1-2 0 0 0,1 1 0 0 0,-2 1 0 0 0,1-2 0 0 0,1 2 0 0 0,-2-1 0 0 0,0-1 0 0 0,1 2 0 0 0,-1-2-4 0 0,-3 3 12 0 0,-27 15 132 0 0,31-15-80 0 0,-4-3-31 0 0,0 1-1 0 0,-1-1 1 0 0,1 2-1 0 0,-1 0 1 0 0,1 1-1 0 0,0-2 0 0 0,0 1 1 0 0,-3 3-33 0 0,7-2 60 0 0,-17 5-60 0 0,13-5 0 0 0,5 4 0 0 0,0-7 0 0 0,3 11 31 0 0,-3-11-17 0 0,0 0 0 0 0,2 0 0 0 0,1 3 0 0 0,-3-3 0 0 0,0 0 0 0 0,0 0 1 0 0,3 2-1 0 0,-3-2 0 0 0,4 0 0 0 0,-4 0 0 0 0,1 0 0 0 0,-1 0 0 0 0,0 0 0 0 0,3 0 0 0 0,-3 0 0 0 0,4 0-14 0 0,-3 4 24 0 0,-2-2-14 0 0,1-2 0 0 0,0 0 0 0 0,0 2 0 0 0,-4-2 0 0 0,4 1 0 0 0,0-1 0 0 0,0 0 0 0 0,0 2 0 0 0,0-2 0 0 0,-3 0 0 0 0,3 1 0 0 0,0-1 0 0 0,0 0 0 0 0,0 0 0 0 0,-1 2 0 0 0,1-2 0 0 0,-4 0 0 0 0,4 0 0 0 0,0 0 0 0 0,0 0-10 0 0,-6 6 0 0 0,4-1 14 0 0,-1-2 55 0 0,-2-3 8 0 0,4 5-47 0 0,-2 0 34 0 0,1-5 2 0 0,2 0-2 0 0,0 0 0 0 0,2 2-56 0 0,-2-2 0 0 0,0 1 0 0 0,0-1 0 0 0,1 2 0 0 0,-1-2 0 0 0,2 1 0 0 0,-2-1 0 0 0,0 2 0 0 0,1-2 0 0 0,-1 2 0 0 0,2-2 0 0 0,-2 1 0 0 0,3-1 0 0 0,-3 0 0 0 0,0 2 0 0 0,3-2 0 0 0,-3 0 0 0 0,0 1 0 0 0,0-1-1 0 0,2 0 1 0 0,1 0 0 0 0,-3 0 0 0 0,0 0 0 0 0,3 0 0 0 0,-3 2 0 0 0,0-2 0 0 0,4 0 0 0 0,-4 0 0 0 0,1-2 0 0 0,-1 2-8 0 0,7 0 16 0 0,-4 2 0 0 0,-2-2 0 0 0,6 0 0 0 0,-4 2 0 0 0,0-2 1 0 0,0 3-1 0 0,4-3 0 0 0,-4 3 0 0 0,0-3 0 0 0,0 3 0 0 0,-1-1 0 0 0,3-1 0 0 0,-2 3 0 0 0,0-3 0 0 0,0 2-16 0 0,1 1 18 0 0,-3-1-1 0 0,2-2 0 0 0,1 3 1 0 0,-3 0-1 0 0,1 0 0 0 0,1 0 1 0 0,-1 0-1 0 0,2 2-17 0 0,4 10 21 0 0,-8-13-35 0 0,0 0 27 0 0,0 1 1 0 0,0-1 0 0 0,-1 2-1 0 0,1-2 1 0 0,-3-2 0 0 0,3 3-1 0 0,0-1 1 0 0,-4 0 0 0 0,4 0-1 0 0,0-1 1 0 0,-3 1 0 0 0,2 0-1 0 0,-3-1 1 0 0,3 1 0 0 0,-1-1-1 0 0,1-1 1 0 0,-3 2 0 0 0,3-1-1 0 0,-2 1 1 0 0,1-3 0 0 0,-1 3 0 0 0,1 1-1 0 0,-1-4 1 0 0,0 1 0 0 0,-2 1-14 0 0,-17 14 447 0 0,20-15-374 0 0,-16 3 263 0 0,15-4-272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7"/>
    </inkml:context>
    <inkml:brush xml:id="br0">
      <inkml:brushProperty name="width" value="0.025" units="cm"/>
      <inkml:brushProperty name="height" value="0.025" units="cm"/>
      <inkml:brushProperty name="color" value="#FFFFFF"/>
    </inkml:brush>
  </inkml:definitions>
  <inkml:trace contextRef="#ctx0" brushRef="#br0">199 29 9184 0 0,'0'0'273'0'0,"0"0"43"0"0,0 0-17 0 0,-14-7-77 0 0,9 6 368 0 0,4 1 195 0 0,-38-10 7601 0 0,34 10-8061 0 0,1 0 0 0 0,-1 0 0 0 0,-2 0 0 0 0,3 3 0 0 0,-3-3 0 0 0,2 4-1 0 0,1-3 1 0 0,-1 1 0 0 0,0 1 0 0 0,0-1 0 0 0,0 1 0 0 0,-1 0-325 0 0,3 2 81 0 0,-5-2 1 0 0,1 2 0 0 0,3 1-1 0 0,-1-1 1 0 0,-2 1 0 0 0,4-1-1 0 0,-2 2 1 0 0,1-3 0 0 0,0 4-1 0 0,-2-1 1 0 0,4-1 0 0 0,-1 1-1 0 0,-3 5-81 0 0,4-7 48 0 0,2 0 0 0 0,-1 0-1 0 0,-1 0 1 0 0,2 1 0 0 0,0 0-1 0 0,0-1 1 0 0,0 0 0 0 0,0 1-1 0 0,0-1 1 0 0,0-2 0 0 0,2 5-1 0 0,-1-3 1 0 0,1 0 0 0 0,-1 0 0 0 0,1 0-1 0 0,1 1-47 0 0,-3-3 21 0 0,3 0-1 0 0,-3 1 0 0 0,2-1 1 0 0,1 0-1 0 0,0 0 1 0 0,1 0-1 0 0,-3 1 1 0 0,2 0-1 0 0,1 0 0 0 0,-1-4 1 0 0,-2 4-1 0 0,3-2 1 0 0,-1 1-1 0 0,0-1 1 0 0,2-1-1 0 0,-2 1 0 0 0,2 0 1 0 0,-2-1-1 0 0,2 1 1 0 0,-2-2-1 0 0,2 3-20 0 0,32 7 121 0 0,-25-7-90 0 0,-2 0-1 0 0,1-1 1 0 0,-1 1 0 0 0,3-3 0 0 0,6 1-31 0 0,13 3 96 0 0,-16-4-54 0 0,1 0 1 0 0,1 0-1 0 0,11-5-42 0 0,-24 5 15 0 0,1-2 1 0 0,-1 1-1 0 0,0-1 0 0 0,-1 0 1 0 0,0 1-1 0 0,0-1 0 0 0,1 1 1 0 0,2-3-1 0 0,-4 1 0 0 0,2 0 1 0 0,-2 0-1 0 0,0 0 1 0 0,2-1-1 0 0,-2 1 0 0 0,0 0-15 0 0,5-7 37 0 0,0 1 0 0 0,-3-1-1 0 0,3-1 1 0 0,-5 1 0 0 0,5 1-1 0 0,0-12-36 0 0,-6 19 13 0 0,-1-1 0 0 0,1-3-1 0 0,-2 3 1 0 0,2-1-1 0 0,-2 0 1 0 0,1-1 0 0 0,-1 2-1 0 0,0-2 1 0 0,0 2 0 0 0,0-2-1 0 0,0 2 1 0 0,0-4-1 0 0,-1 4 1 0 0,1 0 0 0 0,-2-2-1 0 0,2 2 1 0 0,-2 0 0 0 0,1-2-1 0 0,-1 2 1 0 0,1-1-1 0 0,-3-4-12 0 0,0 4 7 0 0,0-1-1 0 0,0 0 1 0 0,0 0-1 0 0,-2 2 1 0 0,1-2-1 0 0,2 2 1 0 0,-3 0-1 0 0,1-2 0 0 0,0 2 1 0 0,-1 0-1 0 0,1-1 1 0 0,-6 1-7 0 0,-7-3 28 0 0,2-1 1 0 0,-3 4 0 0 0,-12-2-29 0 0,6 1 7 0 0,20 2-207 0 0,-1 2 0 0 0,1 0 0 0 0,-3 2 0 0 0,5-2-1 0 0,-5 1 1 0 0,3-1 0 0 0,0 2 0 0 0,-1-1 0 0 0,1 1 0 0 0,0 1-1 0 0,-5 0 201 0 0,-1 2-508 0 0,6-3-1598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8"/>
    </inkml:context>
    <inkml:brush xml:id="br0">
      <inkml:brushProperty name="width" value="0.025" units="cm"/>
      <inkml:brushProperty name="height" value="0.025" units="cm"/>
      <inkml:brushProperty name="color" value="#FFFFFF"/>
    </inkml:brush>
  </inkml:definitions>
  <inkml:trace contextRef="#ctx0" brushRef="#br0">0 485 9872 0 0,'0'0'762'0'0,"22"-19"3528"0"0,-17 14-3347 0 0,18-14 2631 0 0,-3 1 0 0 0,12-19-3574 0 0,-6 7 2381 0 0,16-33-2381 0 0,15-18 886 0 0,70-94 239 0 0,-119 161-1015 0 0,-5 12-92 0 0,-3 1 0 0 0,1-2 1 0 0,1-1-1 0 0,0 4 0 0 0,-1-3 0 0 0,1 0 1 0 0,-1 1-1 0 0,1 1 0 0 0,0-1 0 0 0,1 1-18 0 0,3-1 24 0 0,-6 2 8 0 0,0 0-97 0 0,-11 5-2428 0 0,11-5 783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69"/>
    </inkml:context>
    <inkml:brush xml:id="br0">
      <inkml:brushProperty name="width" value="0.025" units="cm"/>
      <inkml:brushProperty name="height" value="0.025" units="cm"/>
      <inkml:brushProperty name="color" value="#FFFFFF"/>
    </inkml:brush>
  </inkml:definitions>
  <inkml:trace contextRef="#ctx0" brushRef="#br0">223 22 9416 0 0,'-16'-1'1198'0'0,"16"1"-1036"0"0,-1-2 0 0 0,-1 2 0 0 0,1 0 0 0 0,-1 0-1 0 0,0 0 1 0 0,1 0 0 0 0,-1 0 0 0 0,2 0 0 0 0,-1 0 0 0 0,-1 0 0 0 0,0 0 0 0 0,1 2 0 0 0,-1-2 0 0 0,1 0-162 0 0,-17 3 1904 0 0,16-3-1814 0 0,-1-2-1 0 0,3 2 0 0 0,-3 0 0 0 0,3 2 0 0 0,0-2 1 0 0,-3 0-1 0 0,1 0 0 0 0,1 0 0 0 0,-1 0 0 0 0,0 2 0 0 0,1-2 1 0 0,1 0-1 0 0,-3 1-89 0 0,-74 33 3318 0 0,72-33-3094 0 0,2 3 0 0 0,-2-3 0 0 0,0 2 0 0 0,2-1 0 0 0,0 1 0 0 0,0 0 0 0 0,-1 1 0 0 0,1 0 0 0 0,-2 0-1 0 0,5-1 1 0 0,-3 2 0 0 0,2-2 0 0 0,-3 0 0 0 0,1 2 0 0 0,3 1-224 0 0,-8 7 389 0 0,8-13-357 0 0,-3 2 0 0 0,3-1-1 0 0,-2-1 1 0 0,2 2 0 0 0,0-1-1 0 0,-1 3 1 0 0,1-4 0 0 0,0 0 0 0 0,-2 3-1 0 0,2-3 1 0 0,0 3 0 0 0,0-1 0 0 0,0-2-1 0 0,0 1-31 0 0,-1 18 286 0 0,-1-19-263 0 0,2 2 0 0 0,0 1 0 0 0,0-3 0 0 0,0 3 0 0 0,0-3 0 0 0,0 4-1 0 0,0-3 1 0 0,0 1 0 0 0,0-1 0 0 0,0 3 0 0 0,0-3 0 0 0,2 1 0 0 0,-2-1 0 0 0,0 1 0 0 0,1 0 0 0 0,-1-1 0 0 0,2 1-1 0 0,-2-1 1 0 0,1 1 0 0 0,1 0-23 0 0,6 10 145 0 0,-8-10-108 0 0,3 0 0 0 0,-3-1 0 0 0,3 2-1 0 0,-3-1 1 0 0,4 0 0 0 0,-3-1-1 0 0,-1 1 1 0 0,3-1 0 0 0,-3 1 0 0 0,4 0-1 0 0,-1-2 1 0 0,-2 1 0 0 0,-1 2 0 0 0,5-3-1 0 0,-3 0-36 0 0,7 7 74 0 0,1-2 0 0 0,3-2-1 0 0,-4 0 1 0 0,1 0 0 0 0,1-1 0 0 0,0 1-1 0 0,1-3 1 0 0,-1 3 0 0 0,-2-3-1 0 0,4 0 1 0 0,-3 0 0 0 0,1-3 0 0 0,0 3-1 0 0,4-5-73 0 0,-4 4 34 0 0,-2-1 0 0 0,1-1 0 0 0,1 0 0 0 0,-3-1-1 0 0,2 0 1 0 0,-1 0 0 0 0,6-5-34 0 0,-12 7 22 0 0,2-1 0 0 0,-2 0 0 0 0,2 1 0 0 0,-2-1-1 0 0,0 0 1 0 0,0-2 0 0 0,-1 2 0 0 0,1-2 0 0 0,0 2 0 0 0,-1-2 0 0 0,0 2-1 0 0,2-2 1 0 0,-4 2 0 0 0,4-4 0 0 0,-4 4 0 0 0,1-5-22 0 0,2 0 11 0 0,-3 2 0 0 0,0-2 0 0 0,0-2 0 0 0,0 2 0 0 0,0 0 0 0 0,0 0 0 0 0,0 0 0 0 0,-3 2 0 0 0,2-9-11 0 0,-3 11 5 0 0,4-1 0 0 0,0 0 0 0 0,-3 0 0 0 0,2 0 0 0 0,-3 2 1 0 0,3-3-1 0 0,-2 3 0 0 0,1-2 0 0 0,-1 2 0 0 0,-2-2 0 0 0,2 2 1 0 0,0-1-1 0 0,1 1 0 0 0,-1-2 0 0 0,-2 2 0 0 0,2-2-5 0 0,-2 5-48 0 0,2-1-1 0 0,0-1 1 0 0,-1 2-1 0 0,1-1 1 0 0,0 1-1 0 0,0-2 1 0 0,0 2-1 0 0,-1 0 1 0 0,1 0-1 0 0,-2 0 1 0 0,2 0-1 0 0,0 0 1 0 0,-2 2-1 0 0,2-2 1 0 0,0 1-1 0 0,0-1 1 0 0,-2 3 48 0 0,-6 2-326 0 0,-1-2 1 0 0,1 4-1 0 0,2-2 1 0 0,-7 6 325 0 0,6-8-1002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0"/>
    </inkml:context>
    <inkml:brush xml:id="br0">
      <inkml:brushProperty name="width" value="0.025" units="cm"/>
      <inkml:brushProperty name="height" value="0.025" units="cm"/>
      <inkml:brushProperty name="color" value="#FFFFFF"/>
    </inkml:brush>
  </inkml:definitions>
  <inkml:trace contextRef="#ctx0" brushRef="#br0">3 20 1376 0 0,'0'0'335'0'0,"0"0"867"0"0,0 0 381 0 0,0 0 75 0 0,3-16 2852 0 0,-1 13 5097 0 0,-7 30-7992 0 0,5-24-1509 0 0,-1 1 1 0 0,1-1-1 0 0,0 0 0 0 0,-2 2 0 0 0,2-2 1 0 0,0 0-1 0 0,0 0 0 0 0,0 1 0 0 0,2-1 1 0 0,-2 2-107 0 0,1 3 184 0 0,1 3 0 0 0,-2-3 0 0 0,1 0 0 0 0,-1 0 0 0 0,-1 9-184 0 0,2 36 690 0 0,4-32-471 0 0,0 3 70 0 0,-2 2 0 0 0,0-1 0 0 0,1 6-289 0 0,-3 13 156 0 0,-1-29-74 0 0,0-2-1 0 0,0-1 1 0 0,0 3 0 0 0,0-1 0 0 0,-1 7-82 0 0,-3 0 187 0 0,1 0 1 0 0,3-1-1 0 0,0 3 1 0 0,0 6-188 0 0,0 1 1055 0 0,7-48-775 0 0,-14 2-2745 0 0,7 16 530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1"/>
    </inkml:context>
    <inkml:brush xml:id="br0">
      <inkml:brushProperty name="width" value="0.025" units="cm"/>
      <inkml:brushProperty name="height" value="0.025" units="cm"/>
      <inkml:brushProperty name="color" value="#FFFFFF"/>
    </inkml:brush>
  </inkml:definitions>
  <inkml:trace contextRef="#ctx0" brushRef="#br0">136 25 4632 0 0,'0'-6'466'0'0,"0"-9"572"0"0,-5 12 3826 0 0,4 3-3896 0 0,1 0-24 0 0,-32 0 3478 0 0,22 5-3717 0 0,-1 1 0 0 0,1 1 0 0 0,1-1 0 0 0,-1 0 0 0 0,-3 6-705 0 0,8-9 112 0 0,2 0 1 0 0,3 0-1 0 0,-5 0 1 0 0,5 1-1 0 0,-3-1 0 0 0,0 0 1 0 0,1 0-1 0 0,-1 0 1 0 0,3 1-1 0 0,-3 0 0 0 0,1 0 1 0 0,1 0-1 0 0,1 0 0 0 0,-2 0 1 0 0,2 0-1 0 0,-1 0 1 0 0,1 0-1 0 0,0 2-112 0 0,0 2 137 0 0,-2 0 0 0 0,4 2 0 0 0,-2-2 0 0 0,1-2 0 0 0,-1 2 0 0 0,2 0 0 0 0,-1 2 0 0 0,4-4 0 0 0,-5 2-1 0 0,3-2 1 0 0,2 4 0 0 0,-2-4 0 0 0,2 1 0 0 0,2 4-137 0 0,-4-5 65 0 0,-2-2-1 0 0,4 2 1 0 0,-2-3 0 0 0,1 2-1 0 0,-1-2 1 0 0,0 2-1 0 0,2-2 1 0 0,-2 2-1 0 0,3-2 1 0 0,-1 0 0 0 0,0-1-1 0 0,-2 1 1 0 0,2 0-1 0 0,0 1 1 0 0,1-4-1 0 0,-1 3 1 0 0,1-3 0 0 0,-2 1-1 0 0,2 3 1 0 0,0-4-1 0 0,-1 0 1 0 0,0 0-1 0 0,1 0 1 0 0,-1 0 0 0 0,0 0-1 0 0,0 0 1 0 0,1 0-1 0 0,4-4-64 0 0,17 0 237 0 0,39-11-60 0 0,-15 1-68 0 0,-26 4 55 0 0,-21 9-156 0 0,4-1 1 0 0,-2 0-1 0 0,-1-2 0 0 0,0 0 0 0 0,1 4 0 0 0,-1-4 1 0 0,4-3-9 0 0,-9 7 15 0 0,2-1-1 0 0,-2-1 1 0 0,3 0 0 0 0,-3 1 0 0 0,0-1 0 0 0,0 1 0 0 0,3-1-1 0 0,-3 0 1 0 0,2 1 0 0 0,-2-1 0 0 0,2-1 0 0 0,-2 3 0 0 0,0-3 0 0 0,0 3-1 0 0,1-3 1 0 0,-1 1 0 0 0,0 0 0 0 0,0 1 0 0 0,0-2 0 0 0,0 1-1 0 0,0 0 1 0 0,-1 1 0 0 0,1-1 0 0 0,0 1 0 0 0,0-1 0 0 0,-2 0-1 0 0,0-1-14 0 0,-1-5 45 0 0,0 3-1 0 0,3-1 0 0 0,-5 1 0 0 0,2-1 0 0 0,0 1 1 0 0,-2-1-1 0 0,2 1 0 0 0,0 0 0 0 0,-2 0 0 0 0,0 0 0 0 0,-1 2 1 0 0,2-3-1 0 0,-4 1-44 0 0,-8-5 134 0 0,-1 1 0 0 0,1-2 0 0 0,0 3 0 0 0,-2 0-134 0 0,10 6-30 0 0,0-1 1 0 0,0 1-1 0 0,2-1 1 0 0,-2 3-1 0 0,0 0 0 0 0,0-3 1 0 0,0 3-1 0 0,1 0 0 0 0,-1 0 1 0 0,0 0-1 0 0,0 3 0 0 0,2-3 1 0 0,-4 3-1 0 0,4-1 0 0 0,-2-1 1 0 0,2 3-1 0 0,-7 2 30 0 0,10-3-2072 0 0,-1 2-32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12-27T10:28:52.572"/>
    </inkml:context>
    <inkml:brush xml:id="br0">
      <inkml:brushProperty name="width" value="0.025" units="cm"/>
      <inkml:brushProperty name="height" value="0.025" units="cm"/>
      <inkml:brushProperty name="color" value="#FFFFFF"/>
    </inkml:brush>
  </inkml:definitions>
  <inkml:trace contextRef="#ctx0" brushRef="#br0">1 4 6192 0 0,'0'0'182'0'0,"0"0"30"0"0,0 0 55 0 0,0 0 160 0 0,0 0 70 0 0,0 0 14 0 0,0 0 26 0 0,0 0 107 0 0,0 0 48 0 0,0 0 11 0 0,0 0-9 0 0,0 0-38 0 0,0 0-14 0 0,0 0-2 0 0,0 0-38 0 0,0 0-158 0 0,0 0-76 0 0,0 0-14 0 0,0 0-41 0 0,0 0-164 0 0,0 0-75 0 0,0 0-8 0 0,0 0 9 0 0,0 0 10 0 0,0 0 71 0 0,0 0 14 0 0,0 0-3 0 0,0 0 17 0 0,0 0 68 0 0,0 0 32 0 0,0 0 4 0 0,0 0-21 0 0,0 0-91 0 0,0 0-43 0 0,0 0-5 0 0,0 0 0 0 0,0 0 0 0 0,0 0 0 0 0,0 0 0 0 0,0 0-8 0 0,0 0-34 0 0,0 0-20 0 0,0 0-2 0 0,0 0 0 0 0,0 0 0 0 0,0 0 6 0 0,0 0 20 0 0,0 0 6 0 0,0 0 0 0 0,0 0 4 0 0,0 0 18 0 0,0 0 8 0 0,0 0 2 0 0,11-3-281 0 0,-11 3-214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6/17/22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blogs/opensource/announcing-partiql-one-query-language-for-all-your-data/"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aws.amazon.com/amazondynamodb/latest/developerguide/ql-reference.html" TargetMode="External"/><Relationship Id="rId5" Type="http://schemas.openxmlformats.org/officeDocument/2006/relationships/hyperlink" Target="https://aws.amazon.com/dynamodb/sla/" TargetMode="External"/><Relationship Id="rId4" Type="http://schemas.openxmlformats.org/officeDocument/2006/relationships/hyperlink" Target="https://aws.amazon.com/dynamodb/"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Before we can talk about how to take advantage</a:t>
            </a:r>
            <a:r>
              <a:rPr lang="en-US" baseline="0" dirty="0">
                <a:latin typeface="+mn-lt"/>
              </a:rPr>
              <a:t> of data, l</a:t>
            </a:r>
            <a:r>
              <a:rPr lang="en-US" dirty="0">
                <a:latin typeface="+mn-lt"/>
              </a:rPr>
              <a:t>et’s first talk about three major trends that impact the way you think about data.</a:t>
            </a:r>
          </a:p>
          <a:p>
            <a:endParaRPr lang="en-US" dirty="0">
              <a:latin typeface="+mn-lt"/>
            </a:endParaRPr>
          </a:p>
          <a:p>
            <a:r>
              <a:rPr lang="en-US" dirty="0">
                <a:latin typeface="+mn-lt"/>
              </a:rPr>
              <a:t>There are three trends : 1/there</a:t>
            </a:r>
            <a:r>
              <a:rPr lang="en-US" baseline="0" dirty="0">
                <a:latin typeface="+mn-lt"/>
              </a:rPr>
              <a:t> is an explosion of relevant data you could track; 2/micro-services changes data and analytics requirements; and 3/the DevOps model drives a rapid rate of change. </a:t>
            </a:r>
            <a:endParaRPr lang="en-US" dirty="0">
              <a:latin typeface="+mn-lt"/>
            </a:endParaRPr>
          </a:p>
          <a:p>
            <a:pPr marL="0" indent="0">
              <a:buNone/>
            </a:pPr>
            <a:endParaRPr lang="en-US" dirty="0"/>
          </a:p>
          <a:p>
            <a:pPr marL="0" indent="0">
              <a:buNone/>
            </a:pPr>
            <a:r>
              <a:rPr lang="en-US" dirty="0"/>
              <a:t>1/</a:t>
            </a:r>
            <a:r>
              <a:rPr lang="en-US" baseline="0" dirty="0"/>
              <a:t> </a:t>
            </a:r>
            <a:r>
              <a:rPr lang="en-US" b="1" dirty="0"/>
              <a:t>Explosion of data</a:t>
            </a:r>
          </a:p>
          <a:p>
            <a:pPr marL="484172" lvl="1" indent="-228600"/>
            <a:r>
              <a:rPr lang="en-US" dirty="0"/>
              <a:t>There is an explosion of data being generated. You have to track a lot of data that comes from your business applications. However, the growth is coming from data generated by network-connected smart devices that drive variety and volume of data. Every “smart” device produces real-time data, such as mobile phones, connected cars, smart homes, wearable technologies, home appliances, security systems, industrial equipment, machinery, and electronics. Most new cars have built-in cellular connections, which account for one third of mobile sign-ups on cell phone networks. Applications also generate real-time data such as purchase data from e-commerce sites, user behavior from mobile apps, and tweets/posts from social media.</a:t>
            </a:r>
          </a:p>
          <a:p>
            <a:pPr marL="484172" lvl="1" indent="-228600"/>
            <a:r>
              <a:rPr lang="en-US" dirty="0"/>
              <a:t>By our estimates, data grows 10x every 5 years. To take advantage of all of this data, you need to be able to partner with someone who can easily harness this volume</a:t>
            </a:r>
            <a:r>
              <a:rPr lang="en-US" baseline="0" dirty="0"/>
              <a:t> of data.</a:t>
            </a:r>
            <a:endParaRPr lang="en-US" dirty="0"/>
          </a:p>
          <a:p>
            <a:pPr marL="0" indent="0">
              <a:buNone/>
            </a:pPr>
            <a:endParaRPr lang="en-US" dirty="0"/>
          </a:p>
          <a:p>
            <a:pPr marL="0" indent="0">
              <a:buNone/>
            </a:pPr>
            <a:r>
              <a:rPr lang="en-US" dirty="0"/>
              <a:t>2/</a:t>
            </a:r>
            <a:r>
              <a:rPr lang="en-US" baseline="0" dirty="0"/>
              <a:t> </a:t>
            </a:r>
            <a:r>
              <a:rPr lang="en-US" b="1" baseline="0" dirty="0"/>
              <a:t>Micro-services changes data and analytics requirements</a:t>
            </a:r>
            <a:endParaRPr lang="en-US" b="1" dirty="0"/>
          </a:p>
          <a:p>
            <a:pPr marL="484172" marR="0" lvl="1" indent="-228600" algn="l" defTabSz="1097212" rtl="0" eaLnBrk="1" fontAlgn="auto" latinLnBrk="0" hangingPunct="1">
              <a:lnSpc>
                <a:spcPct val="90000"/>
              </a:lnSpc>
              <a:spcBef>
                <a:spcPts val="0"/>
              </a:spcBef>
              <a:spcAft>
                <a:spcPts val="400"/>
              </a:spcAft>
              <a:buClrTx/>
              <a:buSzTx/>
              <a:buFont typeface="Arial" pitchFamily="34" charset="0"/>
              <a:buChar char="•"/>
              <a:tabLst/>
              <a:defRPr/>
            </a:pPr>
            <a:r>
              <a:rPr lang="en-US" baseline="0" dirty="0"/>
              <a:t>Organizations are moving from development of monolithic applications to a micro-services architecture.  Micro-services lets organization break down a complex problem into independent units so developers can operate in small groups with less coordination and therefore respond more quickly and go faster. However, there are 2 implications: 1/it means developers can break down apps into smaller pieces and pick the best tool to solve each problem; and 2/it increases the need for real-time monitoring and analytics to understand what’s not working between all of the different micro-services, faster. </a:t>
            </a:r>
          </a:p>
          <a:p>
            <a:pPr marL="808002" marR="0" lvl="3" indent="-228600" algn="l" defTabSz="1097212" rtl="0" eaLnBrk="1" fontAlgn="auto" latinLnBrk="0" hangingPunct="1">
              <a:lnSpc>
                <a:spcPct val="90000"/>
              </a:lnSpc>
              <a:spcBef>
                <a:spcPts val="0"/>
              </a:spcBef>
              <a:spcAft>
                <a:spcPts val="400"/>
              </a:spcAft>
              <a:buClrTx/>
              <a:buSzTx/>
              <a:buFont typeface="Arial" pitchFamily="34" charset="0"/>
              <a:buChar char="•"/>
              <a:tabLst/>
              <a:defRPr/>
            </a:pPr>
            <a:r>
              <a:rPr lang="en-US" dirty="0"/>
              <a:t>Developers can break down their applications into smaller pieces</a:t>
            </a:r>
            <a:r>
              <a:rPr lang="en-US" baseline="0" dirty="0"/>
              <a:t> and are not beholden to using a single database for every workload.  Instead, they can pick the right database purpose-built for the job.</a:t>
            </a:r>
            <a:endParaRPr lang="en-US" dirty="0"/>
          </a:p>
          <a:p>
            <a:pPr marL="808002" marR="0" lvl="3" indent="-228600" algn="l" defTabSz="1097212" rtl="0" eaLnBrk="1" fontAlgn="auto" latinLnBrk="0" hangingPunct="1">
              <a:lnSpc>
                <a:spcPct val="90000"/>
              </a:lnSpc>
              <a:spcBef>
                <a:spcPts val="0"/>
              </a:spcBef>
              <a:spcAft>
                <a:spcPts val="400"/>
              </a:spcAft>
              <a:buClrTx/>
              <a:buSzTx/>
              <a:buFont typeface="Arial" pitchFamily="34" charset="0"/>
              <a:buChar char="•"/>
              <a:tabLst/>
              <a:defRPr/>
            </a:pPr>
            <a:r>
              <a:rPr lang="en-US" dirty="0"/>
              <a:t>Analytics is not an after</a:t>
            </a:r>
            <a:r>
              <a:rPr lang="en-US" baseline="0" dirty="0"/>
              <a:t> the fact activity; it has to be built-in to everything that you do.  You need to know what’s going on in your businesses in real-time.  To fuel innovation, well run businesses now operate on data quickly (whether automatically or through human intervention).  </a:t>
            </a:r>
          </a:p>
          <a:p>
            <a:pPr marL="0" indent="0">
              <a:buNone/>
            </a:pPr>
            <a:endParaRPr lang="en-US" b="0" dirty="0"/>
          </a:p>
          <a:p>
            <a:pPr marL="0" indent="0">
              <a:buNone/>
            </a:pPr>
            <a:r>
              <a:rPr lang="en-US" b="0" dirty="0"/>
              <a:t>3/</a:t>
            </a:r>
            <a:r>
              <a:rPr lang="en-US" b="0" baseline="0" dirty="0"/>
              <a:t> </a:t>
            </a:r>
            <a:r>
              <a:rPr lang="en-US" b="1" dirty="0"/>
              <a:t>Rapid rate of change driven by </a:t>
            </a:r>
            <a:r>
              <a:rPr lang="en-US" b="1" dirty="0" err="1"/>
              <a:t>DevOps</a:t>
            </a:r>
            <a:r>
              <a:rPr lang="en-US" dirty="0"/>
              <a:t>  </a:t>
            </a:r>
          </a:p>
          <a:p>
            <a:pPr marL="484172" lvl="1" indent="-228600"/>
            <a:r>
              <a:rPr lang="en-US" dirty="0"/>
              <a:t>As we innovate quickly, and the velocity of IT changes, businesses are transforming IT to the DevOps model.  This model uses automated development tool to enable continuous development, deployment, and improvement of software.  It emphasizes communication, collaboration,</a:t>
            </a:r>
            <a:r>
              <a:rPr lang="en-US" baseline="0" dirty="0"/>
              <a:t> and integration between software developers and IT operations.  It also introduces a fast rate of change (and change management).</a:t>
            </a:r>
          </a:p>
          <a:p>
            <a:pPr marL="484172" lvl="1" indent="-228600"/>
            <a:r>
              <a:rPr lang="en-US" baseline="0" dirty="0"/>
              <a:t>This means as you think about data and designing your data platform, you need to think about the rapid rate of change that occurs through the </a:t>
            </a:r>
            <a:r>
              <a:rPr lang="en-US" baseline="0" dirty="0" err="1"/>
              <a:t>DevOps</a:t>
            </a:r>
            <a:r>
              <a:rPr lang="en-US" baseline="0" dirty="0"/>
              <a:t> model.</a:t>
            </a:r>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6/17/22 10:57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36169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3119323" rtl="0" eaLnBrk="1" fontAlgn="auto" latinLnBrk="0" hangingPunct="1">
              <a:lnSpc>
                <a:spcPct val="100000"/>
              </a:lnSpc>
              <a:spcBef>
                <a:spcPts val="0"/>
              </a:spcBef>
              <a:spcAft>
                <a:spcPts val="0"/>
              </a:spcAft>
              <a:buClrTx/>
              <a:buSzTx/>
              <a:buFontTx/>
              <a:buNone/>
              <a:tabLst/>
              <a:defRPr/>
            </a:pPr>
            <a:endParaRPr lang="en-US" sz="1000" kern="1200" baseline="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A84B547-1FF8-499E-A944-33672923399B}"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4551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67"/>
              </a:spcBef>
            </a:pPr>
            <a:r>
              <a:rPr lang="en-US" dirty="0"/>
              <a:t>Customer use cases for Amazon DynamoDB span across multiple industries. Here is an example of some of the key use cases where Amazon DynamoDB is an excellent fit.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06260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application characteristics are very different from traditional applications. Users can very easily be in the millions; data volumes can reach PB and EB levels in short order. Performance is often measured in milliseconds and microseconds. On average, the app serves millions of requests per second and on big days processes tens of millions of requests per second. This application variance demands that systems can scale up, out, and in to maintain the right cost profile, with developers having instant access via fully managed APIs.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476754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Amazon DynamoDB is a fully managed NoSQL database service running in the AWS Cloud. The complexity of running a massively scalable, distributed NoSQL database is managed by the service itself, allowing software developers to focus on building applications rather than managing infrastructure. NoSQL databases are designed for scale, but their architectures are sophisticated, and there can be significant operational overhead in running a large NoSQL cluster. Instead of having to become experts in advanced distributed computing concepts, the developer need only to learn DynamoDB’s straightforward API using the SDK for the programming language of choice. In addition to being easy to use, DynamoDB is also cost</a:t>
            </a:r>
            <a:r>
              <a:rPr lang="en-US" sz="1200" kern="1200" baseline="0" dirty="0">
                <a:solidFill>
                  <a:schemeClr val="tx1"/>
                </a:solidFill>
                <a:effectLst/>
                <a:latin typeface="Arial"/>
                <a:ea typeface="+mn-ea"/>
                <a:cs typeface="+mn-cs"/>
              </a:rPr>
              <a:t> </a:t>
            </a:r>
            <a:r>
              <a:rPr lang="en-US" sz="1200" kern="1200" dirty="0">
                <a:solidFill>
                  <a:schemeClr val="tx1"/>
                </a:solidFill>
                <a:effectLst/>
                <a:latin typeface="Arial"/>
                <a:ea typeface="+mn-ea"/>
                <a:cs typeface="+mn-cs"/>
              </a:rPr>
              <a:t>effective. With DynamoDB, you pay for the storage you are consuming and the IO throughput you have provisioned. It is designed to scale elastically while maintaining high performance. When the storage and throughput requirements of an application are low, only a small amount of capacity needs to be provisioned in the DynamoDB service. As the number of users of an application grows and the required IO  throughput increases, additional capacity can be provisioned on the fly. This enables an application to seamlessly grow to support millions of users making thousands of concurrent requests to the database every second. Finally, DynamoDB is secure with support for end to end encryption and fine grained access control.</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899086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baseline="0" dirty="0"/>
              <a:t>DynamoDB has experienced some extreme scale in real-world scenarios (e.g. Prime Day, Cyber Monday). </a:t>
            </a:r>
            <a:r>
              <a:rPr lang="en-US" dirty="0"/>
              <a:t>Though many AWS customers will not require</a:t>
            </a:r>
            <a:r>
              <a:rPr lang="en-US" baseline="0" dirty="0"/>
              <a:t> this level of scale, it is nice to know that DynamoDB is </a:t>
            </a:r>
            <a:r>
              <a:rPr lang="en-US" u="none" baseline="0" dirty="0"/>
              <a:t>regularly battle hardened  well beyond the requirements of your </a:t>
            </a:r>
            <a:r>
              <a:rPr lang="en-US" baseline="0" dirty="0"/>
              <a:t>business. </a:t>
            </a:r>
            <a:r>
              <a:rPr lang="en-US" sz="1200" kern="1200" dirty="0">
                <a:solidFill>
                  <a:schemeClr val="tx1"/>
                </a:solidFill>
                <a:effectLst/>
                <a:latin typeface="Arial"/>
                <a:ea typeface="+mn-ea"/>
                <a:cs typeface="+mn-cs"/>
              </a:rPr>
              <a:t>Ad-Tech applications typically require extremely low latency, which is well suited for DynamoDB’s low single digit millisecond read and write performance. Mobile applications and consumer voting applications often have millions of users and need to handle thousands of requests per second. DynamoDB can scale horizontally to meet this load. Finally, application monitoring solutions typically ingest hundreds of thousands of data points per minute, and DynamoDB’s schema-less data model, high IO performance and support for a native JSON data type is a great fit for these types of applications.</a:t>
            </a: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715839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DynamoDB provides not only high throughput, but also consistent and predictable responsiveness. However, for some customers in Finance and AdTech, even</a:t>
            </a:r>
            <a:r>
              <a:rPr lang="en-US" baseline="0" dirty="0"/>
              <a:t> milliseconds may not be good enough. We noticed they started using caching technologies, so we built them into DynamoDB (see next slide).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749589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Global tables build on DynamoDB’s global footprint to provide you with a fully managed, multi-region, and multi-master database that provides fast, local, read and write performance for massively scaled, global applications. Global tables replicate your DynamoDB tables automatically across your choice of AWS Regions. Global tables eliminate the difficult work of replicating data between regions and resolving update conflicts, enabling you to focus on your application’s business logic. In addition, global tables enable your applications to stay highly available even in the unlikely event of isolation or degradation of an entire Region.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4130425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For even more performance, Amazon DynamoDB Accelerator (DAX) is a fully managed, highly available, in-memory </a:t>
            </a:r>
            <a:r>
              <a:rPr lang="en-US" sz="1200" b="0" i="0" u="none" kern="1200" dirty="0">
                <a:solidFill>
                  <a:schemeClr val="tx1"/>
                </a:solidFill>
                <a:effectLst/>
                <a:latin typeface="Arial"/>
                <a:ea typeface="+mn-ea"/>
                <a:cs typeface="+mn-cs"/>
              </a:rPr>
              <a:t>cache for DynamoDB, </a:t>
            </a:r>
            <a:r>
              <a:rPr lang="en-US" sz="1200" b="0" i="0" kern="1200" dirty="0">
                <a:solidFill>
                  <a:schemeClr val="tx1"/>
                </a:solidFill>
                <a:effectLst/>
                <a:latin typeface="Arial"/>
                <a:ea typeface="+mn-ea"/>
                <a:cs typeface="+mn-cs"/>
              </a:rPr>
              <a:t>that delivers up to a 10x performance improvement</a:t>
            </a:r>
            <a:r>
              <a:rPr lang="en-US" sz="1200" b="0" i="0" kern="1200" dirty="0">
                <a:solidFill>
                  <a:schemeClr val="tx1"/>
                </a:solidFill>
                <a:effectLst/>
                <a:latin typeface="Calibri" panose="020F0502020204030204" pitchFamily="34" charset="0"/>
                <a:ea typeface="+mn-ea"/>
                <a:cs typeface="Calibri" panose="020F0502020204030204" pitchFamily="34" charset="0"/>
              </a:rPr>
              <a:t>—</a:t>
            </a:r>
            <a:r>
              <a:rPr lang="en-US" sz="1200" b="0" i="0" kern="1200" dirty="0">
                <a:solidFill>
                  <a:schemeClr val="tx1"/>
                </a:solidFill>
                <a:effectLst/>
                <a:latin typeface="Arial"/>
                <a:ea typeface="+mn-ea"/>
                <a:cs typeface="+mn-cs"/>
              </a:rPr>
              <a:t>from milliseconds to microseconds</a:t>
            </a:r>
            <a:r>
              <a:rPr lang="en-US" sz="1200" b="0" i="0" kern="1200" dirty="0">
                <a:solidFill>
                  <a:schemeClr val="tx1"/>
                </a:solidFill>
                <a:effectLst/>
                <a:latin typeface="Calibri" panose="020F0502020204030204" pitchFamily="34" charset="0"/>
                <a:ea typeface="+mn-ea"/>
                <a:cs typeface="Calibri" panose="020F0502020204030204" pitchFamily="34" charset="0"/>
              </a:rPr>
              <a:t>—</a:t>
            </a:r>
            <a:r>
              <a:rPr lang="en-US" sz="1200" b="0" i="0" kern="1200" dirty="0">
                <a:solidFill>
                  <a:schemeClr val="tx1"/>
                </a:solidFill>
                <a:effectLst/>
                <a:latin typeface="Arial"/>
                <a:ea typeface="+mn-ea"/>
                <a:cs typeface="+mn-cs"/>
              </a:rPr>
              <a:t>even at millions of requests per second. DAX does all the heavy lifting required to add in-memory acceleration to your DynamoDB tables, without requiring developers to manage cache invalidation, data population, or cluster management. Now you can focus on building great applications for your customers without worrying about performance at scale. You do not need to modify application logic, because DAX is compatible with existing DynamoDB API calls.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380581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spcBef>
                <a:spcPts val="0"/>
              </a:spcBef>
              <a:spcAft>
                <a:spcPts val="2880"/>
              </a:spcAft>
              <a:buFont typeface="Arial" panose="020B0604020202020204" pitchFamily="34" charset="0"/>
              <a:buChar char="•"/>
            </a:pPr>
            <a:r>
              <a:rPr lang="en-US" sz="12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New integration: </a:t>
            </a:r>
            <a:r>
              <a:rPr lang="en-US" sz="12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Capture item-level changes in your DynamoDB tables as a Kinesis data stream.</a:t>
            </a:r>
          </a:p>
          <a:p>
            <a:pPr marL="457200" indent="-457200">
              <a:spcBef>
                <a:spcPts val="0"/>
              </a:spcBef>
              <a:spcAft>
                <a:spcPts val="2880"/>
              </a:spcAft>
              <a:buFont typeface="Arial" panose="020B0604020202020204" pitchFamily="34" charset="0"/>
              <a:buChar char="•"/>
            </a:pPr>
            <a:r>
              <a:rPr lang="en-US" sz="12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Advanced streaming applications, reduced complexity:</a:t>
            </a:r>
            <a:r>
              <a:rPr lang="en-US" sz="12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 Build real-time applications by using Amazon Kinesis Data Analytics, and stream processing frameworks such as Apache Spark or your code by using the latest versions of the Kinesis Client Library.</a:t>
            </a:r>
          </a:p>
          <a:p>
            <a:pPr marL="457200" indent="-457200">
              <a:spcBef>
                <a:spcPts val="0"/>
              </a:spcBef>
              <a:spcAft>
                <a:spcPts val="2880"/>
              </a:spcAft>
              <a:buFont typeface="Arial" panose="020B0604020202020204" pitchFamily="34" charset="0"/>
              <a:buChar char="•"/>
            </a:pPr>
            <a:r>
              <a:rPr lang="en-US" sz="12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Working with other AWS services: </a:t>
            </a:r>
            <a:r>
              <a:rPr lang="en-US" sz="12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Use Amazon Kinesis Data Firehose to transform and send streaming data to destinations such as Amazon Elasticsearch Service, Amazon Redshift, Amazon S3, and Splunk.</a:t>
            </a:r>
            <a:endParaRPr lang="en-US" sz="1050" b="0" i="0" kern="1200" spc="-32" dirty="0">
              <a:solidFill>
                <a:schemeClr val="tx1"/>
              </a:solidFill>
              <a:latin typeface="Amazon Ember Regular" charset="0"/>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220606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407019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sz="1000" b="0" i="0" u="none" strike="noStrike" kern="1200" dirty="0">
                <a:solidFill>
                  <a:schemeClr val="tx1"/>
                </a:solidFill>
                <a:effectLst/>
                <a:latin typeface="Amazon Ember Regular" charset="0"/>
                <a:ea typeface="+mn-ea"/>
                <a:cs typeface="+mn-cs"/>
              </a:rPr>
              <a:t>Application architectures and patterns have evolved over the years. Think about it. Back in the sixties seventies, the mainframe was a predominant way of building applications. Then, in the eighties, client server architectures were introduced, which significantly changed the way applications were built. Applications started to become more distributed in nature. However, the underlying data model was predominately structured, and the database was often a monolith.</a:t>
            </a:r>
          </a:p>
          <a:p>
            <a:endParaRPr lang="en-US" sz="1000" b="0" i="0" u="none" strike="noStrike" kern="1200" dirty="0">
              <a:solidFill>
                <a:schemeClr val="tx1"/>
              </a:solidFill>
              <a:effectLst/>
              <a:latin typeface="Amazon Ember Regular" charset="0"/>
              <a:ea typeface="+mn-ea"/>
              <a:cs typeface="+mn-cs"/>
            </a:endParaRPr>
          </a:p>
          <a:p>
            <a:r>
              <a:rPr lang="en-US" sz="1000" b="0" i="0" u="none" strike="noStrike" kern="1200" dirty="0">
                <a:solidFill>
                  <a:schemeClr val="tx1"/>
                </a:solidFill>
                <a:effectLst/>
                <a:latin typeface="Amazon Ember Regular" charset="0"/>
                <a:ea typeface="+mn-ea"/>
                <a:cs typeface="+mn-cs"/>
              </a:rPr>
              <a:t>Then the Internet arrived in the nineties, and as a result, the three tier application architecture emerged. Client and application code became more distributed. Yet the underlying data model was still predominately structured, and the database remained a monolith. If you think about it for almost three decades, people typically built applications against a single database. On average, this has been the norm. </a:t>
            </a:r>
          </a:p>
          <a:p>
            <a:endParaRPr lang="en-US" sz="1000" b="0" i="0" u="none" strike="noStrike" kern="1200" dirty="0">
              <a:solidFill>
                <a:schemeClr val="tx1"/>
              </a:solidFill>
              <a:effectLst/>
              <a:latin typeface="Amazon Ember Regular" charset="0"/>
              <a:ea typeface="+mn-ea"/>
              <a:cs typeface="+mn-cs"/>
            </a:endParaRPr>
          </a:p>
          <a:p>
            <a:r>
              <a:rPr lang="en-US" sz="1000" b="0" i="0" u="none" strike="noStrike" kern="1200" dirty="0">
                <a:solidFill>
                  <a:schemeClr val="tx1"/>
                </a:solidFill>
                <a:effectLst/>
                <a:latin typeface="Amazon Ember Regular" charset="0"/>
                <a:ea typeface="+mn-ea"/>
                <a:cs typeface="+mn-cs"/>
              </a:rPr>
              <a:t>One single database underneath it all but this all changed with the emergence of the microservice architecture. Microservice architectures are how applications are built in the cloud. Applications have been broken down into smaller pieces - broken down into bite sized chunks. Microservices have finally reached the database. Developers want to avoid a single, overburdened database with one storage engine and one compute engine trying to handle every single access pattern.</a:t>
            </a:r>
            <a:endPar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endPar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__________________________________________________________</a:t>
            </a:r>
          </a:p>
          <a:p>
            <a:endPar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endPar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1/ Back in the 60s-70s mainframe was a predominant way of building applications. Until the 80s, when client-server was introduced and significantly changed the way applications were built. Apps started to become more distributed in nature; however, the underlying data model was predominately structured, and the database was often a monolith. Then the internet arrived in the 90s, and as a result, three-tier application architecture emerged. Hereto client and application code became more distributed, yet the underlying data model was still predominately structured, and the database remained a monolith. The thing I like to point out here is if you think about it for almost three decades, people typically built applications against a single database. And that is an interesting data point because if you have been in the industry for a while, you often bump into folks whose mental model is "hey, I've been building apps for a long time, and its always against this one database."</a:t>
            </a:r>
          </a:p>
          <a:p>
            <a:endPar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2/ But what has changed? Fast forward to today, and microservice architectures are how applications are built in the cloud. And microservices has finally reached the database. This allows developers to do what they do best; they break large apps into smaller services and pick the right tool for the right job. They want to avoid a single overburdened database with one storage engine, and one compute engine trying to handle every single access pattern. </a:t>
            </a:r>
          </a:p>
          <a:p>
            <a:endPar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3/ The expectations for builders, as well as the end-users of today's applications, is really different from the way it used to be. The latency requirements are much lower, and they're expected to be able to handle millions of transactions per second, with many millions of people using the app simultaneously.</a:t>
            </a:r>
          </a:p>
          <a:p>
            <a:endPar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4/ These expectations have resulted in data management systems with specialized storage and compute layers optimized for given use cases and workloads. This is, so a developer never has to trade-off functionality, performance, or scale.</a:t>
            </a:r>
          </a:p>
          <a:p>
            <a:endPar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r>
              <a:rPr lang="en-US" sz="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5/ Plus, what we've seen over the last few years is that more and more companies are hiring technical talent in-house to take advantage of the huge wave of technology innovation that the cloud is providing. These builders are building not in the monolithic ways of the past, but with microservices, where they compose the different elements together using the right tool for the right job. All of this has led to highly distributed, loosely coupled application architectures we see powering the most demanding workloads in the cloud.</a:t>
            </a:r>
          </a:p>
          <a:p>
            <a:endPar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p:txBody>
      </p:sp>
      <p:sp>
        <p:nvSpPr>
          <p:cNvPr id="4" name="Header Placeholder 3"/>
          <p:cNvSpPr>
            <a:spLocks noGrp="1"/>
          </p:cNvSpPr>
          <p:nvPr>
            <p:ph type="hdr" sz="quarter"/>
          </p:nvPr>
        </p:nvSpPr>
        <p:spPr/>
        <p:txBody>
          <a:bodyPr/>
          <a:lstStyle/>
          <a:p>
            <a:r>
              <a:rPr lang="it-IT"/>
              <a:t>SKO 2020 Template DARK 11-15-19 V13</a:t>
            </a:r>
            <a:endParaRPr lang="en-CA"/>
          </a:p>
        </p:txBody>
      </p:sp>
      <p:sp>
        <p:nvSpPr>
          <p:cNvPr id="5" name="Slide Number Placeholder 4"/>
          <p:cNvSpPr>
            <a:spLocks noGrp="1"/>
          </p:cNvSpPr>
          <p:nvPr>
            <p:ph type="sldNum" sz="quarter" idx="5"/>
          </p:nvPr>
        </p:nvSpPr>
        <p:spPr/>
        <p:txBody>
          <a:bodyPr/>
          <a:lstStyle/>
          <a:p>
            <a:fld id="{303C8B91-634F-45AD-B8D4-2686003D92E9}" type="slidenum">
              <a:rPr lang="en-CA" smtClean="0"/>
              <a:t>4</a:t>
            </a:fld>
            <a:endParaRPr lang="en-CA"/>
          </a:p>
        </p:txBody>
      </p:sp>
    </p:spTree>
    <p:extLst>
      <p:ext uri="{BB962C8B-B14F-4D97-AF65-F5344CB8AC3E}">
        <p14:creationId xmlns:p14="http://schemas.microsoft.com/office/powerpoint/2010/main" val="157271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dirty="0"/>
              <a:t>And yes, we are seeing customers such as Amazon.com migrate off even the old</a:t>
            </a:r>
            <a:r>
              <a:rPr lang="en-US" baseline="0" dirty="0"/>
              <a:t> gold standard of RDBMS, Oracle. As we discussed earlier, even if Oracle can scale for you, it is VERY costly and isn’t conducive for a DevOps model.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464763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CloudWatch monitoring view of provisioned capacity and usage. In most DBs (relational or NoSQL), you’d provision way high, hoping that you don’t approach your capacity</a:t>
            </a:r>
            <a:r>
              <a:rPr lang="en-US" baseline="0" dirty="0"/>
              <a:t> line. Capacity set too low = Availability impact. Capacity set too high = Financial waste. You can’t win! With DynamoDB auto scaling, </a:t>
            </a:r>
            <a:r>
              <a:rPr lang="en-US" u="sng" baseline="0" dirty="0"/>
              <a:t>set it and forget it</a:t>
            </a:r>
            <a:r>
              <a:rPr lang="en-US" u="none" baseline="0" dirty="0"/>
              <a:t>.</a:t>
            </a:r>
            <a:endParaRPr lang="en-US" u="sng"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663725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DynamoDB on-demand is a flexible new billing option for DynamoDB capable of serving thousands of requests per second without capacity planning. DynamoDB on-demand offers simple pay-per-request pricing for read and write requests so that you only pay for what you use, making it easy to balance costs and performance. For tables using on-demand mode, DynamoDB instantly accommodates customers’ workloads as they ramp up or down to any previously observed traffic level. If the level of traffic hits a new peak, DynamoDB adapts rapidly to accommodate the workload.</a:t>
            </a:r>
            <a:endParaRPr lang="en-US" sz="1000" baseline="0" dirty="0"/>
          </a:p>
        </p:txBody>
      </p:sp>
      <p:sp>
        <p:nvSpPr>
          <p:cNvPr id="4" name="Slide Number Placeholder 3"/>
          <p:cNvSpPr>
            <a:spLocks noGrp="1"/>
          </p:cNvSpPr>
          <p:nvPr>
            <p:ph type="sldNum" sz="quarter" idx="10"/>
          </p:nvPr>
        </p:nvSpPr>
        <p:spPr/>
        <p:txBody>
          <a:bodyPr/>
          <a:lstStyle/>
          <a:p>
            <a:pPr defTabSz="474739">
              <a:defRPr/>
            </a:pPr>
            <a:fld id="{69C3F2ED-74C5-7D4F-8560-0CC253E9A436}" type="slidenum">
              <a:rPr lang="en-US">
                <a:solidFill>
                  <a:prstClr val="black"/>
                </a:solidFill>
              </a:rPr>
              <a:pPr defTabSz="474739">
                <a:defRPr/>
              </a:pPr>
              <a:t>28</a:t>
            </a:fld>
            <a:endParaRPr lang="en-US" dirty="0">
              <a:solidFill>
                <a:prstClr val="black"/>
              </a:solidFill>
            </a:endParaRPr>
          </a:p>
        </p:txBody>
      </p:sp>
    </p:spTree>
    <p:extLst>
      <p:ext uri="{BB962C8B-B14F-4D97-AF65-F5344CB8AC3E}">
        <p14:creationId xmlns:p14="http://schemas.microsoft.com/office/powerpoint/2010/main" val="1833168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4166935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We’re seeing a big swing in customers looking to move Cassandra-based workloads to DynamoDB. It makes</a:t>
            </a:r>
            <a:r>
              <a:rPr lang="en-US" baseline="0" dirty="0"/>
              <a:t> sense because the two are similar. We routinely hear from CTOs who say that things started well on Cassandra, but managing at scale is costly and complex. It’s particularly difficult to find the expertise to support Cassandra. Samsung used to have a number of people maintaining a Cassandra cluster. After migrating to DynamoDB, those people now focus on the mobile app and not on the database.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2935278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DynamoDB transactions provide developers atomicity, consistency, isolation, and durability (ACID) across one or more tables within a single AWS account and region. You can use transactions when building applications that require coordinated inserts, deletes, or updates to multiple items as part of a single logical business operation. DynamoDB is the only non-relational database that supports transactions across multiple partitions and tables.</a:t>
            </a:r>
            <a:endParaRPr lang="en-US" sz="1059"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a:xfrm>
            <a:off x="0" y="8685213"/>
            <a:ext cx="3246122" cy="457200"/>
          </a:xfrm>
        </p:spPr>
        <p:txBody>
          <a:bodyPr/>
          <a:lstStyle/>
          <a:p>
            <a:r>
              <a:rPr lang="en-US" altLang="x-none" sz="700">
                <a:solidFill>
                  <a:srgbClr val="282828"/>
                </a:solidFill>
                <a:latin typeface="Amazon Ember" charset="0"/>
                <a:ea typeface="Amazon Ember" charset="0"/>
                <a:cs typeface="Amazon Ember" charset="0"/>
              </a:rPr>
              <a:t>© 2019, </a:t>
            </a:r>
            <a:r>
              <a:rPr lang="en-US" altLang="x-none" sz="700" dirty="0">
                <a:solidFill>
                  <a:srgbClr val="282828"/>
                </a:solidFill>
                <a:latin typeface="Amazon Ember" charset="0"/>
                <a:ea typeface="Amazon Ember" charset="0"/>
                <a:cs typeface="Amazon Ember" charset="0"/>
              </a:rPr>
              <a:t>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6/17/22 10:57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257739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Encryption at rest helps you secure your Amazon DynamoDB data by supporting both AWS managed and customer-managed encryption keys stored in AWS Key Management Service (AWS KMS). Encryption at rest is fully transparent to users with all DynamoDB queries working seamlessly on encrypted data without the need to change application code.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2359963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AWS CloudTrail is a service that enables governance, compliance, operational auditing, and risk auditing of your AWS account. With CloudTrail, you can log, continuously monitor, and retain </a:t>
            </a:r>
            <a:r>
              <a:rPr lang="en-US" sz="2000" b="1" i="0" kern="1200" dirty="0">
                <a:solidFill>
                  <a:schemeClr val="tx1"/>
                </a:solidFill>
                <a:effectLst/>
                <a:latin typeface="Amazon Ember Regular" charset="0"/>
                <a:ea typeface="+mn-ea"/>
                <a:cs typeface="+mn-cs"/>
              </a:rPr>
              <a:t>account activity </a:t>
            </a:r>
            <a:r>
              <a:rPr lang="en-US" sz="2000" b="0" i="0" kern="1200" dirty="0">
                <a:solidFill>
                  <a:schemeClr val="tx1"/>
                </a:solidFill>
                <a:effectLst/>
                <a:latin typeface="Amazon Ember Regular" charset="0"/>
                <a:ea typeface="+mn-ea"/>
                <a:cs typeface="+mn-cs"/>
              </a:rPr>
              <a:t>related to actions across your AWS infrastructure. CloudTrail provides </a:t>
            </a:r>
            <a:r>
              <a:rPr lang="en-US" sz="2000" b="1" i="0" kern="1200" dirty="0">
                <a:solidFill>
                  <a:schemeClr val="tx1"/>
                </a:solidFill>
                <a:effectLst/>
                <a:latin typeface="Amazon Ember Regular" charset="0"/>
                <a:ea typeface="+mn-ea"/>
                <a:cs typeface="+mn-cs"/>
              </a:rPr>
              <a:t>event history </a:t>
            </a:r>
            <a:r>
              <a:rPr lang="en-US" sz="2000" b="0" i="0" kern="1200" dirty="0">
                <a:solidFill>
                  <a:schemeClr val="tx1"/>
                </a:solidFill>
                <a:effectLst/>
                <a:latin typeface="Amazon Ember Regular" charset="0"/>
                <a:ea typeface="+mn-ea"/>
                <a:cs typeface="+mn-cs"/>
              </a:rPr>
              <a:t>of your AWS account activity, including actions taken through the AWS Management Console, AWS SDKs, command line tools, and other AWS services. Once enabled you get a CloudTrail with all Management Events automatically and at no charge. Then you also have several different data plane event sources that you can opt in to depending on your particular application and compliance needs. This event history is yet another source of observability data that we provide which simplifies security analysis, resource change tracking, and troubleshooting.</a:t>
            </a:r>
          </a:p>
          <a:p>
            <a:endParaRPr lang="en-US" dirty="0"/>
          </a:p>
          <a:p>
            <a:r>
              <a:rPr lang="en-US" dirty="0"/>
              <a:t>Visibility into what is happening in your environment is crucial.</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Who is using my resource?</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Did they modify it?</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When did they access it?</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Where did they login from?</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Was it during my maintenance window? </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Who were active users during an incident?</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What events occurred during a time period?</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What actions did AWS take on my behalf?</a:t>
            </a:r>
          </a:p>
          <a:p>
            <a:pPr marL="548640" indent="-54864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 and many more</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2751295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kern="1200" dirty="0">
                <a:solidFill>
                  <a:schemeClr val="tx1"/>
                </a:solidFill>
                <a:effectLst/>
                <a:latin typeface="Arial"/>
                <a:ea typeface="+mn-ea"/>
                <a:cs typeface="+mn-cs"/>
              </a:rPr>
              <a:t>On-demand backup allows you to create full backups of your DynamoDB tables’ data for data archiving, helping you meet your corporate and governmental regulatory requirements. You can back up tables from a few megabytes to hundreds of terabytes of data, with no impact on performance and availability to your production applications. On-demand backup processes back up requests in seconds regardless of the size of your tables so that you don’t have to worry about backup schedules or long-running processes. In addition, you can enable continuous backups for point-in-time recovery. This gives you the ability to restore to any point in the last 35 days down to the per second granularity. All backups are automatically encrypted, cataloged, easily discoverable, and retained until you explicitly delete them. You can execute backup and restore operations with a single click in the AWS Management Console or with a single API call.</a:t>
            </a:r>
          </a:p>
          <a:p>
            <a:endParaRPr lang="en-US" sz="2000" b="0" i="0" kern="1200" dirty="0">
              <a:solidFill>
                <a:schemeClr val="tx1"/>
              </a:solidFill>
              <a:effectLst/>
              <a:latin typeface="Arial"/>
              <a:ea typeface="+mn-ea"/>
              <a:cs typeface="+mn-cs"/>
            </a:endParaRPr>
          </a:p>
          <a:p>
            <a:r>
              <a:rPr lang="en-US" sz="2000" dirty="0"/>
              <a:t>Quick summary of AWS Backup </a:t>
            </a:r>
          </a:p>
          <a:p>
            <a:endParaRPr lang="en-US" sz="2000" dirty="0"/>
          </a:p>
          <a:p>
            <a:r>
              <a:rPr lang="en-US" sz="2000" dirty="0"/>
              <a:t>AWS Backup is a fully managed backup service that makes it easy to centralize and automate data protection and the backing up of data across AWS resources. </a:t>
            </a:r>
          </a:p>
          <a:p>
            <a:endParaRPr lang="en-US" sz="2000" dirty="0"/>
          </a:p>
          <a:p>
            <a:r>
              <a:rPr lang="en-US" sz="2000" dirty="0"/>
              <a:t>You can create backup policies and plans, you tag them, you can use these plans to define your backup requirements, like frequency and retention and expiration of all</a:t>
            </a:r>
            <a:r>
              <a:rPr lang="en-US" sz="2000" baseline="0" dirty="0"/>
              <a:t> those backup copies.  And you do all this in a policy-based way.</a:t>
            </a:r>
          </a:p>
          <a:p>
            <a:endParaRPr lang="en-US" sz="2000" baseline="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AWS Backup enables customers to centralize and automate data protection across AWS services. AWS Backup offers a cost-effective, fully-managed, policy-based service that further simplifies data protection at-scale.  AWS Backup also helps customers support their regulatory compliance obligations and meet business continuity goals. Together with AWS Organizations, AWS Backup centrally deploys data protection (backup) policies to configure, manage, and govern your backup activity across your organization’s AWS accounts and resources, including Amazon EC2 instances, Amazon EBS volumes, Amazon Relational Database Service (RDS) databases (including Aurora clusters), Amazon DynamoDB tables, Amazon Elastic File System (EFS), Amazon </a:t>
            </a:r>
            <a:r>
              <a:rPr lang="en-US" sz="2000" b="0" i="0" kern="1200" dirty="0" err="1">
                <a:solidFill>
                  <a:schemeClr val="tx1"/>
                </a:solidFill>
                <a:effectLst/>
                <a:latin typeface="Amazon Ember Regular" charset="0"/>
                <a:ea typeface="+mn-ea"/>
                <a:cs typeface="+mn-cs"/>
              </a:rPr>
              <a:t>FSx</a:t>
            </a:r>
            <a:r>
              <a:rPr lang="en-US" sz="2000" b="0" i="0" kern="1200" dirty="0">
                <a:solidFill>
                  <a:schemeClr val="tx1"/>
                </a:solidFill>
                <a:effectLst/>
                <a:latin typeface="Amazon Ember Regular" charset="0"/>
                <a:ea typeface="+mn-ea"/>
                <a:cs typeface="+mn-cs"/>
              </a:rPr>
              <a:t> for </a:t>
            </a:r>
            <a:r>
              <a:rPr lang="en-US" sz="2000" b="0" i="0" kern="1200" dirty="0" err="1">
                <a:solidFill>
                  <a:schemeClr val="tx1"/>
                </a:solidFill>
                <a:effectLst/>
                <a:latin typeface="Amazon Ember Regular" charset="0"/>
                <a:ea typeface="+mn-ea"/>
                <a:cs typeface="+mn-cs"/>
              </a:rPr>
              <a:t>Lustre</a:t>
            </a:r>
            <a:r>
              <a:rPr lang="en-US" sz="2000" b="0" i="0" kern="1200" dirty="0">
                <a:solidFill>
                  <a:schemeClr val="tx1"/>
                </a:solidFill>
                <a:effectLst/>
                <a:latin typeface="Amazon Ember Regular" charset="0"/>
                <a:ea typeface="+mn-ea"/>
                <a:cs typeface="+mn-cs"/>
              </a:rPr>
              <a:t>, Amazon </a:t>
            </a:r>
            <a:r>
              <a:rPr lang="en-US" sz="2000" b="0" i="0" kern="1200" dirty="0" err="1">
                <a:solidFill>
                  <a:schemeClr val="tx1"/>
                </a:solidFill>
                <a:effectLst/>
                <a:latin typeface="Amazon Ember Regular" charset="0"/>
                <a:ea typeface="+mn-ea"/>
                <a:cs typeface="+mn-cs"/>
              </a:rPr>
              <a:t>FSx</a:t>
            </a:r>
            <a:r>
              <a:rPr lang="en-US" sz="2000" b="0" i="0" kern="1200" dirty="0">
                <a:solidFill>
                  <a:schemeClr val="tx1"/>
                </a:solidFill>
                <a:effectLst/>
                <a:latin typeface="Amazon Ember Regular" charset="0"/>
                <a:ea typeface="+mn-ea"/>
                <a:cs typeface="+mn-cs"/>
              </a:rPr>
              <a:t> for Windows File Server, and AWS Storage Gateway volumes.”</a:t>
            </a:r>
          </a:p>
          <a:p>
            <a:endParaRPr lang="en-US" sz="2000" baseline="0" dirty="0"/>
          </a:p>
          <a:p>
            <a:r>
              <a:rPr lang="en-US" sz="2000" baseline="0" dirty="0"/>
              <a:t>DynamoDB customers can opt-in to use AWS Backup service to manage on-demand backups. </a:t>
            </a:r>
            <a:r>
              <a:rPr lang="en-US" sz="2000" b="0" i="0" kern="1200" dirty="0">
                <a:solidFill>
                  <a:schemeClr val="tx1"/>
                </a:solidFill>
                <a:effectLst/>
                <a:latin typeface="Amazon Ember Regular" charset="0"/>
                <a:ea typeface="+mn-ea"/>
                <a:cs typeface="+mn-cs"/>
              </a:rPr>
              <a:t>Customers now can define cross-account and cross-Region backup copy preferences enabling them to support their regulatory compliance or business policies for data protection. They also can tag on-demand backups to simplify cost allocation and define cold storage lifecycle preferences to reduce backup costs.</a:t>
            </a:r>
            <a:r>
              <a:rPr lang="en-US" sz="2000" dirty="0">
                <a:effectLst/>
              </a:rPr>
              <a:t> </a:t>
            </a:r>
            <a:r>
              <a:rPr lang="en-US" sz="2000" b="0" i="0" kern="1200" dirty="0">
                <a:solidFill>
                  <a:schemeClr val="tx1"/>
                </a:solidFill>
                <a:effectLst/>
                <a:latin typeface="Amazon Ember Regular" charset="0"/>
                <a:ea typeface="+mn-ea"/>
                <a:cs typeface="+mn-cs"/>
              </a:rPr>
              <a:t>The new on-demand backups will be encrypted using AWS Key Management Service (KMS) key on your AWS Backup vault. </a:t>
            </a:r>
            <a:endParaRPr lang="en-US" sz="2000" baseline="0" dirty="0"/>
          </a:p>
          <a:p>
            <a:endParaRPr lang="en-US" sz="2000" b="0" i="0" kern="1200" dirty="0">
              <a:solidFill>
                <a:schemeClr val="tx1"/>
              </a:solidFill>
              <a:effectLst/>
              <a:latin typeface="Arial"/>
              <a:ea typeface="+mn-ea"/>
              <a:cs typeface="+mn-cs"/>
            </a:endParaRP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171442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NoSQL Workbench for Amazon DynamoDB is a cross-platform client-side application for modern database development and operations and is available for Windows and macOS. NoSQL Workbench is a unified visual tool that provides data modeling, data visualization, and query development features to help you design, create, query, and manage DynamoDB tables.</a:t>
            </a:r>
          </a:p>
          <a:p>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effectLst/>
              </a:rPr>
              <a:t>Data Modeler: </a:t>
            </a:r>
            <a:r>
              <a:rPr lang="en-US" sz="1200" b="0" i="0" kern="1200" dirty="0">
                <a:solidFill>
                  <a:schemeClr val="tx1"/>
                </a:solidFill>
                <a:effectLst/>
                <a:latin typeface="Amazon Ember Regular" charset="0"/>
                <a:ea typeface="+mn-ea"/>
                <a:cs typeface="+mn-cs"/>
              </a:rPr>
              <a:t>With NoSQL Workbench for DynamoDB, you can build new data models from scratch, or design models based on existing data models that satisfy your application's data access patterns. You can also import and export the designed data model at the end of the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Visualizer: </a:t>
            </a:r>
            <a:r>
              <a:rPr lang="en-US" sz="1200" b="0" i="0" kern="1200" dirty="0">
                <a:solidFill>
                  <a:schemeClr val="tx1"/>
                </a:solidFill>
                <a:effectLst/>
                <a:latin typeface="Amazon Ember Regular" charset="0"/>
                <a:ea typeface="+mn-ea"/>
                <a:cs typeface="+mn-cs"/>
              </a:rPr>
              <a:t>The data model visualizer provides a canvas where you can map queries and visualize the access patterns (facets) of the application without having to write code. Every facet corresponds to a different access pattern in DynamoDB. You can manually add data to your data model or import data from MySQL.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Operation Builder: </a:t>
            </a:r>
            <a:r>
              <a:rPr lang="en-US" sz="1200" b="0" i="0" kern="1200" dirty="0">
                <a:solidFill>
                  <a:schemeClr val="tx1"/>
                </a:solidFill>
                <a:effectLst/>
                <a:latin typeface="Amazon Ember Regular" charset="0"/>
                <a:ea typeface="+mn-ea"/>
                <a:cs typeface="+mn-cs"/>
              </a:rPr>
              <a:t>NoSQL Workbench provides a rich graphical user interface for you to develop and test queries. You can use the </a:t>
            </a:r>
            <a:r>
              <a:rPr lang="en-US" sz="1200" b="0" i="1" kern="1200" dirty="0">
                <a:solidFill>
                  <a:schemeClr val="tx1"/>
                </a:solidFill>
                <a:effectLst/>
                <a:latin typeface="Amazon Ember Regular" charset="0"/>
                <a:ea typeface="+mn-ea"/>
                <a:cs typeface="+mn-cs"/>
              </a:rPr>
              <a:t>operation builder</a:t>
            </a:r>
            <a:r>
              <a:rPr lang="en-US" sz="1200" b="0" i="0" kern="1200" dirty="0">
                <a:solidFill>
                  <a:schemeClr val="tx1"/>
                </a:solidFill>
                <a:effectLst/>
                <a:latin typeface="Amazon Ember Regular" charset="0"/>
                <a:ea typeface="+mn-ea"/>
                <a:cs typeface="+mn-cs"/>
              </a:rPr>
              <a:t> to view, explore, and query datasets. You can also use the structured operation builder to build and perform data plane operations. It supports projection and condition expression, and lets you generate sample code in multiple languages. It lets you run queries and get the result for them. It lets developers connect to their DynamoDB account and then perform operations like Scans, Query, Put, Update, Delete, </a:t>
            </a:r>
            <a:r>
              <a:rPr lang="en-US" sz="1200" b="0" i="0" kern="1200" dirty="0" err="1">
                <a:solidFill>
                  <a:schemeClr val="tx1"/>
                </a:solidFill>
                <a:effectLst/>
                <a:latin typeface="Amazon Ember Regular" charset="0"/>
                <a:ea typeface="+mn-ea"/>
                <a:cs typeface="+mn-cs"/>
              </a:rPr>
              <a:t>TransactWrite</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TransactGet</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BatchWrite</a:t>
            </a:r>
            <a:r>
              <a:rPr lang="en-US" sz="1200" b="0" i="0" kern="1200" dirty="0">
                <a:solidFill>
                  <a:schemeClr val="tx1"/>
                </a:solidFill>
                <a:effectLst/>
                <a:latin typeface="Amazon Ember Regular" charset="0"/>
                <a:ea typeface="+mn-ea"/>
                <a:cs typeface="+mn-cs"/>
              </a:rPr>
              <a:t> and </a:t>
            </a:r>
            <a:r>
              <a:rPr lang="en-US" sz="1200" b="0" i="0" kern="1200" dirty="0" err="1">
                <a:solidFill>
                  <a:schemeClr val="tx1"/>
                </a:solidFill>
                <a:effectLst/>
                <a:latin typeface="Amazon Ember Regular" charset="0"/>
                <a:ea typeface="+mn-ea"/>
                <a:cs typeface="+mn-cs"/>
              </a:rPr>
              <a:t>BatchGet</a:t>
            </a:r>
            <a:r>
              <a:rPr lang="en-US" sz="1200" b="0" i="0" kern="1200" dirty="0">
                <a:solidFill>
                  <a:schemeClr val="tx1"/>
                </a:solidFill>
                <a:effectLst/>
                <a:latin typeface="Amazon Ember Regular" charset="0"/>
                <a:ea typeface="+mn-ea"/>
                <a:cs typeface="+mn-cs"/>
              </a:rPr>
              <a:t> on their tables and GSI.</a:t>
            </a:r>
            <a:r>
              <a:rPr lang="en-US" dirty="0">
                <a:effectLst/>
              </a:rPr>
              <a:t> </a:t>
            </a:r>
            <a:endParaRPr lang="en-US" sz="12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aseline="0"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334178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As your customers adapt to the changing data landscape, it’s key they build on a solid foundation. A modern data platform.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There are two major considerations that customers need to take into account as they start to make changes to their existing environment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1/technology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 2/culture.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160637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Bef>
                <a:spcPts val="0"/>
              </a:spcBef>
              <a:spcAft>
                <a:spcPts val="2880"/>
              </a:spcAft>
              <a:buFont typeface="Arial" panose="020B0604020202020204" pitchFamily="34" charset="0"/>
              <a:buChar char="•"/>
            </a:pPr>
            <a:r>
              <a:rPr lang="en-US" sz="12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Extract actionable insights: </a:t>
            </a:r>
            <a:r>
              <a:rPr lang="en-US" sz="12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Export DynamoDB table data to your data lake in Amazon S3, and use other AWS services such as Amazon Athena, Amazon </a:t>
            </a:r>
            <a:r>
              <a:rPr lang="en-US" sz="1200" b="0" i="0" kern="1200" spc="-32" dirty="0" err="1">
                <a:solidFill>
                  <a:schemeClr val="tx1"/>
                </a:solidFill>
                <a:latin typeface="Amazon Ember Regular" charset="0"/>
                <a:ea typeface="Amazon Ember Light" panose="020B0403020204020204" pitchFamily="34" charset="0"/>
                <a:cs typeface="Amazon Ember Light" panose="020B0403020204020204" pitchFamily="34" charset="0"/>
              </a:rPr>
              <a:t>SageMaker</a:t>
            </a:r>
            <a:r>
              <a:rPr lang="en-US" sz="12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 and AWS Lake Formation to analyze data and highlight key takeaways.</a:t>
            </a:r>
          </a:p>
          <a:p>
            <a:pPr marL="457200" indent="-457200">
              <a:lnSpc>
                <a:spcPct val="90000"/>
              </a:lnSpc>
              <a:spcBef>
                <a:spcPts val="0"/>
              </a:spcBef>
              <a:spcAft>
                <a:spcPts val="2880"/>
              </a:spcAft>
              <a:buFont typeface="Arial" panose="020B0604020202020204" pitchFamily="34" charset="0"/>
              <a:buChar char="•"/>
            </a:pPr>
            <a:r>
              <a:rPr lang="en-US" sz="12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Integration with backups: </a:t>
            </a:r>
            <a:r>
              <a:rPr lang="en-US" sz="12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To export, select a DynamoDB table that has point-in-time recovery </a:t>
            </a:r>
            <a:r>
              <a:rPr lang="en-US" sz="1200" spc="-32" dirty="0">
                <a:solidFill>
                  <a:schemeClr val="tx1"/>
                </a:solidFill>
                <a:ea typeface="Amazon Ember Light" panose="020B0403020204020204" pitchFamily="34" charset="0"/>
                <a:cs typeface="Amazon Ember Light" panose="020B0403020204020204" pitchFamily="34" charset="0"/>
              </a:rPr>
              <a:t>(PITR) </a:t>
            </a:r>
            <a:r>
              <a:rPr lang="en-US" sz="12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enabled, specify any point in last 35 days, and choose the targe Amazon S3 bucket. The output data formats supported are JSON and Amazon Ion.</a:t>
            </a:r>
            <a:endParaRPr lang="en-US" sz="1200" b="1" i="0" kern="1200" spc="-32" dirty="0">
              <a:solidFill>
                <a:schemeClr val="tx1"/>
              </a:solidFill>
              <a:latin typeface="Amazon Ember Regular" charset="0"/>
              <a:ea typeface="Amazon Ember Light" panose="020B0403020204020204" pitchFamily="34" charset="0"/>
              <a:cs typeface="Amazon Ember Light" panose="020B0403020204020204" pitchFamily="34" charset="0"/>
            </a:endParaRPr>
          </a:p>
          <a:p>
            <a:pPr marL="457200" indent="-457200">
              <a:lnSpc>
                <a:spcPct val="90000"/>
              </a:lnSpc>
              <a:spcBef>
                <a:spcPts val="0"/>
              </a:spcBef>
              <a:spcAft>
                <a:spcPts val="2880"/>
              </a:spcAft>
              <a:buFont typeface="Arial" panose="020B0604020202020204" pitchFamily="34" charset="0"/>
              <a:buChar char="•"/>
            </a:pPr>
            <a:r>
              <a:rPr lang="en-US" sz="12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Work across regions: </a:t>
            </a:r>
            <a:r>
              <a:rPr lang="en-US" sz="12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You can use this feature to export data to S3 across AWS Regions and accounts to help comply with regulatory requirements, and to develop a disaster recovery and business continuity plan.</a:t>
            </a:r>
          </a:p>
          <a:p>
            <a:pPr marL="457200" indent="-457200">
              <a:lnSpc>
                <a:spcPct val="90000"/>
              </a:lnSpc>
              <a:spcBef>
                <a:spcPts val="0"/>
              </a:spcBef>
              <a:spcAft>
                <a:spcPts val="2880"/>
              </a:spcAft>
              <a:buFont typeface="Arial" panose="020B0604020202020204" pitchFamily="34" charset="0"/>
              <a:buChar char="•"/>
            </a:pPr>
            <a:r>
              <a:rPr lang="en-US" sz="1200" b="1" spc="-32" dirty="0">
                <a:solidFill>
                  <a:schemeClr val="tx1"/>
                </a:solidFill>
                <a:ea typeface="Amazon Ember Light" panose="020B0403020204020204" pitchFamily="34" charset="0"/>
                <a:cs typeface="Amazon Ember Light" panose="020B0403020204020204" pitchFamily="34" charset="0"/>
              </a:rPr>
              <a:t>Impact and performance: </a:t>
            </a:r>
            <a:r>
              <a:rPr lang="en-US" sz="1200" spc="-32" dirty="0">
                <a:solidFill>
                  <a:schemeClr val="tx1"/>
                </a:solidFill>
                <a:ea typeface="Amazon Ember Light" panose="020B0403020204020204" pitchFamily="34" charset="0"/>
                <a:cs typeface="Amazon Ember Light" panose="020B0403020204020204" pitchFamily="34" charset="0"/>
              </a:rPr>
              <a:t>New feature does not consume table capacity, zero impact on performance and availability. All DynamoDB data added to your S3 data lake is easily discoverable, encrypted at rest and in transit, and retained in your S3 bucket until you delete.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3830165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1200" dirty="0"/>
              <a:t>You now can use </a:t>
            </a:r>
            <a:r>
              <a:rPr lang="en-US" sz="1200" dirty="0">
                <a:hlinkClick r:id="rId3"/>
              </a:rPr>
              <a:t>PartiQL</a:t>
            </a:r>
            <a:r>
              <a:rPr lang="en-US" sz="1200" dirty="0"/>
              <a:t> (a SQL-compatible query language)—in addition to already-available DynamoDB operations—to query, insert, update, and delete table data in </a:t>
            </a:r>
            <a:r>
              <a:rPr lang="en-US" sz="1200" dirty="0">
                <a:hlinkClick r:id="rId4"/>
              </a:rPr>
              <a:t>Amazon DynamoDB</a:t>
            </a:r>
            <a:r>
              <a:rPr lang="en-US" sz="1200" dirty="0"/>
              <a:t>. </a:t>
            </a:r>
          </a:p>
          <a:p>
            <a:pPr>
              <a:lnSpc>
                <a:spcPct val="100000"/>
              </a:lnSpc>
            </a:pPr>
            <a:r>
              <a:rPr lang="en-US" sz="1200" dirty="0" err="1"/>
              <a:t>PartiQL</a:t>
            </a:r>
            <a:r>
              <a:rPr lang="en-US" sz="1200" dirty="0"/>
              <a:t> makes it easier to interact with DynamoDB and run queries in the AWS Management Console. </a:t>
            </a:r>
          </a:p>
          <a:p>
            <a:pPr>
              <a:lnSpc>
                <a:spcPct val="100000"/>
              </a:lnSpc>
            </a:pPr>
            <a:r>
              <a:rPr lang="en-US" sz="1200" dirty="0"/>
              <a:t>Because </a:t>
            </a:r>
            <a:r>
              <a:rPr lang="en-US" sz="1200" dirty="0" err="1"/>
              <a:t>PartiQL</a:t>
            </a:r>
            <a:r>
              <a:rPr lang="en-US" sz="1200" dirty="0"/>
              <a:t> is supported for all DynamoDB data-plane operations, it can help improve the productivity of developers by enabling them to use a familiar, structured query language to perform these operations.</a:t>
            </a:r>
          </a:p>
          <a:p>
            <a:pPr>
              <a:lnSpc>
                <a:spcPct val="100000"/>
              </a:lnSpc>
            </a:pPr>
            <a:r>
              <a:rPr lang="en-US" sz="1200" dirty="0"/>
              <a:t>With </a:t>
            </a:r>
            <a:r>
              <a:rPr lang="en-US" sz="1200" dirty="0" err="1"/>
              <a:t>PartiQL</a:t>
            </a:r>
            <a:r>
              <a:rPr lang="en-US" sz="1200" dirty="0"/>
              <a:t>, DynamoDB continues to provide consistent, single-digit-millisecond latency at any scale.</a:t>
            </a:r>
          </a:p>
          <a:p>
            <a:pPr>
              <a:lnSpc>
                <a:spcPct val="100000"/>
              </a:lnSpc>
            </a:pPr>
            <a:r>
              <a:rPr lang="en-US" sz="1200" dirty="0"/>
              <a:t>You can expect the same availability, latency, and performance when performing DynamoDB operations. </a:t>
            </a:r>
          </a:p>
          <a:p>
            <a:endParaRPr lang="en-US" sz="1200" b="0" i="0" kern="1200" dirty="0">
              <a:solidFill>
                <a:schemeClr val="tx1"/>
              </a:solidFill>
              <a:effectLst/>
              <a:latin typeface="Arial"/>
              <a:ea typeface="+mn-ea"/>
              <a:cs typeface="+mn-cs"/>
            </a:endParaRPr>
          </a:p>
          <a:p>
            <a:pPr>
              <a:lnSpc>
                <a:spcPct val="100000"/>
              </a:lnSpc>
            </a:pPr>
            <a:r>
              <a:rPr lang="en-US" sz="1200" dirty="0"/>
              <a:t>The </a:t>
            </a:r>
            <a:r>
              <a:rPr lang="en-US" sz="1200" dirty="0">
                <a:hlinkClick r:id="rId5"/>
              </a:rPr>
              <a:t>DynamoDB Service Level Agreement</a:t>
            </a:r>
            <a:r>
              <a:rPr lang="en-US" sz="1200" dirty="0"/>
              <a:t> continues to apply while you use </a:t>
            </a:r>
            <a:r>
              <a:rPr lang="en-US" sz="1200" dirty="0" err="1"/>
              <a:t>PartiQL</a:t>
            </a:r>
            <a:r>
              <a:rPr lang="en-US" sz="1200" dirty="0"/>
              <a:t> to perform operations on DynamoDB table data. </a:t>
            </a:r>
          </a:p>
          <a:p>
            <a:pPr>
              <a:lnSpc>
                <a:spcPct val="100000"/>
              </a:lnSpc>
            </a:pPr>
            <a:endParaRPr lang="en-US" sz="1200" dirty="0"/>
          </a:p>
          <a:p>
            <a:pPr marL="342900" indent="-342900">
              <a:lnSpc>
                <a:spcPct val="100000"/>
              </a:lnSpc>
              <a:buFont typeface="Arial" panose="020B0604020202020204" pitchFamily="34" charset="0"/>
              <a:buChar char="•"/>
            </a:pPr>
            <a:r>
              <a:rPr lang="en-US" sz="1200" dirty="0">
                <a:hlinkClick r:id="rId3"/>
              </a:rPr>
              <a:t>PartiQL</a:t>
            </a:r>
            <a:r>
              <a:rPr lang="en-US" sz="1200" dirty="0"/>
              <a:t>—a SQL-compatible query language—for </a:t>
            </a:r>
            <a:r>
              <a:rPr lang="en-US" sz="1200" dirty="0">
                <a:hlinkClick r:id="rId4"/>
              </a:rPr>
              <a:t>Amazon DynamoDB</a:t>
            </a:r>
            <a:r>
              <a:rPr lang="en-US" sz="1200" dirty="0"/>
              <a:t> is now supported in the following 23 AWS Regions: US East (N. Virginia), US East (Ohio), US West (Oregon), US West (N. California), Canada (Montreal), South America (Sao Paulo), Europe (Ireland), Europe (Frankfurt), Europe (London), Europe (Milan), Europe (Paris), Europe (Stockholm), Africa (Cape Town), Asia Pacific (Hong Kong), Asia Pacific (Mumbai), Asia Pacific (Osaka-Local), Asia Pacific (Seoul), Asia Pacific (Singapore), Asia Pacific (Sydney), Asia Pacific (Tokyo), China (Beijing), China (Ningxia), and Middle East (Bahrain).  </a:t>
            </a:r>
          </a:p>
          <a:p>
            <a:pPr marL="342900" indent="-342900">
              <a:lnSpc>
                <a:spcPct val="100000"/>
              </a:lnSpc>
              <a:buFont typeface="Arial" panose="020B0604020202020204" pitchFamily="34" charset="0"/>
              <a:buChar char="•"/>
            </a:pPr>
            <a:r>
              <a:rPr lang="en-US" sz="1200" dirty="0"/>
              <a:t>For more information about using </a:t>
            </a:r>
            <a:r>
              <a:rPr lang="en-US" sz="1200" dirty="0" err="1"/>
              <a:t>PartiQL</a:t>
            </a:r>
            <a:r>
              <a:rPr lang="en-US" sz="1200" dirty="0"/>
              <a:t> with DynamoDB, see </a:t>
            </a:r>
            <a:r>
              <a:rPr lang="en-US" sz="1200" dirty="0">
                <a:hlinkClick r:id="rId6"/>
              </a:rPr>
              <a:t>PartiQL – A SQL-Compatible Query Language for Amazon DynamoDB</a:t>
            </a:r>
            <a:r>
              <a:rPr lang="en-US" sz="1200" dirty="0"/>
              <a:t>. </a:t>
            </a:r>
          </a:p>
          <a:p>
            <a:endParaRPr lang="en-US" sz="1200" b="0" i="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164057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914282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We’re also seeing customers looking to move their mainframe workloads to DynamoDB. Financial customers such as CapitalOne are benefiting from moving to a flexible and highly scalable database like DynamoDB integrated into their serverless architecture on AWS, and was able to focus on building faster applications with reduced latency for better user experience.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Latest case study (2020) – All in AWS - https://</a:t>
            </a:r>
            <a:r>
              <a:rPr lang="en-US" dirty="0" err="1"/>
              <a:t>aws.amazon.com</a:t>
            </a:r>
            <a:r>
              <a:rPr lang="en-US" dirty="0"/>
              <a:t>/solutions/case-studies/capital-one-all-in-on-</a:t>
            </a:r>
            <a:r>
              <a:rPr lang="en-US" dirty="0" err="1"/>
              <a:t>aws</a:t>
            </a:r>
            <a:r>
              <a:rPr lang="en-US" dirty="0"/>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1434182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i="0" dirty="0">
                <a:latin typeface="Amazon Ember" panose="020B0603020204020204" pitchFamily="34" charset="0"/>
                <a:ea typeface="Amazon Ember" panose="020B0603020204020204" pitchFamily="34" charset="0"/>
                <a:cs typeface="Amazon Ember" panose="020B0603020204020204" pitchFamily="34" charset="0"/>
              </a:rPr>
              <a:t>Disney+, one of the largest global online video streaming platforms, was launched in November 2019 as the home of Disney, Pixar, Marvel, Star Wars, and National Geographic. </a:t>
            </a:r>
          </a:p>
          <a:p>
            <a:endParaRPr lang="en-US" dirty="0"/>
          </a:p>
          <a:p>
            <a:r>
              <a:rPr lang="en-US" dirty="0" err="1"/>
              <a:t>Re:Invent</a:t>
            </a:r>
            <a:r>
              <a:rPr lang="en-US" dirty="0"/>
              <a:t> 2020 session - https://</a:t>
            </a:r>
            <a:r>
              <a:rPr lang="en-US" dirty="0" err="1"/>
              <a:t>virtual.awsevents.com</a:t>
            </a:r>
            <a:r>
              <a:rPr lang="en-US" dirty="0"/>
              <a:t>/media/1_1fk94c1l</a:t>
            </a:r>
          </a:p>
          <a:p>
            <a:endParaRPr lang="en-US" dirty="0"/>
          </a:p>
          <a:p>
            <a:pPr marL="287338" indent="-274638">
              <a:spcBef>
                <a:spcPts val="0"/>
              </a:spcBef>
              <a:spcAft>
                <a:spcPts val="1400"/>
              </a:spcAft>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Utilizing multi-Region replication with single-digit latency that allows Disney+ to shift traffic without experiencing data issues</a:t>
            </a:r>
          </a:p>
          <a:p>
            <a:pPr marL="287338" indent="-274638">
              <a:spcBef>
                <a:spcPts val="0"/>
              </a:spcBef>
              <a:spcAft>
                <a:spcPts val="1400"/>
              </a:spcAft>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Adding another AWS Region in global tables as Disney+ launches into new countries, which provides low latency</a:t>
            </a:r>
          </a:p>
          <a:p>
            <a:pPr marL="287338" indent="-274638">
              <a:spcBef>
                <a:spcPts val="0"/>
              </a:spcBef>
              <a:spcAft>
                <a:spcPts val="1400"/>
              </a:spcAft>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Scaling Recommendations and Bookmarks supported by DynamoDB global tables </a:t>
            </a:r>
            <a:b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with little to no operational overhead</a:t>
            </a:r>
          </a:p>
          <a:p>
            <a:pPr marL="287338" indent="-274638">
              <a:spcBef>
                <a:spcPts val="0"/>
              </a:spcBef>
              <a:spcAft>
                <a:spcPts val="1400"/>
              </a:spcAft>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Having the ability to switch back and forth between on-demand and provisioned capacity </a:t>
            </a:r>
            <a:b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modes when entering new Regions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2269100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A+E case study - https://</a:t>
            </a:r>
            <a:r>
              <a:rPr lang="en-US" dirty="0" err="1"/>
              <a:t>aws.amazon.com</a:t>
            </a:r>
            <a:r>
              <a:rPr lang="en-US" dirty="0"/>
              <a:t>/solutions/case-studies/ae-networks-databases-case-study/</a:t>
            </a:r>
          </a:p>
        </p:txBody>
      </p:sp>
      <p:sp>
        <p:nvSpPr>
          <p:cNvPr id="4" name="Slide Number Placeholder 3"/>
          <p:cNvSpPr>
            <a:spLocks noGrp="1"/>
          </p:cNvSpPr>
          <p:nvPr>
            <p:ph type="sldNum" sz="quarter" idx="5"/>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954332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Dropbox AWS case study - https://</a:t>
            </a:r>
            <a:r>
              <a:rPr lang="en-US" dirty="0" err="1"/>
              <a:t>aws.amazon.com</a:t>
            </a:r>
            <a:r>
              <a:rPr lang="en-US" dirty="0"/>
              <a:t>/solutions/case-studies/</a:t>
            </a:r>
            <a:r>
              <a:rPr lang="en-US" dirty="0" err="1"/>
              <a:t>dropbox</a:t>
            </a:r>
            <a:r>
              <a:rPr lang="en-US" dirty="0"/>
              <a:t>-</a:t>
            </a:r>
            <a:r>
              <a:rPr lang="en-US" dirty="0" err="1"/>
              <a:t>dynamodb</a:t>
            </a:r>
            <a:r>
              <a:rPr lang="en-US" dirty="0"/>
              <a:t>-case-study/</a:t>
            </a:r>
          </a:p>
          <a:p>
            <a:endParaRPr lang="en-US" dirty="0"/>
          </a:p>
          <a:p>
            <a:r>
              <a:rPr lang="en-US" dirty="0"/>
              <a:t>Dropbox </a:t>
            </a:r>
            <a:r>
              <a:rPr lang="en-US" dirty="0" err="1"/>
              <a:t>re:Invent</a:t>
            </a:r>
            <a:r>
              <a:rPr lang="en-US" dirty="0"/>
              <a:t> 2020 session - https://</a:t>
            </a:r>
            <a:r>
              <a:rPr lang="en-US" dirty="0" err="1"/>
              <a:t>virtual.awsevents.com</a:t>
            </a:r>
            <a:r>
              <a:rPr lang="en-US" dirty="0"/>
              <a:t>/media/1_9qr7wzqh</a:t>
            </a:r>
          </a:p>
          <a:p>
            <a:endParaRPr lang="en-US" dirty="0"/>
          </a:p>
          <a:p>
            <a:r>
              <a:rPr lang="en-US" dirty="0"/>
              <a:t>With more than 600 million registered users across 180 countries, Dropbox is on a mission to design a more enlightened way of keeping work moving and providing one place to keep life organized.</a:t>
            </a:r>
          </a:p>
        </p:txBody>
      </p:sp>
      <p:sp>
        <p:nvSpPr>
          <p:cNvPr id="4" name="Slide Number Placeholder 3"/>
          <p:cNvSpPr>
            <a:spLocks noGrp="1"/>
          </p:cNvSpPr>
          <p:nvPr>
            <p:ph type="sldNum" sz="quarter" idx="5"/>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1077892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/branch-engineering/from-zero-to-40-billion-links-our-journey-migrating-to-dynamodb-4ce598926382</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419352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968005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2854011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As we walk through the database sales plays that can enable you to help your customers, it’s important to keep in mind the outcomes customers achieve from a modern data platform.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They should be able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	1/scale seamlessly,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	2/have consistent, high performance,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	3/reduce risk with increased reliability,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	4/be nimble and architect their environment to be future proof to avoid rearchitecting applications as their business grows and changes, and to unblock innovation.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444032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/solutions/case-studies/siemens-</a:t>
            </a:r>
            <a:r>
              <a:rPr lang="en-US" dirty="0" err="1"/>
              <a:t>ic</a:t>
            </a:r>
            <a:r>
              <a:rPr lang="en-US" dirty="0"/>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2100304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/solutions/case-studies/</a:t>
            </a:r>
            <a:r>
              <a:rPr lang="en-US" dirty="0" err="1"/>
              <a:t>zappos</a:t>
            </a:r>
            <a:r>
              <a:rPr lang="en-US" dirty="0"/>
              <a:t>-case-study/?did=</a:t>
            </a:r>
            <a:r>
              <a:rPr lang="en-US" dirty="0" err="1"/>
              <a:t>cr_card&amp;trk</a:t>
            </a:r>
            <a:r>
              <a:rPr lang="en-US" dirty="0"/>
              <a:t>=</a:t>
            </a:r>
            <a:r>
              <a:rPr lang="en-US" dirty="0" err="1"/>
              <a:t>cr_card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3926805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US" dirty="0"/>
              <a:t>Duolingo uses Amazon DynamoDB as one of its primary database solutions. Each second, Duolingo’s DynamoDB implementation supports 24,000 reads and 3,000 writes, personalizing lessons for users taking 6 billion exercises per month. And Amazon DynamoDB provides autoscaling, which intelligently adjusts performance based on user demand—ensuring high availability and minimizing wasted costs due to over-provisioning. Duolingo also uses Amazon </a:t>
            </a:r>
            <a:r>
              <a:rPr lang="en-US" dirty="0" err="1"/>
              <a:t>ElastiCache</a:t>
            </a:r>
            <a:r>
              <a:rPr lang="en-US" dirty="0"/>
              <a:t> to provide instant access to common words and phrases, Amazon Aurora as the transactional database for maintaining user data, and Amazon Redshift for data analytics. With this database backbone, Duolingo teaches more language students than the entire US school system.</a:t>
            </a:r>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3353387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aws.amazon.com</a:t>
            </a:r>
            <a:r>
              <a:rPr lang="en-US" dirty="0"/>
              <a:t>/solutions/case-studies/</a:t>
            </a:r>
            <a:r>
              <a:rPr lang="en-US" dirty="0" err="1"/>
              <a:t>adroll</a:t>
            </a:r>
            <a:r>
              <a:rPr lang="en-US" dirty="0"/>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3524041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US" dirty="0" err="1"/>
              <a:t>Pokemon</a:t>
            </a:r>
            <a:r>
              <a:rPr lang="en-US" dirty="0"/>
              <a:t> case study - https://</a:t>
            </a:r>
            <a:r>
              <a:rPr lang="en-US" dirty="0" err="1"/>
              <a:t>aws.amazon.com</a:t>
            </a:r>
            <a:r>
              <a:rPr lang="en-US" dirty="0"/>
              <a:t>/solutions/case-studies/the-</a:t>
            </a:r>
            <a:r>
              <a:rPr lang="en-US" dirty="0" err="1"/>
              <a:t>pokemon</a:t>
            </a:r>
            <a:r>
              <a:rPr lang="en-US" dirty="0"/>
              <a:t>-company-case-study/</a:t>
            </a:r>
          </a:p>
          <a:p>
            <a:pPr marL="0" marR="0" lvl="0" indent="0" algn="l" defTabSz="4658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4658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4658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3436770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4739">
              <a:defRPr/>
            </a:pPr>
            <a:r>
              <a:rPr lang="en-US" dirty="0"/>
              <a:t>We also are seeing customers looking to migrate</a:t>
            </a:r>
            <a:r>
              <a:rPr lang="en-US" baseline="0" dirty="0"/>
              <a:t> from MongoDB to DynamoDB. These customers tell us MongoDB can be difficult to get very high availability and extreme scale, and it’s hard to operate at scale. DynamoDB provides developers better efficiency at a lower cost.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1285893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3087048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457200" indent="-457200">
              <a:spcBef>
                <a:spcPts val="0"/>
              </a:spcBef>
              <a:spcAft>
                <a:spcPts val="2880"/>
              </a:spcAft>
              <a:buFont typeface="Arial" panose="020B0604020202020204" pitchFamily="34" charset="0"/>
              <a:buChar char="•"/>
            </a:pPr>
            <a:r>
              <a:rPr lang="en-US" sz="10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Use DynamoDB as source data store: </a:t>
            </a:r>
            <a:r>
              <a:rPr lang="en-US" sz="10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AWS Glue Elastic Views makes it easy to built materialized views using SQL, without having to write custom code.</a:t>
            </a:r>
          </a:p>
          <a:p>
            <a:pPr marL="457200" indent="-457200">
              <a:spcBef>
                <a:spcPts val="0"/>
              </a:spcBef>
              <a:spcAft>
                <a:spcPts val="2880"/>
              </a:spcAft>
              <a:buFont typeface="Arial" panose="020B0604020202020204" pitchFamily="34" charset="0"/>
              <a:buChar char="•"/>
            </a:pPr>
            <a:r>
              <a:rPr lang="en-US" sz="10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Automatically copies data: </a:t>
            </a:r>
            <a:r>
              <a:rPr lang="en-US" sz="10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After creating a virtual table – called a view – from DynamoDB, AWS Glue Elastic Views copies data and creates a replica – called a materialized view – in a target data store.</a:t>
            </a:r>
          </a:p>
          <a:p>
            <a:pPr marL="457200" indent="-457200">
              <a:spcBef>
                <a:spcPts val="0"/>
              </a:spcBef>
              <a:spcAft>
                <a:spcPts val="2880"/>
              </a:spcAft>
              <a:buFont typeface="Arial" panose="020B0604020202020204" pitchFamily="34" charset="0"/>
              <a:buChar char="•"/>
            </a:pPr>
            <a:r>
              <a:rPr lang="en-US" sz="10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Serverless: </a:t>
            </a:r>
            <a:r>
              <a:rPr lang="en-US" sz="10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AWS Glue Elastic Views scales capacity up or down automatically based on demand, so there’s no infrastructure to manage.</a:t>
            </a:r>
          </a:p>
          <a:p>
            <a:pPr marL="457200" indent="-457200">
              <a:spcBef>
                <a:spcPts val="0"/>
              </a:spcBef>
              <a:spcAft>
                <a:spcPts val="2880"/>
              </a:spcAft>
              <a:buFont typeface="Arial" panose="020B0604020202020204" pitchFamily="34" charset="0"/>
              <a:buChar char="•"/>
            </a:pPr>
            <a:r>
              <a:rPr lang="en-US" sz="1000" b="1"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Works with other AWS services: </a:t>
            </a:r>
            <a:r>
              <a:rPr lang="en-US" sz="1000" b="0" i="0" kern="1200" spc="-32" dirty="0">
                <a:solidFill>
                  <a:schemeClr val="tx1"/>
                </a:solidFill>
                <a:latin typeface="Amazon Ember Regular" charset="0"/>
                <a:ea typeface="Amazon Ember Light" panose="020B0403020204020204" pitchFamily="34" charset="0"/>
                <a:cs typeface="Amazon Ember Light" panose="020B0403020204020204" pitchFamily="34" charset="0"/>
              </a:rPr>
              <a:t>AWS Glue Elastic Views also supports Amazon S3, Amazon Redshift, and Amazon Elasticsearch Service. Available in preview.</a:t>
            </a:r>
          </a:p>
          <a:p>
            <a:pPr marL="457200" indent="-457200">
              <a:lnSpc>
                <a:spcPct val="90000"/>
              </a:lnSpc>
              <a:spcBef>
                <a:spcPts val="0"/>
              </a:spcBef>
              <a:spcAft>
                <a:spcPts val="2880"/>
              </a:spcAft>
              <a:buFont typeface="Arial" panose="020B0604020202020204" pitchFamily="34" charset="0"/>
              <a:buChar char="•"/>
            </a:pPr>
            <a:endParaRPr lang="en-US" sz="1000" b="0" i="0" kern="1200" spc="-32" dirty="0">
              <a:solidFill>
                <a:schemeClr val="tx1"/>
              </a:solidFill>
              <a:latin typeface="Amazon Ember Regular" charset="0"/>
              <a:ea typeface="Amazon Ember Light" panose="020B0403020204020204" pitchFamily="34" charset="0"/>
              <a:cs typeface="Amazon Ember Light" panose="020B0403020204020204" pitchFamily="34" charset="0"/>
            </a:endParaRPr>
          </a:p>
          <a:p>
            <a:pPr>
              <a:lnSpc>
                <a:spcPct val="90000"/>
              </a:lnSpc>
              <a:spcBef>
                <a:spcPts val="0"/>
              </a:spcBef>
              <a:spcAft>
                <a:spcPts val="2880"/>
              </a:spcAft>
            </a:pPr>
            <a:endParaRPr lang="en-US" sz="900" b="0" i="0" kern="1200" spc="-32" dirty="0">
              <a:solidFill>
                <a:schemeClr val="tx1"/>
              </a:solidFill>
              <a:latin typeface="Amazon Ember Regular" charset="0"/>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10"/>
          </p:nvPr>
        </p:nvSpPr>
        <p:spPr/>
        <p:txBody>
          <a:bodyPr/>
          <a:lstStyle/>
          <a:p>
            <a:pPr defTabSz="474739">
              <a:defRPr/>
            </a:pPr>
            <a:fld id="{69C3F2ED-74C5-7D4F-8560-0CC253E9A436}" type="slidenum">
              <a:rPr lang="en-US">
                <a:solidFill>
                  <a:prstClr val="black"/>
                </a:solidFill>
              </a:rPr>
              <a:pPr defTabSz="474739">
                <a:defRPr/>
              </a:pPr>
              <a:t>63</a:t>
            </a:fld>
            <a:endParaRPr lang="en-US" dirty="0">
              <a:solidFill>
                <a:prstClr val="black"/>
              </a:solidFill>
            </a:endParaRPr>
          </a:p>
        </p:txBody>
      </p:sp>
    </p:spTree>
    <p:extLst>
      <p:ext uri="{BB962C8B-B14F-4D97-AF65-F5344CB8AC3E}">
        <p14:creationId xmlns:p14="http://schemas.microsoft.com/office/powerpoint/2010/main" val="1361749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Culture is a huge aspect of achieving a modern data platform. It can also be a blocker to you as an account manager.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In some cases, customers may feel like a modern data platform can impact their job security or require skills that they do not possess.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We need to frame this as an opportunity to spend more time on innovation, increase the ability to move faster and achieve more strategic outcomes,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and most importantly it’s a huge opportunity for customers to upskill and learn new capabilities.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009792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CA" sz="800" dirty="0"/>
              <a:t>This evolution in how applications are architected presents a challenge to customers in several ways. </a:t>
            </a:r>
          </a:p>
          <a:p>
            <a:endParaRPr lang="en-CA" sz="800" dirty="0"/>
          </a:p>
          <a:p>
            <a:endParaRPr lang="en-CA" sz="800" dirty="0"/>
          </a:p>
          <a:p>
            <a:r>
              <a:rPr lang="en-CA" sz="800" dirty="0"/>
              <a:t>1) Scalability (not just about 1B operations per second. Scaling when you need it but can start small). Future proof so you can grow without rearchitecting applications</a:t>
            </a:r>
          </a:p>
          <a:p>
            <a:r>
              <a:rPr lang="en-CA" sz="800" dirty="0"/>
              <a:t>Scale is important to businesses because they ultimately leverage the cloud to reach more and more customers to grow their businesses. And Customers need the flexibility to scale their databases up quickly as their data/users grown, and scale resources down during seasonal lows without being locked into a fixed cost model for infrastructure and licensing.  Older database solutions don’t support s model and require many hours of manual effort, and downtime to scale, whereas AWS purpose-built databases allow customers to easily scale their database environments in minutes to support these dynamic business needs, with little or no downtime.</a:t>
            </a:r>
          </a:p>
          <a:p>
            <a:endParaRPr lang="en-CA" sz="800" dirty="0"/>
          </a:p>
          <a:p>
            <a:r>
              <a:rPr lang="en-CA" sz="800" dirty="0"/>
              <a:t>2) Developer Efficiency</a:t>
            </a:r>
          </a:p>
          <a:p>
            <a:r>
              <a:rPr lang="en-CA" sz="800" dirty="0"/>
              <a:t>Developer efficiency is important for customers, because when developers are more productive, they can ship products which open new revenue streams at a faster pace.  Look at AWS – our pace of innovation is a cornerstone metric which earns trust with customers and helps us deliver results by increasing customer adoption.  When developers have more database technologies at their disposal, it enables them to be more efficient.  Our purpose built databases free up the limits in scale, performance, schema, and query flexibility that developers are bound to when using one-size fits all databases.</a:t>
            </a:r>
          </a:p>
          <a:p>
            <a:endParaRPr lang="en-CA" sz="800" dirty="0"/>
          </a:p>
          <a:p>
            <a:r>
              <a:rPr lang="en-CA" sz="800" dirty="0"/>
              <a:t>3) Performance Issues</a:t>
            </a:r>
          </a:p>
          <a:p>
            <a:r>
              <a:rPr lang="en-CA" sz="800" dirty="0"/>
              <a:t>In today’s digital age, user experience is paramount.  Business stakeholders also need fast access to insightful data. A common drawback of one-size fits all databases is that performance is negatively impacted as databases grow. Because AWS purpose-built databases are designed for a diverse set of</a:t>
            </a:r>
          </a:p>
          <a:p>
            <a:r>
              <a:rPr lang="en-CA" sz="800" dirty="0"/>
              <a:t>use cases, customers can easily build applications that deliver high performance.</a:t>
            </a:r>
          </a:p>
          <a:p>
            <a:endParaRPr lang="en-CA" sz="800" dirty="0"/>
          </a:p>
          <a:p>
            <a:r>
              <a:rPr lang="en-CA" sz="800" dirty="0"/>
              <a:t>4) TCO</a:t>
            </a:r>
          </a:p>
          <a:p>
            <a:r>
              <a:rPr lang="en-CA" sz="800" dirty="0"/>
              <a:t>Business are always seeking to improve their profitability. For customers running legacy database environments on-premises or self-managed in the cloud (on EC2),</a:t>
            </a:r>
          </a:p>
          <a:p>
            <a:r>
              <a:rPr lang="en-CA" sz="800" dirty="0"/>
              <a:t>provisioning, managing, and scaling database solutions is tedious, time-consuming, and ultimately drives up the total cost of ownership by using people resources on tasks that we can automate, instead of investing that time to innovate. AWS customers have a proven track record of lowering TCO with purpose-built database services such as DynamoDB, </a:t>
            </a:r>
            <a:r>
              <a:rPr lang="en-CA" sz="800" dirty="0" err="1"/>
              <a:t>ElastiCache</a:t>
            </a:r>
            <a:r>
              <a:rPr lang="en-CA" sz="800" dirty="0"/>
              <a:t>, and </a:t>
            </a:r>
            <a:r>
              <a:rPr lang="en-CA" sz="800" dirty="0" err="1"/>
              <a:t>DocumentDB</a:t>
            </a:r>
            <a:endParaRPr lang="en-CA" sz="800" dirty="0"/>
          </a:p>
        </p:txBody>
      </p:sp>
      <p:sp>
        <p:nvSpPr>
          <p:cNvPr id="4" name="Header Placeholder 3"/>
          <p:cNvSpPr>
            <a:spLocks noGrp="1"/>
          </p:cNvSpPr>
          <p:nvPr>
            <p:ph type="hdr" sz="quarter"/>
          </p:nvPr>
        </p:nvSpPr>
        <p:spPr/>
        <p:txBody>
          <a:bodyPr/>
          <a:lstStyle/>
          <a:p>
            <a:r>
              <a:rPr lang="it-IT"/>
              <a:t>SKO 2020 Template DARK 11-15-19 V13</a:t>
            </a:r>
            <a:endParaRPr lang="en-CA"/>
          </a:p>
        </p:txBody>
      </p:sp>
      <p:sp>
        <p:nvSpPr>
          <p:cNvPr id="5" name="Slide Number Placeholder 4"/>
          <p:cNvSpPr>
            <a:spLocks noGrp="1"/>
          </p:cNvSpPr>
          <p:nvPr>
            <p:ph type="sldNum" sz="quarter" idx="5"/>
          </p:nvPr>
        </p:nvSpPr>
        <p:spPr/>
        <p:txBody>
          <a:bodyPr/>
          <a:lstStyle/>
          <a:p>
            <a:fld id="{303C8B91-634F-45AD-B8D4-2686003D92E9}" type="slidenum">
              <a:rPr lang="en-CA" smtClean="0"/>
              <a:t>8</a:t>
            </a:fld>
            <a:endParaRPr lang="en-CA"/>
          </a:p>
        </p:txBody>
      </p:sp>
    </p:spTree>
    <p:extLst>
      <p:ext uri="{BB962C8B-B14F-4D97-AF65-F5344CB8AC3E}">
        <p14:creationId xmlns:p14="http://schemas.microsoft.com/office/powerpoint/2010/main" val="1601400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There are three major ways that customers consume AWS database services.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Building net new applications with purpose-built databases that support modern applications in the cloud,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migrating legacy applications to the cloud while still using the same database engine in a managed service,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mazon Ember Regular" charset="0"/>
                <a:ea typeface="+mn-ea"/>
                <a:cs typeface="+mn-cs"/>
              </a:rPr>
              <a:t>and migrating old guard commercial databases to open source engines such as Aurora.</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429820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7800" y="282575"/>
            <a:ext cx="4198938" cy="2362200"/>
          </a:xfrm>
        </p:spPr>
      </p:sp>
      <p:sp>
        <p:nvSpPr>
          <p:cNvPr id="3" name="Notes Placeholder 2"/>
          <p:cNvSpPr>
            <a:spLocks noGrp="1"/>
          </p:cNvSpPr>
          <p:nvPr>
            <p:ph type="body" idx="1"/>
          </p:nvPr>
        </p:nvSpPr>
        <p:spPr>
          <a:xfrm>
            <a:off x="304800" y="2751931"/>
            <a:ext cx="6456361" cy="4191238"/>
          </a:xfrm>
        </p:spPr>
        <p:txBody>
          <a:bodyPr/>
          <a:lstStyle/>
          <a:p>
            <a:r>
              <a:rPr lang="en-US" sz="800" b="0" i="0" u="none" strike="noStrike" kern="1200" baseline="0" dirty="0">
                <a:solidFill>
                  <a:schemeClr val="tx1"/>
                </a:solidFill>
                <a:latin typeface="Amazon Ember Regular" charset="0"/>
                <a:ea typeface="+mn-ea"/>
                <a:cs typeface="+mn-cs"/>
              </a:rPr>
              <a:t>So how do you build a modern data strategy? A modern data strategy starts with migrating to the cloud, moving toward infrastructure that enables you to achieve the scale you need, at the right cost, while reducing operational burden. First, modernizing your data infrastructure allows you to remove costly undifferentiated heavy lifting. Organizations running legacy on-prem data stores, as well as those that are self-managing in the cloud, still need to take care of management tasks, such as database provisioning, patching, configuration or backups. AWS takes care of a lot of this for you. AWS unmatched experience, maturity, reliability, security, and performance is the solid foundation that you can depend on for your most important applications.</a:t>
            </a:r>
          </a:p>
          <a:p>
            <a:endParaRPr lang="en-US" sz="800" dirty="0"/>
          </a:p>
          <a:p>
            <a:r>
              <a:rPr lang="en-US" sz="800" b="0" i="0" u="none" strike="noStrike" kern="1200" baseline="0" dirty="0">
                <a:solidFill>
                  <a:schemeClr val="tx1"/>
                </a:solidFill>
                <a:latin typeface="Amazon Ember Regular" charset="0"/>
                <a:ea typeface="+mn-ea"/>
                <a:cs typeface="+mn-cs"/>
              </a:rPr>
              <a:t>From our early learnings operating infrastructure for </a:t>
            </a:r>
            <a:r>
              <a:rPr lang="en-US" sz="800" b="0" i="0" u="none" strike="noStrike" kern="1200" baseline="0" dirty="0" err="1">
                <a:solidFill>
                  <a:schemeClr val="tx1"/>
                </a:solidFill>
                <a:latin typeface="Amazon Ember Regular" charset="0"/>
                <a:ea typeface="+mn-ea"/>
                <a:cs typeface="+mn-cs"/>
              </a:rPr>
              <a:t>Amazon.com</a:t>
            </a:r>
            <a:r>
              <a:rPr lang="en-US" sz="800" b="0" i="0" u="none" strike="noStrike" kern="1200" baseline="0" dirty="0">
                <a:solidFill>
                  <a:schemeClr val="tx1"/>
                </a:solidFill>
                <a:latin typeface="Amazon Ember Regular" charset="0"/>
                <a:ea typeface="+mn-ea"/>
                <a:cs typeface="+mn-cs"/>
              </a:rPr>
              <a:t>, we realized that while the traditional relational databases were a valuable tool, there were a number of use-cases where they fell short. Scaling challenges of traditional old guard relational databases drove us to create new relational databases, reimagined for the cloud in Amazon Aurora and Amazon RDS. The ability to use the database engines we knew, with the elasticity, durability, and availability of managed cloud services, was a massive leap forward, and we knew customers would feel the same.</a:t>
            </a:r>
          </a:p>
          <a:p>
            <a:endParaRPr lang="en-US" sz="800" dirty="0"/>
          </a:p>
          <a:p>
            <a:r>
              <a:rPr lang="en-US" sz="800" b="0" i="0" u="none" strike="noStrike" kern="1200" baseline="0" dirty="0">
                <a:solidFill>
                  <a:schemeClr val="tx1"/>
                </a:solidFill>
                <a:latin typeface="Amazon Ember Regular" charset="0"/>
                <a:ea typeface="+mn-ea"/>
                <a:cs typeface="+mn-cs"/>
              </a:rPr>
              <a:t>For workloads where a tabular data model would be ineffective, we created Amazon DynamoDB, our fast, flexible, NoSQL database with consistent single digit millisecond performance at any scale. Over time, we continued to find use-cases where there were unmet needs at the intersection of data types, access patterns, and developer preferences, so we continued to create additional non-relational databases to ensure customers were always able to use the right tool for the right job. Today, AWS customers have the choice of a number of non-relational database services that suit the precise data model, access patterns, and operational needs. Today, we’ll highlight a couple from the nonrelational side, including </a:t>
            </a:r>
            <a:r>
              <a:rPr lang="en-US" sz="800" b="0" i="0" u="none" strike="noStrike" kern="1200" baseline="0" dirty="0" err="1">
                <a:solidFill>
                  <a:schemeClr val="tx1"/>
                </a:solidFill>
                <a:latin typeface="Amazon Ember Regular" charset="0"/>
                <a:ea typeface="+mn-ea"/>
                <a:cs typeface="+mn-cs"/>
              </a:rPr>
              <a:t>ElastiCache</a:t>
            </a:r>
            <a:r>
              <a:rPr lang="en-US" sz="800" b="0" i="0" u="none" strike="noStrike" kern="1200" baseline="0" dirty="0">
                <a:solidFill>
                  <a:schemeClr val="tx1"/>
                </a:solidFill>
                <a:latin typeface="Amazon Ember Regular" charset="0"/>
                <a:ea typeface="+mn-ea"/>
                <a:cs typeface="+mn-cs"/>
              </a:rPr>
              <a:t> which adds speed and high performance as a cache to existing database workloads, </a:t>
            </a:r>
            <a:r>
              <a:rPr lang="en-US" sz="800" b="0" i="0" u="none" strike="noStrike" kern="1200" baseline="0" dirty="0" err="1">
                <a:solidFill>
                  <a:schemeClr val="tx1"/>
                </a:solidFill>
                <a:latin typeface="Amazon Ember Regular" charset="0"/>
                <a:ea typeface="+mn-ea"/>
                <a:cs typeface="+mn-cs"/>
              </a:rPr>
              <a:t>MemoryDB</a:t>
            </a:r>
            <a:r>
              <a:rPr lang="en-US" sz="800" b="0" i="0" u="none" strike="noStrike" kern="1200" baseline="0" dirty="0">
                <a:solidFill>
                  <a:schemeClr val="tx1"/>
                </a:solidFill>
                <a:latin typeface="Amazon Ember Regular" charset="0"/>
                <a:ea typeface="+mn-ea"/>
                <a:cs typeface="+mn-cs"/>
              </a:rPr>
              <a:t>, an ultra-fast, durable, in-memory Redis-compatible database that </a:t>
            </a:r>
          </a:p>
          <a:p>
            <a:endParaRPr lang="en-US" sz="8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157850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000" dirty="0"/>
              <a:t>This evolution in how applications are architected presents a challenge to customers in several ways. </a:t>
            </a:r>
          </a:p>
          <a:p>
            <a:endParaRPr lang="en-CA" sz="1000" dirty="0"/>
          </a:p>
          <a:p>
            <a:endParaRPr lang="en-CA" sz="1000" dirty="0"/>
          </a:p>
          <a:p>
            <a:r>
              <a:rPr lang="en-CA" sz="1000" dirty="0"/>
              <a:t>1) Scalability (not just about 1B operations per second. Scaling when you need it but can start small). Future proof so you can grow without rearchitecting applications</a:t>
            </a:r>
          </a:p>
          <a:p>
            <a:r>
              <a:rPr lang="en-CA" sz="1000" dirty="0"/>
              <a:t>Scale is important to businesses because they ultimately leverage the cloud to reach more and more customers to grow their businesses. And Customers need the flexibility to scale their databases up quickly as their data/users grown, and scale resources down during seasonal lows without being locked into a fixed cost model for infrastructure and licensing.  Older database solutions don’t support s model and require many hours of manual effort, and downtime to scale, whereas AWS purpose-built databases allow customers to easily scale their database environments in minutes to support these dynamic business needs, with little or no downtime.</a:t>
            </a:r>
          </a:p>
          <a:p>
            <a:endParaRPr lang="en-CA" sz="1000" dirty="0"/>
          </a:p>
          <a:p>
            <a:r>
              <a:rPr lang="en-CA" sz="1000" dirty="0"/>
              <a:t>2) Developer Efficiency</a:t>
            </a:r>
          </a:p>
          <a:p>
            <a:r>
              <a:rPr lang="en-CA" sz="1000" dirty="0"/>
              <a:t>Developer efficiency is important for customers, because when developers are more productive, they can ship products which open new revenue streams at a faster pace.  Look at AWS – our pace of innovation is a cornerstone metric which earns trust with customers and helps us deliver results by increasing customer adoption.  When developers have more database technologies at their disposal, it enables them to be more efficient.  Our purpose built databases free up the limits in scale, performance, schema, and query flexibility that developers are bound to when using one-size fits all databases.</a:t>
            </a:r>
          </a:p>
          <a:p>
            <a:endParaRPr lang="en-CA" sz="1000" dirty="0"/>
          </a:p>
          <a:p>
            <a:r>
              <a:rPr lang="en-CA" sz="1000" dirty="0"/>
              <a:t>3) Performance Issues</a:t>
            </a:r>
          </a:p>
          <a:p>
            <a:r>
              <a:rPr lang="en-CA" sz="1000" dirty="0"/>
              <a:t>In today’s digital age, user experience is paramount.  Business stakeholders also need fast access to insightful data. A common drawback of one-size fits all databases is that performance is negatively impacted as databases grow. Because AWS purpose-built databases are designed for a diverse set of</a:t>
            </a:r>
          </a:p>
          <a:p>
            <a:r>
              <a:rPr lang="en-CA" sz="1000" dirty="0"/>
              <a:t>use cases, customers can easily build applications that deliver high performance.</a:t>
            </a:r>
          </a:p>
          <a:p>
            <a:endParaRPr lang="en-CA" sz="1000" dirty="0"/>
          </a:p>
          <a:p>
            <a:r>
              <a:rPr lang="en-CA" sz="1000" dirty="0"/>
              <a:t>4) TCO</a:t>
            </a:r>
          </a:p>
          <a:p>
            <a:r>
              <a:rPr lang="en-CA" sz="1000" dirty="0"/>
              <a:t>Business are always seeking to improve their profitability. For customers running legacy database environments on-premises or self-managed in the cloud (on EC2),</a:t>
            </a:r>
          </a:p>
          <a:p>
            <a:r>
              <a:rPr lang="en-CA" sz="1000" dirty="0"/>
              <a:t>provisioning, managing, and scaling database solutions is tedious, time-consuming, and ultimately drives up the total cost of ownership by using people resources on tasks that we can automate, instead of investing that time to innovate. AWS customers have a proven track record of lowering TCO with purpose-built database services such as DynamoDB, </a:t>
            </a:r>
            <a:r>
              <a:rPr lang="en-CA" sz="1000" dirty="0" err="1"/>
              <a:t>ElastiCache</a:t>
            </a:r>
            <a:r>
              <a:rPr lang="en-CA" sz="1000" dirty="0"/>
              <a:t>, and </a:t>
            </a:r>
            <a:r>
              <a:rPr lang="en-CA" sz="1000" dirty="0" err="1"/>
              <a:t>DocumentDB</a:t>
            </a:r>
            <a:endParaRPr lang="en-CA" sz="1000"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2905713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PURPLE_1280x720_Cluster-B_2x.png"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ORANGE_1280x720_Cluster-A_2x.png"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userDrawn="1"/>
        </p:nvPicPr>
        <p:blipFill>
          <a:blip r:embed="rId2" r:link="rId3"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604179"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C1FD3-FC9E-C648-807B-884C49CEAC99}"/>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C088F35-39AE-534E-AD03-B21DD335F80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48820" y="731520"/>
            <a:ext cx="1356939" cy="811459"/>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615065"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615065"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3349613" y="7531058"/>
            <a:ext cx="709192" cy="424102"/>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566419"/>
            <a:ext cx="13128486" cy="620477"/>
          </a:xfrm>
        </p:spPr>
        <p:txBody>
          <a:bodyPr>
            <a:noAutofit/>
          </a:bodyPr>
          <a:lstStyle>
            <a:lvl1pPr>
              <a:lnSpc>
                <a:spcPct val="90000"/>
              </a:lnSpc>
              <a:defRPr>
                <a:solidFill>
                  <a:schemeClr val="tx1"/>
                </a:solidFill>
              </a:defRPr>
            </a:lvl1pPr>
          </a:lstStyle>
          <a:p>
            <a:r>
              <a:rPr lang="en-US" dirty="0"/>
              <a:t>Click to edit Master title style</a:t>
            </a:r>
          </a:p>
        </p:txBody>
      </p:sp>
      <p:sp>
        <p:nvSpPr>
          <p:cNvPr id="3" name="Slide Number Placeholder 4">
            <a:extLst>
              <a:ext uri="{FF2B5EF4-FFF2-40B4-BE49-F238E27FC236}">
                <a16:creationId xmlns:a16="http://schemas.microsoft.com/office/drawing/2014/main" id="{AAFBFE05-C564-7544-B1CA-1B890EFE1EA3}"/>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437532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48640" y="3150724"/>
            <a:ext cx="12521430" cy="1488168"/>
          </a:xfrm>
        </p:spPr>
        <p:txBody>
          <a:bodyPr anchor="ctr">
            <a:noAutofit/>
          </a:bodyPr>
          <a:lstStyle>
            <a:lvl1pPr algn="l">
              <a:defRPr sz="6400" b="1" cap="none">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03112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48639" y="405244"/>
            <a:ext cx="13514832" cy="1150253"/>
          </a:xfrm>
        </p:spPr>
        <p:txBody>
          <a:bodyPr/>
          <a:lstStyle/>
          <a:p>
            <a:r>
              <a:rPr lang="en-US" dirty="0"/>
              <a:t>Click to edit Master title style</a:t>
            </a:r>
          </a:p>
        </p:txBody>
      </p:sp>
    </p:spTree>
    <p:extLst>
      <p:ext uri="{BB962C8B-B14F-4D97-AF65-F5344CB8AC3E}">
        <p14:creationId xmlns:p14="http://schemas.microsoft.com/office/powerpoint/2010/main" val="3492616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1188720" indent="-457200">
              <a:buFont typeface="Arial"/>
              <a:buChar char="•"/>
              <a:defRPr>
                <a:solidFill>
                  <a:schemeClr val="tx1"/>
                </a:solidFill>
              </a:defRPr>
            </a:lvl2pPr>
            <a:lvl3pPr marL="1828800" indent="-36576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8AD875A8-20B5-4781-87A4-619C4BE59305}"/>
              </a:ext>
            </a:extLst>
          </p:cNvPr>
          <p:cNvSpPr>
            <a:spLocks noGrp="1"/>
          </p:cNvSpPr>
          <p:nvPr>
            <p:ph type="title"/>
          </p:nvPr>
        </p:nvSpPr>
        <p:spPr>
          <a:xfrm>
            <a:off x="548640" y="566419"/>
            <a:ext cx="13128486" cy="620477"/>
          </a:xfrm>
        </p:spPr>
        <p:txBody>
          <a:bodyPr>
            <a:noAutofit/>
          </a:bodyPr>
          <a:lstStyle>
            <a:lvl1pPr>
              <a:lnSpc>
                <a:spcPct val="9000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42631972"/>
      </p:ext>
    </p:extLst>
  </p:cSld>
  <p:clrMapOvr>
    <a:masterClrMapping/>
  </p:clrMapOvr>
  <p:transition>
    <p:fade/>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96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1C32C7-59F5-DF47-8723-035723E617D2}"/>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DED2D6-B981-D94D-9623-473E9401252A}"/>
              </a:ext>
            </a:extLst>
          </p:cNvPr>
          <p:cNvSpPr>
            <a:spLocks noGrp="1"/>
          </p:cNvSpPr>
          <p:nvPr>
            <p:ph type="ftr" sz="quarter" idx="10"/>
          </p:nvPr>
        </p:nvSpPr>
        <p:spPr/>
        <p:txBody>
          <a:bodyPr/>
          <a:lstStyle>
            <a:lvl1pPr>
              <a:defRPr>
                <a:solidFill>
                  <a:schemeClr val="bg1"/>
                </a:solidFill>
              </a:defRPr>
            </a:lvl1pPr>
          </a:lstStyle>
          <a:p>
            <a:r>
              <a:rPr lang="en-CA"/>
              <a:t>© 2020, Amazon Web Services, Inc. or its affiliates. All rights reserved.</a:t>
            </a:r>
            <a:endParaRPr lang="en-CA" dirty="0"/>
          </a:p>
        </p:txBody>
      </p:sp>
      <p:sp>
        <p:nvSpPr>
          <p:cNvPr id="3" name="Title 2">
            <a:extLst>
              <a:ext uri="{FF2B5EF4-FFF2-40B4-BE49-F238E27FC236}">
                <a16:creationId xmlns:a16="http://schemas.microsoft.com/office/drawing/2014/main" id="{FA3CB3A7-FF22-4EFF-9EA1-8AD8DE5F3FC3}"/>
              </a:ext>
            </a:extLst>
          </p:cNvPr>
          <p:cNvSpPr>
            <a:spLocks noGrp="1"/>
          </p:cNvSpPr>
          <p:nvPr>
            <p:ph type="title" hasCustomPrompt="1"/>
          </p:nvPr>
        </p:nvSpPr>
        <p:spPr bwMode="black">
          <a:xfrm>
            <a:off x="1057962" y="267456"/>
            <a:ext cx="12514477" cy="1590675"/>
          </a:xfrm>
        </p:spPr>
        <p:txBody>
          <a:bodyPr/>
          <a:lstStyle>
            <a:lvl1pPr>
              <a:defRPr>
                <a:solidFill>
                  <a:schemeClr val="tx1"/>
                </a:solidFill>
              </a:defRPr>
            </a:lvl1pPr>
          </a:lstStyle>
          <a:p>
            <a:r>
              <a:rPr lang="en-US" dirty="0"/>
              <a:t>Header Text Here</a:t>
            </a:r>
            <a:endParaRPr lang="en-CA" dirty="0"/>
          </a:p>
        </p:txBody>
      </p:sp>
    </p:spTree>
    <p:extLst>
      <p:ext uri="{BB962C8B-B14F-4D97-AF65-F5344CB8AC3E}">
        <p14:creationId xmlns:p14="http://schemas.microsoft.com/office/powerpoint/2010/main" val="87681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C5A18C-E55B-8242-9A52-05588436727F}"/>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A6A43-4E15-784A-AF64-33ECD7483B38}"/>
              </a:ext>
            </a:extLst>
          </p:cNvPr>
          <p:cNvPicPr>
            <a:picLocks noChangeAspect="1"/>
          </p:cNvPicPr>
          <p:nvPr userDrawn="1"/>
        </p:nvPicPr>
        <p:blipFill>
          <a:blip r:embed="rId2" r:link="rId3"/>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74084-2156-C643-BCD7-AEC980321020}"/>
              </a:ext>
            </a:extLst>
          </p:cNvPr>
          <p:cNvPicPr>
            <a:picLocks noChangeAspect="1"/>
          </p:cNvPicPr>
          <p:nvPr userDrawn="1"/>
        </p:nvPicPr>
        <p:blipFill>
          <a:blip r:embed="rId2" r:link="rId3"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rcRect/>
          <a:stretch/>
        </p:blipFill>
        <p:spPr>
          <a:xfrm>
            <a:off x="13349613" y="7531058"/>
            <a:ext cx="709192" cy="424102"/>
          </a:xfrm>
          <a:prstGeom prst="rect">
            <a:avLst/>
          </a:prstGeom>
        </p:spPr>
      </p:pic>
      <p:sp>
        <p:nvSpPr>
          <p:cNvPr id="5" name="Slide Number Placeholder 4">
            <a:extLst>
              <a:ext uri="{FF2B5EF4-FFF2-40B4-BE49-F238E27FC236}">
                <a16:creationId xmlns:a16="http://schemas.microsoft.com/office/drawing/2014/main" id="{FBA3A403-729A-3745-9A85-3B0DAC44460B}"/>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 id="2147483715" r:id="rId25"/>
    <p:sldLayoutId id="2147483716" r:id="rId26"/>
    <p:sldLayoutId id="2147483717" r:id="rId27"/>
    <p:sldLayoutId id="2147483718" r:id="rId28"/>
    <p:sldLayoutId id="2147483719" r:id="rId29"/>
    <p:sldLayoutId id="2147483721" r:id="rId30"/>
  </p:sldLayoutIdLst>
  <p:hf hdr="0" dt="0"/>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hyperlink" Target="https://www.dbta.com/BigDataQuarterly/Articles/The-Changing-Role-of-the-DBA-in-the-Expanding-Cloud-World-131122.aspx" TargetMode="External"/><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hyperlink" Target="https://www.visualcapitalist.com/from-amazon-to-zoom-what-happens-in-an-internet-minute-in-2021/" TargetMode="External"/><Relationship Id="rId2" Type="http://schemas.openxmlformats.org/officeDocument/2006/relationships/notesSlide" Target="../notesSlides/notesSlide8.xml"/><Relationship Id="rId16" Type="http://schemas.openxmlformats.org/officeDocument/2006/relationships/hyperlink" Target="https://d1.awsstatic.com/analyst-reports/idc-bv-datalakes-analytics-ml-2020.pdf" TargetMode="External"/><Relationship Id="rId1" Type="http://schemas.openxmlformats.org/officeDocument/2006/relationships/slideLayout" Target="../slideLayouts/slideLayout25.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5" Type="http://schemas.openxmlformats.org/officeDocument/2006/relationships/hyperlink" Target="https://www.forbes.com/sites/brentdykes/2019/03/28/the-four-key-pillars-to-fostering-a-data-driven-culture/?sh=31cebb8c7d90" TargetMode="External"/><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hyperlink" Target="https://www.google.com/url?sa=t&amp;rct=j&amp;q=&amp;esrc=s&amp;source=web&amp;cd=&amp;cad=rja&amp;uact=8&amp;ved=2ahUKEwjYmbStlMb2AhW2oHIEHW6fCSMQFnoECCIQAw&amp;url=https%3A%2F%2Fwww.forbes.com%2Fsites%2Fforbestechcouncil%2F2021%2F06%2F15%2F13-industry-experts-share-reasons-companies-fail-at-digital-transformation%2F&amp;usg=AOvVaw3YDg_N3vloV7ZsnQziADU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6" Type="http://schemas.openxmlformats.org/officeDocument/2006/relationships/image" Target="../media/image83.png"/><Relationship Id="rId21" Type="http://schemas.openxmlformats.org/officeDocument/2006/relationships/image" Target="../media/image78.png"/><Relationship Id="rId42" Type="http://schemas.openxmlformats.org/officeDocument/2006/relationships/image" Target="../media/image99.png"/><Relationship Id="rId47" Type="http://schemas.openxmlformats.org/officeDocument/2006/relationships/image" Target="../media/image106.png"/><Relationship Id="rId63" Type="http://schemas.openxmlformats.org/officeDocument/2006/relationships/image" Target="../media/image127.png"/><Relationship Id="rId68" Type="http://schemas.openxmlformats.org/officeDocument/2006/relationships/image" Target="../media/image132.png"/><Relationship Id="rId84" Type="http://schemas.openxmlformats.org/officeDocument/2006/relationships/image" Target="../media/image195.png"/><Relationship Id="rId89" Type="http://schemas.openxmlformats.org/officeDocument/2006/relationships/image" Target="../media/image200.png"/><Relationship Id="rId16" Type="http://schemas.openxmlformats.org/officeDocument/2006/relationships/image" Target="../media/image73.png"/><Relationship Id="rId11" Type="http://schemas.openxmlformats.org/officeDocument/2006/relationships/image" Target="../media/image68.png"/><Relationship Id="rId32" Type="http://schemas.openxmlformats.org/officeDocument/2006/relationships/image" Target="../media/image89.png"/><Relationship Id="rId37" Type="http://schemas.openxmlformats.org/officeDocument/2006/relationships/image" Target="../media/image94.png"/><Relationship Id="rId53" Type="http://schemas.openxmlformats.org/officeDocument/2006/relationships/image" Target="../media/image112.png"/><Relationship Id="rId58" Type="http://schemas.openxmlformats.org/officeDocument/2006/relationships/image" Target="../media/image117.png"/><Relationship Id="rId74" Type="http://schemas.openxmlformats.org/officeDocument/2006/relationships/image" Target="../media/image138.png"/><Relationship Id="rId79" Type="http://schemas.openxmlformats.org/officeDocument/2006/relationships/image" Target="../media/image190.png"/><Relationship Id="rId102" Type="http://schemas.openxmlformats.org/officeDocument/2006/relationships/image" Target="../media/image213.png"/><Relationship Id="rId5" Type="http://schemas.openxmlformats.org/officeDocument/2006/relationships/image" Target="../media/image32.png"/><Relationship Id="rId90" Type="http://schemas.openxmlformats.org/officeDocument/2006/relationships/image" Target="../media/image201.png"/><Relationship Id="rId95" Type="http://schemas.openxmlformats.org/officeDocument/2006/relationships/image" Target="../media/image206.png"/><Relationship Id="rId22" Type="http://schemas.openxmlformats.org/officeDocument/2006/relationships/image" Target="../media/image79.png"/><Relationship Id="rId27" Type="http://schemas.openxmlformats.org/officeDocument/2006/relationships/image" Target="../media/image84.png"/><Relationship Id="rId43" Type="http://schemas.openxmlformats.org/officeDocument/2006/relationships/image" Target="../media/image100.png"/><Relationship Id="rId48" Type="http://schemas.openxmlformats.org/officeDocument/2006/relationships/image" Target="../media/image107.png"/><Relationship Id="rId64" Type="http://schemas.openxmlformats.org/officeDocument/2006/relationships/image" Target="../media/image128.png"/><Relationship Id="rId69" Type="http://schemas.openxmlformats.org/officeDocument/2006/relationships/image" Target="../media/image133.png"/><Relationship Id="rId80" Type="http://schemas.openxmlformats.org/officeDocument/2006/relationships/image" Target="../media/image191.png"/><Relationship Id="rId85" Type="http://schemas.openxmlformats.org/officeDocument/2006/relationships/image" Target="../media/image196.png"/><Relationship Id="rId12" Type="http://schemas.openxmlformats.org/officeDocument/2006/relationships/image" Target="../media/image69.png"/><Relationship Id="rId17" Type="http://schemas.openxmlformats.org/officeDocument/2006/relationships/image" Target="../media/image74.png"/><Relationship Id="rId33" Type="http://schemas.openxmlformats.org/officeDocument/2006/relationships/image" Target="../media/image90.png"/><Relationship Id="rId38" Type="http://schemas.openxmlformats.org/officeDocument/2006/relationships/image" Target="../media/image95.png"/><Relationship Id="rId59" Type="http://schemas.openxmlformats.org/officeDocument/2006/relationships/image" Target="../media/image118.png"/><Relationship Id="rId103" Type="http://schemas.openxmlformats.org/officeDocument/2006/relationships/image" Target="../media/image214.png"/><Relationship Id="rId20" Type="http://schemas.openxmlformats.org/officeDocument/2006/relationships/image" Target="../media/image77.png"/><Relationship Id="rId41" Type="http://schemas.openxmlformats.org/officeDocument/2006/relationships/image" Target="../media/image98.png"/><Relationship Id="rId54" Type="http://schemas.openxmlformats.org/officeDocument/2006/relationships/image" Target="../media/image113.png"/><Relationship Id="rId62" Type="http://schemas.openxmlformats.org/officeDocument/2006/relationships/image" Target="../media/image126.png"/><Relationship Id="rId70" Type="http://schemas.openxmlformats.org/officeDocument/2006/relationships/image" Target="../media/image134.png"/><Relationship Id="rId75" Type="http://schemas.openxmlformats.org/officeDocument/2006/relationships/image" Target="../media/image186.png"/><Relationship Id="rId83" Type="http://schemas.openxmlformats.org/officeDocument/2006/relationships/image" Target="../media/image194.png"/><Relationship Id="rId88" Type="http://schemas.openxmlformats.org/officeDocument/2006/relationships/image" Target="../media/image199.png"/><Relationship Id="rId91" Type="http://schemas.openxmlformats.org/officeDocument/2006/relationships/image" Target="../media/image202.png"/><Relationship Id="rId96" Type="http://schemas.openxmlformats.org/officeDocument/2006/relationships/image" Target="../media/image207.png"/><Relationship Id="rId1" Type="http://schemas.openxmlformats.org/officeDocument/2006/relationships/slideLayout" Target="../slideLayouts/slideLayout28.xml"/><Relationship Id="rId6" Type="http://schemas.microsoft.com/office/2007/relationships/hdphoto" Target="../media/hdphoto2.wdp"/><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8.png"/><Relationship Id="rId57" Type="http://schemas.openxmlformats.org/officeDocument/2006/relationships/image" Target="../media/image116.png"/><Relationship Id="rId106" Type="http://schemas.openxmlformats.org/officeDocument/2006/relationships/image" Target="../media/image217.png"/><Relationship Id="rId10" Type="http://schemas.openxmlformats.org/officeDocument/2006/relationships/image" Target="../media/image67.png"/><Relationship Id="rId31" Type="http://schemas.openxmlformats.org/officeDocument/2006/relationships/image" Target="../media/image88.png"/><Relationship Id="rId44" Type="http://schemas.openxmlformats.org/officeDocument/2006/relationships/image" Target="../media/image101.png"/><Relationship Id="rId52" Type="http://schemas.openxmlformats.org/officeDocument/2006/relationships/image" Target="../media/image111.png"/><Relationship Id="rId60" Type="http://schemas.openxmlformats.org/officeDocument/2006/relationships/image" Target="../media/image119.png"/><Relationship Id="rId65" Type="http://schemas.openxmlformats.org/officeDocument/2006/relationships/image" Target="../media/image129.png"/><Relationship Id="rId73" Type="http://schemas.openxmlformats.org/officeDocument/2006/relationships/image" Target="../media/image137.png"/><Relationship Id="rId78" Type="http://schemas.openxmlformats.org/officeDocument/2006/relationships/image" Target="../media/image189.png"/><Relationship Id="rId81" Type="http://schemas.openxmlformats.org/officeDocument/2006/relationships/image" Target="../media/image192.png"/><Relationship Id="rId86" Type="http://schemas.openxmlformats.org/officeDocument/2006/relationships/image" Target="../media/image197.png"/><Relationship Id="rId94" Type="http://schemas.openxmlformats.org/officeDocument/2006/relationships/image" Target="../media/image205.png"/><Relationship Id="rId99" Type="http://schemas.openxmlformats.org/officeDocument/2006/relationships/image" Target="../media/image210.png"/><Relationship Id="rId101" Type="http://schemas.openxmlformats.org/officeDocument/2006/relationships/image" Target="../media/image212.png"/><Relationship Id="rId4" Type="http://schemas.microsoft.com/office/2007/relationships/hdphoto" Target="../media/hdphoto1.wdp"/><Relationship Id="rId9" Type="http://schemas.openxmlformats.org/officeDocument/2006/relationships/image" Target="../media/image66.png"/><Relationship Id="rId13" Type="http://schemas.openxmlformats.org/officeDocument/2006/relationships/image" Target="../media/image70.png"/><Relationship Id="rId18" Type="http://schemas.openxmlformats.org/officeDocument/2006/relationships/image" Target="../media/image75.png"/><Relationship Id="rId39" Type="http://schemas.openxmlformats.org/officeDocument/2006/relationships/image" Target="../media/image96.png"/><Relationship Id="rId34" Type="http://schemas.openxmlformats.org/officeDocument/2006/relationships/image" Target="../media/image91.png"/><Relationship Id="rId50" Type="http://schemas.openxmlformats.org/officeDocument/2006/relationships/image" Target="../media/image109.png"/><Relationship Id="rId55" Type="http://schemas.openxmlformats.org/officeDocument/2006/relationships/image" Target="../media/image114.png"/><Relationship Id="rId76" Type="http://schemas.openxmlformats.org/officeDocument/2006/relationships/image" Target="../media/image187.png"/><Relationship Id="rId97" Type="http://schemas.openxmlformats.org/officeDocument/2006/relationships/image" Target="../media/image208.png"/><Relationship Id="rId104" Type="http://schemas.openxmlformats.org/officeDocument/2006/relationships/image" Target="../media/image215.png"/><Relationship Id="rId7" Type="http://schemas.openxmlformats.org/officeDocument/2006/relationships/image" Target="../media/image45.png"/><Relationship Id="rId71" Type="http://schemas.openxmlformats.org/officeDocument/2006/relationships/image" Target="../media/image135.png"/><Relationship Id="rId92" Type="http://schemas.openxmlformats.org/officeDocument/2006/relationships/image" Target="../media/image203.png"/><Relationship Id="rId2" Type="http://schemas.openxmlformats.org/officeDocument/2006/relationships/notesSlide" Target="../notesSlides/notesSlide10.xml"/><Relationship Id="rId29" Type="http://schemas.openxmlformats.org/officeDocument/2006/relationships/image" Target="../media/image86.png"/><Relationship Id="rId24" Type="http://schemas.openxmlformats.org/officeDocument/2006/relationships/image" Target="../media/image81.png"/><Relationship Id="rId40" Type="http://schemas.openxmlformats.org/officeDocument/2006/relationships/image" Target="../media/image97.png"/><Relationship Id="rId45" Type="http://schemas.openxmlformats.org/officeDocument/2006/relationships/image" Target="../media/image102.png"/><Relationship Id="rId66" Type="http://schemas.openxmlformats.org/officeDocument/2006/relationships/image" Target="../media/image130.png"/><Relationship Id="rId87" Type="http://schemas.openxmlformats.org/officeDocument/2006/relationships/image" Target="../media/image198.png"/><Relationship Id="rId61" Type="http://schemas.openxmlformats.org/officeDocument/2006/relationships/image" Target="../media/image120.png"/><Relationship Id="rId82" Type="http://schemas.openxmlformats.org/officeDocument/2006/relationships/image" Target="../media/image193.png"/><Relationship Id="rId19" Type="http://schemas.openxmlformats.org/officeDocument/2006/relationships/image" Target="../media/image76.png"/><Relationship Id="rId14" Type="http://schemas.openxmlformats.org/officeDocument/2006/relationships/image" Target="../media/image71.png"/><Relationship Id="rId30" Type="http://schemas.openxmlformats.org/officeDocument/2006/relationships/image" Target="../media/image87.gif"/><Relationship Id="rId35" Type="http://schemas.openxmlformats.org/officeDocument/2006/relationships/image" Target="../media/image92.png"/><Relationship Id="rId56" Type="http://schemas.openxmlformats.org/officeDocument/2006/relationships/image" Target="../media/image115.png"/><Relationship Id="rId77" Type="http://schemas.openxmlformats.org/officeDocument/2006/relationships/image" Target="../media/image188.png"/><Relationship Id="rId100" Type="http://schemas.openxmlformats.org/officeDocument/2006/relationships/image" Target="../media/image211.png"/><Relationship Id="rId105" Type="http://schemas.openxmlformats.org/officeDocument/2006/relationships/image" Target="../media/image216.png"/><Relationship Id="rId8" Type="http://schemas.openxmlformats.org/officeDocument/2006/relationships/image" Target="../media/image46.png"/><Relationship Id="rId51" Type="http://schemas.openxmlformats.org/officeDocument/2006/relationships/image" Target="../media/image110.png"/><Relationship Id="rId72" Type="http://schemas.openxmlformats.org/officeDocument/2006/relationships/image" Target="../media/image136.png"/><Relationship Id="rId93" Type="http://schemas.openxmlformats.org/officeDocument/2006/relationships/image" Target="../media/image204.png"/><Relationship Id="rId98" Type="http://schemas.openxmlformats.org/officeDocument/2006/relationships/image" Target="../media/image209.png"/><Relationship Id="rId3" Type="http://schemas.openxmlformats.org/officeDocument/2006/relationships/image" Target="../media/image31.png"/><Relationship Id="rId25" Type="http://schemas.openxmlformats.org/officeDocument/2006/relationships/image" Target="../media/image82.png"/><Relationship Id="rId46" Type="http://schemas.openxmlformats.org/officeDocument/2006/relationships/image" Target="../media/image103.png"/><Relationship Id="rId67" Type="http://schemas.openxmlformats.org/officeDocument/2006/relationships/image" Target="../media/image131.png"/></Relationships>
</file>

<file path=ppt/slides/_rels/slide13.xml.rels><?xml version="1.0" encoding="UTF-8" standalone="yes"?>
<Relationships xmlns="http://schemas.openxmlformats.org/package/2006/relationships"><Relationship Id="rId8" Type="http://schemas.openxmlformats.org/officeDocument/2006/relationships/image" Target="../media/image223.svg"/><Relationship Id="rId13" Type="http://schemas.openxmlformats.org/officeDocument/2006/relationships/image" Target="../media/image228.png"/><Relationship Id="rId3" Type="http://schemas.openxmlformats.org/officeDocument/2006/relationships/image" Target="../media/image218.png"/><Relationship Id="rId7" Type="http://schemas.openxmlformats.org/officeDocument/2006/relationships/image" Target="../media/image222.png"/><Relationship Id="rId12" Type="http://schemas.openxmlformats.org/officeDocument/2006/relationships/image" Target="../media/image227.sv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221.svg"/><Relationship Id="rId11" Type="http://schemas.openxmlformats.org/officeDocument/2006/relationships/image" Target="../media/image226.png"/><Relationship Id="rId5" Type="http://schemas.openxmlformats.org/officeDocument/2006/relationships/image" Target="../media/image220.png"/><Relationship Id="rId10" Type="http://schemas.openxmlformats.org/officeDocument/2006/relationships/image" Target="../media/image225.svg"/><Relationship Id="rId4" Type="http://schemas.openxmlformats.org/officeDocument/2006/relationships/image" Target="../media/image219.svg"/><Relationship Id="rId9" Type="http://schemas.openxmlformats.org/officeDocument/2006/relationships/image" Target="../media/image224.png"/><Relationship Id="rId14" Type="http://schemas.openxmlformats.org/officeDocument/2006/relationships/image" Target="../media/image229.svg"/></Relationships>
</file>

<file path=ppt/slides/_rels/slide1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232.png"/><Relationship Id="rId4" Type="http://schemas.openxmlformats.org/officeDocument/2006/relationships/image" Target="../media/image231.png"/></Relationships>
</file>

<file path=ppt/slides/_rels/slide15.xml.rels><?xml version="1.0" encoding="UTF-8" standalone="yes"?>
<Relationships xmlns="http://schemas.openxmlformats.org/package/2006/relationships"><Relationship Id="rId3" Type="http://schemas.openxmlformats.org/officeDocument/2006/relationships/image" Target="../media/image233.emf"/><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235.png"/></Relationships>
</file>

<file path=ppt/slides/_rels/slide1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237.png"/></Relationships>
</file>

<file path=ppt/slides/_rels/slide1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241.svg"/><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6.sv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tiff"/></Relationships>
</file>

<file path=ppt/slides/_rels/slide25.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233.emf"/></Relationships>
</file>

<file path=ppt/slides/_rels/slide28.xml.rels><?xml version="1.0" encoding="UTF-8" standalone="yes"?>
<Relationships xmlns="http://schemas.openxmlformats.org/package/2006/relationships"><Relationship Id="rId3" Type="http://schemas.openxmlformats.org/officeDocument/2006/relationships/image" Target="../media/image233.emf"/><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33.emf"/><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253.sv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257.png"/><Relationship Id="rId4" Type="http://schemas.openxmlformats.org/officeDocument/2006/relationships/image" Target="../media/image25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17" Type="http://schemas.openxmlformats.org/officeDocument/2006/relationships/customXml" Target="../ink/ink43.xml"/><Relationship Id="rId42" Type="http://schemas.openxmlformats.org/officeDocument/2006/relationships/image" Target="../media/image19.png"/><Relationship Id="rId63" Type="http://schemas.openxmlformats.org/officeDocument/2006/relationships/customXml" Target="../ink/ink15.xml"/><Relationship Id="rId84" Type="http://schemas.openxmlformats.org/officeDocument/2006/relationships/image" Target="../media/image12.png"/><Relationship Id="rId138" Type="http://schemas.openxmlformats.org/officeDocument/2006/relationships/image" Target="../media/image143.png"/><Relationship Id="rId159" Type="http://schemas.openxmlformats.org/officeDocument/2006/relationships/customXml" Target="../ink/ink64.xml"/><Relationship Id="rId170" Type="http://schemas.openxmlformats.org/officeDocument/2006/relationships/customXml" Target="../ink/ink71.xml"/><Relationship Id="rId191" Type="http://schemas.openxmlformats.org/officeDocument/2006/relationships/image" Target="../media/image168.png"/><Relationship Id="rId205" Type="http://schemas.openxmlformats.org/officeDocument/2006/relationships/customXml" Target="../ink/ink90.xml"/><Relationship Id="rId226" Type="http://schemas.openxmlformats.org/officeDocument/2006/relationships/image" Target="../media/image184.png"/><Relationship Id="rId247" Type="http://schemas.openxmlformats.org/officeDocument/2006/relationships/customXml" Target="../ink/ink111.xml"/><Relationship Id="rId107" Type="http://schemas.openxmlformats.org/officeDocument/2006/relationships/customXml" Target="../ink/ink38.xml"/><Relationship Id="rId32" Type="http://schemas.openxmlformats.org/officeDocument/2006/relationships/image" Target="../media/image1410.png"/><Relationship Id="rId53" Type="http://schemas.openxmlformats.org/officeDocument/2006/relationships/customXml" Target="../ink/ink14.xml"/><Relationship Id="rId74" Type="http://schemas.openxmlformats.org/officeDocument/2006/relationships/image" Target="../media/image26.png"/><Relationship Id="rId128" Type="http://schemas.openxmlformats.org/officeDocument/2006/relationships/image" Target="../media/image47.png"/><Relationship Id="rId149" Type="http://schemas.openxmlformats.org/officeDocument/2006/relationships/customXml" Target="../ink/ink59.xml"/><Relationship Id="rId95" Type="http://schemas.openxmlformats.org/officeDocument/2006/relationships/customXml" Target="../ink/ink31.xml"/><Relationship Id="rId160" Type="http://schemas.openxmlformats.org/officeDocument/2006/relationships/image" Target="../media/image154.png"/><Relationship Id="rId181" Type="http://schemas.openxmlformats.org/officeDocument/2006/relationships/image" Target="../media/image163.png"/><Relationship Id="rId216" Type="http://schemas.openxmlformats.org/officeDocument/2006/relationships/image" Target="../media/image179.png"/><Relationship Id="rId237" Type="http://schemas.openxmlformats.org/officeDocument/2006/relationships/customXml" Target="../ink/ink106.xml"/><Relationship Id="rId258" Type="http://schemas.openxmlformats.org/officeDocument/2006/relationships/image" Target="../media/image65.png"/><Relationship Id="rId43" Type="http://schemas.openxmlformats.org/officeDocument/2006/relationships/customXml" Target="../ink/ink9.xml"/><Relationship Id="rId64" Type="http://schemas.openxmlformats.org/officeDocument/2006/relationships/image" Target="../media/image122.png"/><Relationship Id="rId118" Type="http://schemas.openxmlformats.org/officeDocument/2006/relationships/image" Target="../media/image40.png"/><Relationship Id="rId139" Type="http://schemas.openxmlformats.org/officeDocument/2006/relationships/customXml" Target="../ink/ink54.xml"/><Relationship Id="rId85" Type="http://schemas.openxmlformats.org/officeDocument/2006/relationships/customXml" Target="../ink/ink26.xml"/><Relationship Id="rId150" Type="http://schemas.openxmlformats.org/officeDocument/2006/relationships/image" Target="../media/image149.png"/><Relationship Id="rId171" Type="http://schemas.openxmlformats.org/officeDocument/2006/relationships/image" Target="../media/image158.png"/><Relationship Id="rId192" Type="http://schemas.openxmlformats.org/officeDocument/2006/relationships/customXml" Target="../ink/ink82.xml"/><Relationship Id="rId206" Type="http://schemas.openxmlformats.org/officeDocument/2006/relationships/image" Target="../media/image174.png"/><Relationship Id="rId227" Type="http://schemas.openxmlformats.org/officeDocument/2006/relationships/customXml" Target="../ink/ink101.xml"/><Relationship Id="rId248" Type="http://schemas.openxmlformats.org/officeDocument/2006/relationships/image" Target="../media/image60.png"/><Relationship Id="rId33" Type="http://schemas.openxmlformats.org/officeDocument/2006/relationships/customXml" Target="../ink/ink4.xml"/><Relationship Id="rId108" Type="http://schemas.openxmlformats.org/officeDocument/2006/relationships/image" Target="../media/image410.png"/><Relationship Id="rId129" Type="http://schemas.openxmlformats.org/officeDocument/2006/relationships/customXml" Target="../ink/ink49.xml"/><Relationship Id="rId75" Type="http://schemas.openxmlformats.org/officeDocument/2006/relationships/customXml" Target="../ink/ink21.xml"/><Relationship Id="rId96" Type="http://schemas.openxmlformats.org/officeDocument/2006/relationships/image" Target="../media/image37.png"/><Relationship Id="rId140" Type="http://schemas.openxmlformats.org/officeDocument/2006/relationships/image" Target="../media/image144.png"/><Relationship Id="rId161" Type="http://schemas.openxmlformats.org/officeDocument/2006/relationships/customXml" Target="../ink/ink65.xml"/><Relationship Id="rId182" Type="http://schemas.openxmlformats.org/officeDocument/2006/relationships/customXml" Target="../ink/ink77.xml"/><Relationship Id="rId217" Type="http://schemas.openxmlformats.org/officeDocument/2006/relationships/customXml" Target="../ink/ink96.xml"/><Relationship Id="rId238" Type="http://schemas.openxmlformats.org/officeDocument/2006/relationships/image" Target="../media/image55.png"/><Relationship Id="rId119" Type="http://schemas.openxmlformats.org/officeDocument/2006/relationships/customXml" Target="../ink/ink44.xml"/><Relationship Id="rId44" Type="http://schemas.openxmlformats.org/officeDocument/2006/relationships/image" Target="../media/image20.png"/><Relationship Id="rId65" Type="http://schemas.openxmlformats.org/officeDocument/2006/relationships/customXml" Target="../ink/ink16.xml"/><Relationship Id="rId86" Type="http://schemas.openxmlformats.org/officeDocument/2006/relationships/image" Target="../media/image13.png"/><Relationship Id="rId130" Type="http://schemas.openxmlformats.org/officeDocument/2006/relationships/image" Target="../media/image48.png"/><Relationship Id="rId151" Type="http://schemas.openxmlformats.org/officeDocument/2006/relationships/customXml" Target="../ink/ink60.xml"/><Relationship Id="rId172" Type="http://schemas.openxmlformats.org/officeDocument/2006/relationships/customXml" Target="../ink/ink72.xml"/><Relationship Id="rId193" Type="http://schemas.openxmlformats.org/officeDocument/2006/relationships/customXml" Target="../ink/ink83.xml"/><Relationship Id="rId207" Type="http://schemas.openxmlformats.org/officeDocument/2006/relationships/customXml" Target="../ink/ink91.xml"/><Relationship Id="rId228" Type="http://schemas.openxmlformats.org/officeDocument/2006/relationships/image" Target="../media/image185.png"/><Relationship Id="rId249" Type="http://schemas.openxmlformats.org/officeDocument/2006/relationships/customXml" Target="../ink/ink112.xml"/><Relationship Id="rId109" Type="http://schemas.openxmlformats.org/officeDocument/2006/relationships/customXml" Target="../ink/ink39.xml"/><Relationship Id="rId34" Type="http://schemas.openxmlformats.org/officeDocument/2006/relationships/image" Target="../media/image1510.png"/><Relationship Id="rId76" Type="http://schemas.openxmlformats.org/officeDocument/2006/relationships/image" Target="../media/image27.png"/><Relationship Id="rId97" Type="http://schemas.openxmlformats.org/officeDocument/2006/relationships/customXml" Target="../ink/ink32.xml"/><Relationship Id="rId120" Type="http://schemas.openxmlformats.org/officeDocument/2006/relationships/image" Target="../media/image41.png"/><Relationship Id="rId141" Type="http://schemas.openxmlformats.org/officeDocument/2006/relationships/customXml" Target="../ink/ink55.xml"/><Relationship Id="rId162" Type="http://schemas.openxmlformats.org/officeDocument/2006/relationships/image" Target="../media/image155.png"/><Relationship Id="rId183" Type="http://schemas.openxmlformats.org/officeDocument/2006/relationships/image" Target="../media/image164.png"/><Relationship Id="rId218" Type="http://schemas.openxmlformats.org/officeDocument/2006/relationships/image" Target="../media/image180.png"/><Relationship Id="rId239" Type="http://schemas.openxmlformats.org/officeDocument/2006/relationships/customXml" Target="../ink/ink107.xml"/><Relationship Id="rId250" Type="http://schemas.openxmlformats.org/officeDocument/2006/relationships/image" Target="../media/image61.png"/><Relationship Id="rId45" Type="http://schemas.openxmlformats.org/officeDocument/2006/relationships/customXml" Target="../ink/ink10.xml"/><Relationship Id="rId66" Type="http://schemas.openxmlformats.org/officeDocument/2006/relationships/image" Target="../media/image123.png"/><Relationship Id="rId87" Type="http://schemas.openxmlformats.org/officeDocument/2006/relationships/customXml" Target="../ink/ink27.xml"/><Relationship Id="rId110" Type="http://schemas.openxmlformats.org/officeDocument/2006/relationships/image" Target="../media/image139.png"/><Relationship Id="rId131" Type="http://schemas.openxmlformats.org/officeDocument/2006/relationships/customXml" Target="../ink/ink50.xml"/><Relationship Id="rId152" Type="http://schemas.openxmlformats.org/officeDocument/2006/relationships/image" Target="../media/image150.png"/><Relationship Id="rId173" Type="http://schemas.openxmlformats.org/officeDocument/2006/relationships/image" Target="../media/image159.png"/><Relationship Id="rId194" Type="http://schemas.openxmlformats.org/officeDocument/2006/relationships/customXml" Target="../ink/ink84.xml"/><Relationship Id="rId208" Type="http://schemas.openxmlformats.org/officeDocument/2006/relationships/image" Target="../media/image175.png"/><Relationship Id="rId229" Type="http://schemas.openxmlformats.org/officeDocument/2006/relationships/customXml" Target="../ink/ink102.xml"/><Relationship Id="rId240" Type="http://schemas.openxmlformats.org/officeDocument/2006/relationships/image" Target="../media/image56.png"/><Relationship Id="rId35" Type="http://schemas.openxmlformats.org/officeDocument/2006/relationships/customXml" Target="../ink/ink5.xml"/><Relationship Id="rId77" Type="http://schemas.openxmlformats.org/officeDocument/2006/relationships/customXml" Target="../ink/ink22.xml"/><Relationship Id="rId100" Type="http://schemas.openxmlformats.org/officeDocument/2006/relationships/image" Target="../media/image14.png"/><Relationship Id="rId98" Type="http://schemas.openxmlformats.org/officeDocument/2006/relationships/image" Target="../media/image38.png"/><Relationship Id="rId121" Type="http://schemas.openxmlformats.org/officeDocument/2006/relationships/customXml" Target="../ink/ink45.xml"/><Relationship Id="rId142" Type="http://schemas.openxmlformats.org/officeDocument/2006/relationships/image" Target="../media/image145.png"/><Relationship Id="rId163" Type="http://schemas.openxmlformats.org/officeDocument/2006/relationships/customXml" Target="../ink/ink66.xml"/><Relationship Id="rId184" Type="http://schemas.openxmlformats.org/officeDocument/2006/relationships/customXml" Target="../ink/ink78.xml"/><Relationship Id="rId219" Type="http://schemas.openxmlformats.org/officeDocument/2006/relationships/customXml" Target="../ink/ink97.xml"/><Relationship Id="rId3" Type="http://schemas.openxmlformats.org/officeDocument/2006/relationships/customXml" Target="../ink/ink1.xml"/><Relationship Id="rId214" Type="http://schemas.openxmlformats.org/officeDocument/2006/relationships/image" Target="../media/image178.png"/><Relationship Id="rId230" Type="http://schemas.openxmlformats.org/officeDocument/2006/relationships/image" Target="../media/image51.png"/><Relationship Id="rId235" Type="http://schemas.openxmlformats.org/officeDocument/2006/relationships/customXml" Target="../ink/ink105.xml"/><Relationship Id="rId251" Type="http://schemas.openxmlformats.org/officeDocument/2006/relationships/customXml" Target="../ink/ink113.xml"/><Relationship Id="rId256" Type="http://schemas.openxmlformats.org/officeDocument/2006/relationships/image" Target="../media/image64.png"/><Relationship Id="rId46" Type="http://schemas.openxmlformats.org/officeDocument/2006/relationships/image" Target="../media/image21.png"/><Relationship Id="rId67" Type="http://schemas.openxmlformats.org/officeDocument/2006/relationships/customXml" Target="../ink/ink17.xml"/><Relationship Id="rId116" Type="http://schemas.openxmlformats.org/officeDocument/2006/relationships/image" Target="../media/image39.png"/><Relationship Id="rId137" Type="http://schemas.openxmlformats.org/officeDocument/2006/relationships/customXml" Target="../ink/ink53.xml"/><Relationship Id="rId158" Type="http://schemas.openxmlformats.org/officeDocument/2006/relationships/image" Target="../media/image153.png"/><Relationship Id="rId41" Type="http://schemas.openxmlformats.org/officeDocument/2006/relationships/customXml" Target="../ink/ink8.xml"/><Relationship Id="rId62" Type="http://schemas.openxmlformats.org/officeDocument/2006/relationships/image" Target="../media/image121.png"/><Relationship Id="rId83" Type="http://schemas.openxmlformats.org/officeDocument/2006/relationships/customXml" Target="../ink/ink25.xml"/><Relationship Id="rId88" Type="http://schemas.openxmlformats.org/officeDocument/2006/relationships/image" Target="../media/image33.png"/><Relationship Id="rId111" Type="http://schemas.openxmlformats.org/officeDocument/2006/relationships/customXml" Target="../ink/ink40.xml"/><Relationship Id="rId132" Type="http://schemas.openxmlformats.org/officeDocument/2006/relationships/image" Target="../media/image49.png"/><Relationship Id="rId153" Type="http://schemas.openxmlformats.org/officeDocument/2006/relationships/customXml" Target="../ink/ink61.xml"/><Relationship Id="rId174" Type="http://schemas.openxmlformats.org/officeDocument/2006/relationships/customXml" Target="../ink/ink73.xml"/><Relationship Id="rId179" Type="http://schemas.openxmlformats.org/officeDocument/2006/relationships/image" Target="../media/image162.png"/><Relationship Id="rId195" Type="http://schemas.openxmlformats.org/officeDocument/2006/relationships/customXml" Target="../ink/ink85.xml"/><Relationship Id="rId209" Type="http://schemas.openxmlformats.org/officeDocument/2006/relationships/customXml" Target="../ink/ink92.xml"/><Relationship Id="rId190" Type="http://schemas.openxmlformats.org/officeDocument/2006/relationships/customXml" Target="../ink/ink81.xml"/><Relationship Id="rId204" Type="http://schemas.openxmlformats.org/officeDocument/2006/relationships/image" Target="../media/image173.png"/><Relationship Id="rId220" Type="http://schemas.openxmlformats.org/officeDocument/2006/relationships/image" Target="../media/image181.png"/><Relationship Id="rId225" Type="http://schemas.openxmlformats.org/officeDocument/2006/relationships/customXml" Target="../ink/ink100.xml"/><Relationship Id="rId241" Type="http://schemas.openxmlformats.org/officeDocument/2006/relationships/customXml" Target="../ink/ink108.xml"/><Relationship Id="rId246" Type="http://schemas.openxmlformats.org/officeDocument/2006/relationships/image" Target="../media/image59.png"/><Relationship Id="rId36" Type="http://schemas.openxmlformats.org/officeDocument/2006/relationships/image" Target="../media/image16.png"/><Relationship Id="rId106" Type="http://schemas.openxmlformats.org/officeDocument/2006/relationships/image" Target="../media/image400.png"/><Relationship Id="rId127" Type="http://schemas.openxmlformats.org/officeDocument/2006/relationships/customXml" Target="../ink/ink48.xml"/><Relationship Id="rId31" Type="http://schemas.openxmlformats.org/officeDocument/2006/relationships/customXml" Target="../ink/ink3.xml"/><Relationship Id="rId52" Type="http://schemas.openxmlformats.org/officeDocument/2006/relationships/image" Target="../media/image24.png"/><Relationship Id="rId73" Type="http://schemas.openxmlformats.org/officeDocument/2006/relationships/customXml" Target="../ink/ink20.xml"/><Relationship Id="rId78" Type="http://schemas.openxmlformats.org/officeDocument/2006/relationships/image" Target="../media/image28.png"/><Relationship Id="rId94" Type="http://schemas.openxmlformats.org/officeDocument/2006/relationships/image" Target="../media/image36.png"/><Relationship Id="rId99" Type="http://schemas.openxmlformats.org/officeDocument/2006/relationships/customXml" Target="../ink/ink33.xml"/><Relationship Id="rId101" Type="http://schemas.openxmlformats.org/officeDocument/2006/relationships/customXml" Target="../ink/ink34.xml"/><Relationship Id="rId122" Type="http://schemas.openxmlformats.org/officeDocument/2006/relationships/image" Target="../media/image42.png"/><Relationship Id="rId143" Type="http://schemas.openxmlformats.org/officeDocument/2006/relationships/customXml" Target="../ink/ink56.xml"/><Relationship Id="rId148" Type="http://schemas.openxmlformats.org/officeDocument/2006/relationships/image" Target="../media/image148.png"/><Relationship Id="rId164" Type="http://schemas.openxmlformats.org/officeDocument/2006/relationships/image" Target="../media/image156.png"/><Relationship Id="rId169" Type="http://schemas.openxmlformats.org/officeDocument/2006/relationships/image" Target="../media/image157.png"/><Relationship Id="rId185" Type="http://schemas.openxmlformats.org/officeDocument/2006/relationships/image" Target="../media/image165.png"/><Relationship Id="rId180" Type="http://schemas.openxmlformats.org/officeDocument/2006/relationships/customXml" Target="../ink/ink76.xml"/><Relationship Id="rId210" Type="http://schemas.openxmlformats.org/officeDocument/2006/relationships/image" Target="../media/image176.png"/><Relationship Id="rId215" Type="http://schemas.openxmlformats.org/officeDocument/2006/relationships/customXml" Target="../ink/ink95.xml"/><Relationship Id="rId236" Type="http://schemas.openxmlformats.org/officeDocument/2006/relationships/image" Target="../media/image54.png"/><Relationship Id="rId257" Type="http://schemas.openxmlformats.org/officeDocument/2006/relationships/customXml" Target="../ink/ink116.xml"/><Relationship Id="rId231" Type="http://schemas.openxmlformats.org/officeDocument/2006/relationships/customXml" Target="../ink/ink103.xml"/><Relationship Id="rId252" Type="http://schemas.openxmlformats.org/officeDocument/2006/relationships/image" Target="../media/image62.png"/><Relationship Id="rId47" Type="http://schemas.openxmlformats.org/officeDocument/2006/relationships/customXml" Target="../ink/ink11.xml"/><Relationship Id="rId68" Type="http://schemas.openxmlformats.org/officeDocument/2006/relationships/image" Target="../media/image124.png"/><Relationship Id="rId89" Type="http://schemas.openxmlformats.org/officeDocument/2006/relationships/customXml" Target="../ink/ink28.xml"/><Relationship Id="rId112" Type="http://schemas.openxmlformats.org/officeDocument/2006/relationships/image" Target="../media/image140.png"/><Relationship Id="rId133" Type="http://schemas.openxmlformats.org/officeDocument/2006/relationships/customXml" Target="../ink/ink51.xml"/><Relationship Id="rId154" Type="http://schemas.openxmlformats.org/officeDocument/2006/relationships/image" Target="../media/image151.png"/><Relationship Id="rId175" Type="http://schemas.openxmlformats.org/officeDocument/2006/relationships/image" Target="../media/image160.png"/><Relationship Id="rId196" Type="http://schemas.openxmlformats.org/officeDocument/2006/relationships/image" Target="../media/image169.png"/><Relationship Id="rId200" Type="http://schemas.openxmlformats.org/officeDocument/2006/relationships/image" Target="../media/image171.png"/><Relationship Id="rId221" Type="http://schemas.openxmlformats.org/officeDocument/2006/relationships/customXml" Target="../ink/ink98.xml"/><Relationship Id="rId242" Type="http://schemas.openxmlformats.org/officeDocument/2006/relationships/image" Target="../media/image57.png"/><Relationship Id="rId37" Type="http://schemas.openxmlformats.org/officeDocument/2006/relationships/customXml" Target="../ink/ink6.xml"/><Relationship Id="rId79" Type="http://schemas.openxmlformats.org/officeDocument/2006/relationships/customXml" Target="../ink/ink23.xml"/><Relationship Id="rId102" Type="http://schemas.openxmlformats.org/officeDocument/2006/relationships/customXml" Target="../ink/ink35.xml"/><Relationship Id="rId123" Type="http://schemas.openxmlformats.org/officeDocument/2006/relationships/customXml" Target="../ink/ink46.xml"/><Relationship Id="rId144" Type="http://schemas.openxmlformats.org/officeDocument/2006/relationships/image" Target="../media/image146.png"/><Relationship Id="rId90" Type="http://schemas.openxmlformats.org/officeDocument/2006/relationships/image" Target="../media/image34.png"/><Relationship Id="rId165" Type="http://schemas.openxmlformats.org/officeDocument/2006/relationships/customXml" Target="../ink/ink67.xml"/><Relationship Id="rId186" Type="http://schemas.openxmlformats.org/officeDocument/2006/relationships/customXml" Target="../ink/ink79.xml"/><Relationship Id="rId211" Type="http://schemas.openxmlformats.org/officeDocument/2006/relationships/customXml" Target="../ink/ink93.xml"/><Relationship Id="rId232" Type="http://schemas.openxmlformats.org/officeDocument/2006/relationships/image" Target="../media/image52.png"/><Relationship Id="rId253" Type="http://schemas.openxmlformats.org/officeDocument/2006/relationships/customXml" Target="../ink/ink114.xml"/><Relationship Id="rId48" Type="http://schemas.openxmlformats.org/officeDocument/2006/relationships/image" Target="../media/image22.png"/><Relationship Id="rId69" Type="http://schemas.openxmlformats.org/officeDocument/2006/relationships/customXml" Target="../ink/ink18.xml"/><Relationship Id="rId113" Type="http://schemas.openxmlformats.org/officeDocument/2006/relationships/customXml" Target="../ink/ink41.xml"/><Relationship Id="rId134" Type="http://schemas.openxmlformats.org/officeDocument/2006/relationships/image" Target="../media/image50.png"/><Relationship Id="rId80" Type="http://schemas.openxmlformats.org/officeDocument/2006/relationships/image" Target="../media/image29.png"/><Relationship Id="rId155" Type="http://schemas.openxmlformats.org/officeDocument/2006/relationships/customXml" Target="../ink/ink62.xml"/><Relationship Id="rId176" Type="http://schemas.openxmlformats.org/officeDocument/2006/relationships/customXml" Target="../ink/ink74.xml"/><Relationship Id="rId197" Type="http://schemas.openxmlformats.org/officeDocument/2006/relationships/customXml" Target="../ink/ink86.xml"/><Relationship Id="rId201" Type="http://schemas.openxmlformats.org/officeDocument/2006/relationships/customXml" Target="../ink/ink88.xml"/><Relationship Id="rId222" Type="http://schemas.openxmlformats.org/officeDocument/2006/relationships/image" Target="../media/image182.png"/><Relationship Id="rId243" Type="http://schemas.openxmlformats.org/officeDocument/2006/relationships/customXml" Target="../ink/ink109.xml"/><Relationship Id="rId38" Type="http://schemas.openxmlformats.org/officeDocument/2006/relationships/image" Target="../media/image17.png"/><Relationship Id="rId103" Type="http://schemas.openxmlformats.org/officeDocument/2006/relationships/image" Target="../media/image15.png"/><Relationship Id="rId124" Type="http://schemas.openxmlformats.org/officeDocument/2006/relationships/image" Target="../media/image43.png"/><Relationship Id="rId70" Type="http://schemas.openxmlformats.org/officeDocument/2006/relationships/image" Target="../media/image125.png"/><Relationship Id="rId91" Type="http://schemas.openxmlformats.org/officeDocument/2006/relationships/customXml" Target="../ink/ink29.xml"/><Relationship Id="rId145" Type="http://schemas.openxmlformats.org/officeDocument/2006/relationships/customXml" Target="../ink/ink57.xml"/><Relationship Id="rId166" Type="http://schemas.openxmlformats.org/officeDocument/2006/relationships/customXml" Target="../ink/ink68.xml"/><Relationship Id="rId187" Type="http://schemas.openxmlformats.org/officeDocument/2006/relationships/image" Target="../media/image166.png"/><Relationship Id="rId1" Type="http://schemas.openxmlformats.org/officeDocument/2006/relationships/slideLayout" Target="../slideLayouts/slideLayout27.xml"/><Relationship Id="rId212" Type="http://schemas.openxmlformats.org/officeDocument/2006/relationships/image" Target="../media/image177.png"/><Relationship Id="rId233" Type="http://schemas.openxmlformats.org/officeDocument/2006/relationships/customXml" Target="../ink/ink104.xml"/><Relationship Id="rId254" Type="http://schemas.openxmlformats.org/officeDocument/2006/relationships/image" Target="../media/image63.png"/><Relationship Id="rId28" Type="http://schemas.openxmlformats.org/officeDocument/2006/relationships/image" Target="../media/image104.png"/><Relationship Id="rId49" Type="http://schemas.openxmlformats.org/officeDocument/2006/relationships/customXml" Target="../ink/ink12.xml"/><Relationship Id="rId114" Type="http://schemas.openxmlformats.org/officeDocument/2006/relationships/image" Target="../media/image141.png"/><Relationship Id="rId81" Type="http://schemas.openxmlformats.org/officeDocument/2006/relationships/customXml" Target="../ink/ink24.xml"/><Relationship Id="rId135" Type="http://schemas.openxmlformats.org/officeDocument/2006/relationships/customXml" Target="../ink/ink52.xml"/><Relationship Id="rId156" Type="http://schemas.openxmlformats.org/officeDocument/2006/relationships/image" Target="../media/image152.png"/><Relationship Id="rId177" Type="http://schemas.openxmlformats.org/officeDocument/2006/relationships/image" Target="../media/image161.png"/><Relationship Id="rId198" Type="http://schemas.openxmlformats.org/officeDocument/2006/relationships/image" Target="../media/image170.png"/><Relationship Id="rId202" Type="http://schemas.openxmlformats.org/officeDocument/2006/relationships/image" Target="../media/image172.png"/><Relationship Id="rId223" Type="http://schemas.openxmlformats.org/officeDocument/2006/relationships/customXml" Target="../ink/ink99.xml"/><Relationship Id="rId244" Type="http://schemas.openxmlformats.org/officeDocument/2006/relationships/image" Target="../media/image58.png"/><Relationship Id="rId39" Type="http://schemas.openxmlformats.org/officeDocument/2006/relationships/customXml" Target="../ink/ink7.xml"/><Relationship Id="rId50" Type="http://schemas.openxmlformats.org/officeDocument/2006/relationships/image" Target="../media/image23.png"/><Relationship Id="rId104" Type="http://schemas.openxmlformats.org/officeDocument/2006/relationships/customXml" Target="../ink/ink36.xml"/><Relationship Id="rId125" Type="http://schemas.openxmlformats.org/officeDocument/2006/relationships/customXml" Target="../ink/ink47.xml"/><Relationship Id="rId146" Type="http://schemas.openxmlformats.org/officeDocument/2006/relationships/image" Target="../media/image147.png"/><Relationship Id="rId167" Type="http://schemas.openxmlformats.org/officeDocument/2006/relationships/customXml" Target="../ink/ink69.xml"/><Relationship Id="rId188" Type="http://schemas.openxmlformats.org/officeDocument/2006/relationships/customXml" Target="../ink/ink80.xml"/><Relationship Id="rId71" Type="http://schemas.openxmlformats.org/officeDocument/2006/relationships/customXml" Target="../ink/ink19.xml"/><Relationship Id="rId92" Type="http://schemas.openxmlformats.org/officeDocument/2006/relationships/image" Target="../media/image35.png"/><Relationship Id="rId213" Type="http://schemas.openxmlformats.org/officeDocument/2006/relationships/customXml" Target="../ink/ink94.xml"/><Relationship Id="rId234" Type="http://schemas.openxmlformats.org/officeDocument/2006/relationships/image" Target="../media/image53.png"/><Relationship Id="rId2" Type="http://schemas.openxmlformats.org/officeDocument/2006/relationships/notesSlide" Target="../notesSlides/notesSlide2.xml"/><Relationship Id="rId29" Type="http://schemas.openxmlformats.org/officeDocument/2006/relationships/customXml" Target="../ink/ink2.xml"/><Relationship Id="rId255" Type="http://schemas.openxmlformats.org/officeDocument/2006/relationships/customXml" Target="../ink/ink115.xml"/><Relationship Id="rId40" Type="http://schemas.openxmlformats.org/officeDocument/2006/relationships/image" Target="../media/image18.png"/><Relationship Id="rId115" Type="http://schemas.openxmlformats.org/officeDocument/2006/relationships/customXml" Target="../ink/ink42.xml"/><Relationship Id="rId136" Type="http://schemas.openxmlformats.org/officeDocument/2006/relationships/image" Target="../media/image142.png"/><Relationship Id="rId157" Type="http://schemas.openxmlformats.org/officeDocument/2006/relationships/customXml" Target="../ink/ink63.xml"/><Relationship Id="rId178" Type="http://schemas.openxmlformats.org/officeDocument/2006/relationships/customXml" Target="../ink/ink75.xml"/><Relationship Id="rId82" Type="http://schemas.openxmlformats.org/officeDocument/2006/relationships/image" Target="../media/image30.png"/><Relationship Id="rId199" Type="http://schemas.openxmlformats.org/officeDocument/2006/relationships/customXml" Target="../ink/ink87.xml"/><Relationship Id="rId203" Type="http://schemas.openxmlformats.org/officeDocument/2006/relationships/customXml" Target="../ink/ink89.xml"/><Relationship Id="rId224" Type="http://schemas.openxmlformats.org/officeDocument/2006/relationships/image" Target="../media/image183.png"/><Relationship Id="rId245" Type="http://schemas.openxmlformats.org/officeDocument/2006/relationships/customXml" Target="../ink/ink110.xml"/><Relationship Id="rId30" Type="http://schemas.openxmlformats.org/officeDocument/2006/relationships/image" Target="../media/image105.png"/><Relationship Id="rId105" Type="http://schemas.openxmlformats.org/officeDocument/2006/relationships/customXml" Target="../ink/ink37.xml"/><Relationship Id="rId126" Type="http://schemas.openxmlformats.org/officeDocument/2006/relationships/image" Target="../media/image44.png"/><Relationship Id="rId147" Type="http://schemas.openxmlformats.org/officeDocument/2006/relationships/customXml" Target="../ink/ink58.xml"/><Relationship Id="rId168" Type="http://schemas.openxmlformats.org/officeDocument/2006/relationships/customXml" Target="../ink/ink70.xml"/><Relationship Id="rId51" Type="http://schemas.openxmlformats.org/officeDocument/2006/relationships/customXml" Target="../ink/ink13.xml"/><Relationship Id="rId72" Type="http://schemas.openxmlformats.org/officeDocument/2006/relationships/image" Target="../media/image25.png"/><Relationship Id="rId93" Type="http://schemas.openxmlformats.org/officeDocument/2006/relationships/customXml" Target="../ink/ink30.xml"/><Relationship Id="rId189" Type="http://schemas.openxmlformats.org/officeDocument/2006/relationships/image" Target="../media/image16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262.sv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261.png"/><Relationship Id="rId5" Type="http://schemas.openxmlformats.org/officeDocument/2006/relationships/image" Target="../media/image260.tiff"/><Relationship Id="rId4" Type="http://schemas.openxmlformats.org/officeDocument/2006/relationships/image" Target="../media/image25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3.png"/><Relationship Id="rId7" Type="http://schemas.openxmlformats.org/officeDocument/2006/relationships/image" Target="../media/image267.png"/><Relationship Id="rId12" Type="http://schemas.openxmlformats.org/officeDocument/2006/relationships/image" Target="../media/image271.tiff"/><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266.png"/><Relationship Id="rId11" Type="http://schemas.openxmlformats.org/officeDocument/2006/relationships/image" Target="../media/image227.svg"/><Relationship Id="rId5" Type="http://schemas.openxmlformats.org/officeDocument/2006/relationships/image" Target="../media/image265.png"/><Relationship Id="rId10" Type="http://schemas.openxmlformats.org/officeDocument/2006/relationships/image" Target="../media/image270.png"/><Relationship Id="rId4" Type="http://schemas.openxmlformats.org/officeDocument/2006/relationships/image" Target="../media/image264.png"/><Relationship Id="rId9" Type="http://schemas.openxmlformats.org/officeDocument/2006/relationships/image" Target="../media/image269.png"/></Relationships>
</file>

<file path=ppt/slides/_rels/slide4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5.xml"/><Relationship Id="rId5" Type="http://schemas.openxmlformats.org/officeDocument/2006/relationships/image" Target="../media/image227.svg"/><Relationship Id="rId4" Type="http://schemas.openxmlformats.org/officeDocument/2006/relationships/image" Target="../media/image270.png"/></Relationships>
</file>

<file path=ppt/slides/_rels/slide4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227.svg"/><Relationship Id="rId5" Type="http://schemas.openxmlformats.org/officeDocument/2006/relationships/image" Target="../media/image270.png"/><Relationship Id="rId4" Type="http://schemas.openxmlformats.org/officeDocument/2006/relationships/image" Target="../media/image275.jpeg"/></Relationships>
</file>

<file path=ppt/slides/_rels/slide47.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openxmlformats.org/officeDocument/2006/relationships/image" Target="../media/image253.svg"/><Relationship Id="rId5" Type="http://schemas.openxmlformats.org/officeDocument/2006/relationships/image" Target="../media/image252.png"/><Relationship Id="rId4" Type="http://schemas.openxmlformats.org/officeDocument/2006/relationships/image" Target="../media/image277.tiff"/></Relationships>
</file>

<file path=ppt/slides/_rels/slide48.xml.rels><?xml version="1.0" encoding="UTF-8" standalone="yes"?>
<Relationships xmlns="http://schemas.openxmlformats.org/package/2006/relationships"><Relationship Id="rId3" Type="http://schemas.openxmlformats.org/officeDocument/2006/relationships/image" Target="../media/image278.tiff"/><Relationship Id="rId2" Type="http://schemas.openxmlformats.org/officeDocument/2006/relationships/notesSlide" Target="../notesSlides/notesSlide37.xml"/><Relationship Id="rId1" Type="http://schemas.openxmlformats.org/officeDocument/2006/relationships/slideLayout" Target="../slideLayouts/slideLayout25.xml"/><Relationship Id="rId6" Type="http://schemas.openxmlformats.org/officeDocument/2006/relationships/image" Target="../media/image279.tiff"/><Relationship Id="rId5" Type="http://schemas.openxmlformats.org/officeDocument/2006/relationships/image" Target="../media/image253.svg"/><Relationship Id="rId4" Type="http://schemas.openxmlformats.org/officeDocument/2006/relationships/image" Target="../media/image228.png"/></Relationships>
</file>

<file path=ppt/slides/_rels/slide49.xml.rels><?xml version="1.0" encoding="UTF-8" standalone="yes"?>
<Relationships xmlns="http://schemas.openxmlformats.org/package/2006/relationships"><Relationship Id="rId3" Type="http://schemas.openxmlformats.org/officeDocument/2006/relationships/image" Target="../media/image281.jpeg"/><Relationship Id="rId2" Type="http://schemas.openxmlformats.org/officeDocument/2006/relationships/image" Target="../media/image280.png"/><Relationship Id="rId1" Type="http://schemas.openxmlformats.org/officeDocument/2006/relationships/slideLayout" Target="../slideLayouts/slideLayout25.xml"/><Relationship Id="rId6" Type="http://schemas.openxmlformats.org/officeDocument/2006/relationships/image" Target="../media/image253.svg"/><Relationship Id="rId5" Type="http://schemas.openxmlformats.org/officeDocument/2006/relationships/image" Target="../media/image252.png"/><Relationship Id="rId4" Type="http://schemas.openxmlformats.org/officeDocument/2006/relationships/image" Target="../media/image28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38.xml"/><Relationship Id="rId1" Type="http://schemas.openxmlformats.org/officeDocument/2006/relationships/slideLayout" Target="../slideLayouts/slideLayout25.xml"/><Relationship Id="rId6" Type="http://schemas.openxmlformats.org/officeDocument/2006/relationships/image" Target="../media/image253.svg"/><Relationship Id="rId5" Type="http://schemas.openxmlformats.org/officeDocument/2006/relationships/image" Target="../media/image252.png"/><Relationship Id="rId4" Type="http://schemas.openxmlformats.org/officeDocument/2006/relationships/image" Target="../media/image284.png"/></Relationships>
</file>

<file path=ppt/slides/_rels/slide5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openxmlformats.org/officeDocument/2006/relationships/image" Target="../media/image253.svg"/><Relationship Id="rId5" Type="http://schemas.openxmlformats.org/officeDocument/2006/relationships/image" Target="../media/image252.png"/><Relationship Id="rId4" Type="http://schemas.openxmlformats.org/officeDocument/2006/relationships/image" Target="../media/image286.png"/></Relationships>
</file>

<file path=ppt/slides/_rels/slide52.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40.xml"/><Relationship Id="rId1" Type="http://schemas.openxmlformats.org/officeDocument/2006/relationships/slideLayout" Target="../slideLayouts/slideLayout25.xml"/><Relationship Id="rId6" Type="http://schemas.openxmlformats.org/officeDocument/2006/relationships/image" Target="../media/image290.svg"/><Relationship Id="rId5" Type="http://schemas.openxmlformats.org/officeDocument/2006/relationships/image" Target="../media/image289.png"/><Relationship Id="rId4" Type="http://schemas.openxmlformats.org/officeDocument/2006/relationships/image" Target="../media/image288.jpeg"/></Relationships>
</file>

<file path=ppt/slides/_rels/slide5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image" Target="../media/image246.svg"/><Relationship Id="rId5" Type="http://schemas.openxmlformats.org/officeDocument/2006/relationships/image" Target="../media/image224.png"/><Relationship Id="rId4" Type="http://schemas.openxmlformats.org/officeDocument/2006/relationships/image" Target="../media/image292.png"/></Relationships>
</file>

<file path=ppt/slides/_rels/slide5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png"/><Relationship Id="rId1" Type="http://schemas.openxmlformats.org/officeDocument/2006/relationships/slideLayout" Target="../slideLayouts/slideLayout25.xml"/><Relationship Id="rId6" Type="http://schemas.openxmlformats.org/officeDocument/2006/relationships/image" Target="../media/image262.svg"/><Relationship Id="rId5" Type="http://schemas.openxmlformats.org/officeDocument/2006/relationships/image" Target="../media/image261.png"/><Relationship Id="rId4" Type="http://schemas.openxmlformats.org/officeDocument/2006/relationships/image" Target="../media/image295.png"/></Relationships>
</file>

<file path=ppt/slides/_rels/slide55.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96.png"/><Relationship Id="rId1" Type="http://schemas.openxmlformats.org/officeDocument/2006/relationships/slideLayout" Target="../slideLayouts/slideLayout25.xml"/><Relationship Id="rId5" Type="http://schemas.openxmlformats.org/officeDocument/2006/relationships/image" Target="../media/image299.svg"/><Relationship Id="rId4" Type="http://schemas.openxmlformats.org/officeDocument/2006/relationships/image" Target="../media/image298.png"/></Relationships>
</file>

<file path=ppt/slides/_rels/slide5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png"/><Relationship Id="rId1" Type="http://schemas.openxmlformats.org/officeDocument/2006/relationships/slideLayout" Target="../slideLayouts/slideLayout25.xml"/><Relationship Id="rId5" Type="http://schemas.openxmlformats.org/officeDocument/2006/relationships/image" Target="../media/image299.svg"/><Relationship Id="rId4" Type="http://schemas.openxmlformats.org/officeDocument/2006/relationships/image" Target="../media/image298.png"/></Relationships>
</file>

<file path=ppt/slides/_rels/slide5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image" Target="../media/image305.svg"/><Relationship Id="rId5" Type="http://schemas.openxmlformats.org/officeDocument/2006/relationships/image" Target="../media/image304.png"/><Relationship Id="rId4" Type="http://schemas.openxmlformats.org/officeDocument/2006/relationships/image" Target="../media/image303.png"/></Relationships>
</file>

<file path=ppt/slides/_rels/slide58.xml.rels><?xml version="1.0" encoding="UTF-8" standalone="yes"?>
<Relationships xmlns="http://schemas.openxmlformats.org/package/2006/relationships"><Relationship Id="rId3" Type="http://schemas.openxmlformats.org/officeDocument/2006/relationships/image" Target="../media/image306.tiff"/><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image" Target="../media/image308.svg"/><Relationship Id="rId5" Type="http://schemas.openxmlformats.org/officeDocument/2006/relationships/image" Target="../media/image220.png"/><Relationship Id="rId4" Type="http://schemas.openxmlformats.org/officeDocument/2006/relationships/image" Target="../media/image307.tiff"/></Relationships>
</file>

<file path=ppt/slides/_rels/slide59.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notesSlide" Target="../notesSlides/notesSlide44.xml"/><Relationship Id="rId1" Type="http://schemas.openxmlformats.org/officeDocument/2006/relationships/slideLayout" Target="../slideLayouts/slideLayout25.xml"/><Relationship Id="rId6" Type="http://schemas.openxmlformats.org/officeDocument/2006/relationships/image" Target="../media/image308.svg"/><Relationship Id="rId5" Type="http://schemas.openxmlformats.org/officeDocument/2006/relationships/image" Target="../media/image311.png"/><Relationship Id="rId4" Type="http://schemas.openxmlformats.org/officeDocument/2006/relationships/image" Target="../media/image3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image" Target="../media/image314.tiff"/><Relationship Id="rId5" Type="http://schemas.openxmlformats.org/officeDocument/2006/relationships/image" Target="../media/image313.svg"/><Relationship Id="rId4" Type="http://schemas.openxmlformats.org/officeDocument/2006/relationships/image" Target="../media/image222.png"/></Relationships>
</file>

<file path=ppt/slides/_rels/slide61.xml.rels><?xml version="1.0" encoding="UTF-8" standalone="yes"?>
<Relationships xmlns="http://schemas.openxmlformats.org/package/2006/relationships"><Relationship Id="rId3" Type="http://schemas.openxmlformats.org/officeDocument/2006/relationships/hyperlink" Target="https://aws.amazon.com/dynamodb/" TargetMode="External"/><Relationship Id="rId2" Type="http://schemas.openxmlformats.org/officeDocument/2006/relationships/notesSlide" Target="../notesSlides/notesSlide46.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hyperlink" Target="https://twitter.com/dynamodb/"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4A538-9EB6-924E-BC5C-FE1430914032}"/>
              </a:ext>
            </a:extLst>
          </p:cNvPr>
          <p:cNvSpPr>
            <a:spLocks noGrp="1"/>
          </p:cNvSpPr>
          <p:nvPr>
            <p:ph type="title"/>
          </p:nvPr>
        </p:nvSpPr>
        <p:spPr/>
        <p:txBody>
          <a:bodyPr/>
          <a:lstStyle/>
          <a:p>
            <a:r>
              <a:rPr lang="en-US" dirty="0"/>
              <a:t>How to use this deck</a:t>
            </a:r>
          </a:p>
        </p:txBody>
      </p:sp>
      <p:sp>
        <p:nvSpPr>
          <p:cNvPr id="5" name="Text Placeholder 4">
            <a:extLst>
              <a:ext uri="{FF2B5EF4-FFF2-40B4-BE49-F238E27FC236}">
                <a16:creationId xmlns:a16="http://schemas.microsoft.com/office/drawing/2014/main" id="{501A69A7-BE70-D24A-80A4-E02524547766}"/>
              </a:ext>
            </a:extLst>
          </p:cNvPr>
          <p:cNvSpPr>
            <a:spLocks noGrp="1"/>
          </p:cNvSpPr>
          <p:nvPr>
            <p:ph type="body" sz="quarter" idx="12"/>
          </p:nvPr>
        </p:nvSpPr>
        <p:spPr>
          <a:xfrm>
            <a:off x="548639" y="1645920"/>
            <a:ext cx="6095049" cy="5087619"/>
          </a:xfrm>
        </p:spPr>
        <p:txBody>
          <a:bodyPr/>
          <a:lstStyle/>
          <a:p>
            <a:r>
              <a:rPr lang="en-US" sz="2000" b="0" dirty="0"/>
              <a:t>This deck has been updated in a new modular format, so presenters can add or remove slides by section to customize their presentation. </a:t>
            </a:r>
          </a:p>
          <a:p>
            <a:endParaRPr lang="en-US" sz="2000" b="0" dirty="0"/>
          </a:p>
          <a:p>
            <a:r>
              <a:rPr lang="en-US" sz="2000" b="0" dirty="0"/>
              <a:t>The deck is organized in the following sections:</a:t>
            </a:r>
          </a:p>
          <a:p>
            <a:pPr marL="692150" indent="-342900">
              <a:buFont typeface="Arial" panose="020B0604020202020204" pitchFamily="34" charset="0"/>
              <a:buChar char="•"/>
            </a:pPr>
            <a:r>
              <a:rPr lang="en-US" sz="2000" b="0" dirty="0"/>
              <a:t>Databases category and market introduction</a:t>
            </a:r>
          </a:p>
          <a:p>
            <a:pPr marL="692150" indent="-342900">
              <a:buFont typeface="Arial" panose="020B0604020202020204" pitchFamily="34" charset="0"/>
              <a:buChar char="•"/>
            </a:pPr>
            <a:r>
              <a:rPr lang="en-US" sz="2000" b="0" dirty="0"/>
              <a:t>DynamoDB service-specific slides, by key benefit:</a:t>
            </a:r>
          </a:p>
          <a:p>
            <a:pPr marL="1025525" lvl="1" indent="-342900">
              <a:buSzPct val="60000"/>
              <a:buFont typeface="Wingdings" pitchFamily="2" charset="2"/>
              <a:buChar char="Ø"/>
            </a:pPr>
            <a:r>
              <a:rPr lang="en-US" sz="2000" dirty="0">
                <a:latin typeface="+mn-lt"/>
              </a:rPr>
              <a:t>Performance at scale</a:t>
            </a:r>
          </a:p>
          <a:p>
            <a:pPr marL="1025525" lvl="1" indent="-342900">
              <a:buSzPct val="60000"/>
              <a:buFont typeface="Wingdings" pitchFamily="2" charset="2"/>
              <a:buChar char="Ø"/>
            </a:pPr>
            <a:r>
              <a:rPr lang="en-US" sz="2000" dirty="0">
                <a:latin typeface="+mn-lt"/>
              </a:rPr>
              <a:t>No servers to manage</a:t>
            </a:r>
          </a:p>
          <a:p>
            <a:pPr marL="1025525" lvl="1" indent="-342900">
              <a:buSzPct val="60000"/>
              <a:buFont typeface="Wingdings" pitchFamily="2" charset="2"/>
              <a:buChar char="Ø"/>
            </a:pPr>
            <a:r>
              <a:rPr lang="en-US" sz="2000" dirty="0">
                <a:latin typeface="+mn-lt"/>
              </a:rPr>
              <a:t>Enterprise ready</a:t>
            </a:r>
          </a:p>
          <a:p>
            <a:pPr marL="692150" indent="-342900">
              <a:buFont typeface="Arial" panose="020B0604020202020204" pitchFamily="34" charset="0"/>
              <a:buChar char="•"/>
            </a:pPr>
            <a:r>
              <a:rPr lang="en-US" sz="2000" b="0" dirty="0"/>
              <a:t>Customer stories</a:t>
            </a:r>
          </a:p>
          <a:p>
            <a:pPr marL="692150" indent="-342900">
              <a:buFont typeface="Arial" panose="020B0604020202020204" pitchFamily="34" charset="0"/>
              <a:buChar char="•"/>
            </a:pPr>
            <a:r>
              <a:rPr lang="en-US" sz="2000" b="0" dirty="0"/>
              <a:t>Appendix (includes AWS Glue Elastic Views)</a:t>
            </a:r>
          </a:p>
          <a:p>
            <a:pPr marL="692150" indent="-342900">
              <a:buFont typeface="Arial" panose="020B0604020202020204" pitchFamily="34" charset="0"/>
              <a:buChar char="•"/>
            </a:pPr>
            <a:r>
              <a:rPr lang="en-US" sz="2000" b="0" dirty="0"/>
              <a:t>Thank you</a:t>
            </a:r>
          </a:p>
        </p:txBody>
      </p:sp>
      <p:pic>
        <p:nvPicPr>
          <p:cNvPr id="6" name="Picture Placeholder 5">
            <a:extLst>
              <a:ext uri="{FF2B5EF4-FFF2-40B4-BE49-F238E27FC236}">
                <a16:creationId xmlns:a16="http://schemas.microsoft.com/office/drawing/2014/main" id="{F01D29F4-4746-5941-8C97-01DD23B639A3}"/>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l="9320" r="9320"/>
          <a:stretch>
            <a:fillRect/>
          </a:stretch>
        </p:blipFill>
        <p:spPr>
          <a:prstGeom prst="rect">
            <a:avLst/>
          </a:prstGeom>
        </p:spPr>
      </p:pic>
      <p:sp>
        <p:nvSpPr>
          <p:cNvPr id="2" name="Rectangle 1">
            <a:extLst>
              <a:ext uri="{FF2B5EF4-FFF2-40B4-BE49-F238E27FC236}">
                <a16:creationId xmlns:a16="http://schemas.microsoft.com/office/drawing/2014/main" id="{0F09BB60-DEAE-E948-9043-EABE40BD8D07}"/>
              </a:ext>
            </a:extLst>
          </p:cNvPr>
          <p:cNvSpPr/>
          <p:nvPr/>
        </p:nvSpPr>
        <p:spPr>
          <a:xfrm>
            <a:off x="7658100" y="6922992"/>
            <a:ext cx="1723549" cy="338554"/>
          </a:xfrm>
          <a:prstGeom prst="rect">
            <a:avLst/>
          </a:prstGeom>
        </p:spPr>
        <p:txBody>
          <a:bodyPr wrap="none">
            <a:spAutoFit/>
          </a:bodyPr>
          <a:lstStyle/>
          <a:p>
            <a:r>
              <a:rPr lang="en-US" sz="1600" dirty="0"/>
              <a:t>Slide sorter view</a:t>
            </a:r>
          </a:p>
        </p:txBody>
      </p:sp>
    </p:spTree>
    <p:extLst>
      <p:ext uri="{BB962C8B-B14F-4D97-AF65-F5344CB8AC3E}">
        <p14:creationId xmlns:p14="http://schemas.microsoft.com/office/powerpoint/2010/main" val="21879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itle 2">
            <a:extLst>
              <a:ext uri="{FF2B5EF4-FFF2-40B4-BE49-F238E27FC236}">
                <a16:creationId xmlns:a16="http://schemas.microsoft.com/office/drawing/2014/main" id="{53E79C75-1A45-3744-AD75-BC4FA32CDF70}"/>
              </a:ext>
            </a:extLst>
          </p:cNvPr>
          <p:cNvSpPr>
            <a:spLocks noGrp="1"/>
          </p:cNvSpPr>
          <p:nvPr>
            <p:ph type="title"/>
          </p:nvPr>
        </p:nvSpPr>
        <p:spPr/>
        <p:txBody>
          <a:bodyPr/>
          <a:lstStyle/>
          <a:p>
            <a:r>
              <a:rPr lang="en-US" dirty="0"/>
              <a:t>AWS purpose-built databases</a:t>
            </a:r>
          </a:p>
        </p:txBody>
      </p:sp>
      <p:sp>
        <p:nvSpPr>
          <p:cNvPr id="260" name="Slide Number Placeholder 4">
            <a:extLst>
              <a:ext uri="{FF2B5EF4-FFF2-40B4-BE49-F238E27FC236}">
                <a16:creationId xmlns:a16="http://schemas.microsoft.com/office/drawing/2014/main" id="{2E165852-C645-4246-ACB6-E01477A702EA}"/>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10</a:t>
            </a:fld>
            <a:endParaRPr lang="en-US" dirty="0"/>
          </a:p>
        </p:txBody>
      </p:sp>
      <p:sp>
        <p:nvSpPr>
          <p:cNvPr id="259" name="Arc 258">
            <a:extLst>
              <a:ext uri="{FF2B5EF4-FFF2-40B4-BE49-F238E27FC236}">
                <a16:creationId xmlns:a16="http://schemas.microsoft.com/office/drawing/2014/main" id="{49F3DE7D-6614-1E71-EDC7-F2A1701DFEA5}"/>
              </a:ext>
            </a:extLst>
          </p:cNvPr>
          <p:cNvSpPr/>
          <p:nvPr/>
        </p:nvSpPr>
        <p:spPr>
          <a:xfrm>
            <a:off x="-3056921" y="3642236"/>
            <a:ext cx="20744242" cy="10839382"/>
          </a:xfrm>
          <a:prstGeom prst="arc">
            <a:avLst>
              <a:gd name="adj1" fmla="val 12367454"/>
              <a:gd name="adj2" fmla="val 19941758"/>
            </a:avLst>
          </a:prstGeom>
          <a:ln w="12700" cap="rnd">
            <a:solidFill>
              <a:schemeClr val="tx1">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086066">
              <a:defRPr/>
            </a:pPr>
            <a:endParaRPr lang="en-US" sz="3629">
              <a:solidFill>
                <a:srgbClr val="FFFFFF"/>
              </a:solidFill>
              <a:latin typeface="Amazon Ember"/>
              <a:ea typeface="맑은 고딕"/>
            </a:endParaRPr>
          </a:p>
        </p:txBody>
      </p:sp>
      <p:sp>
        <p:nvSpPr>
          <p:cNvPr id="261" name="Oval 260">
            <a:extLst>
              <a:ext uri="{FF2B5EF4-FFF2-40B4-BE49-F238E27FC236}">
                <a16:creationId xmlns:a16="http://schemas.microsoft.com/office/drawing/2014/main" id="{9159025A-9A3D-64EB-F8B5-13ACADFF91E9}"/>
              </a:ext>
            </a:extLst>
          </p:cNvPr>
          <p:cNvSpPr/>
          <p:nvPr/>
        </p:nvSpPr>
        <p:spPr>
          <a:xfrm>
            <a:off x="10106021" y="3481885"/>
            <a:ext cx="868187" cy="868187"/>
          </a:xfrm>
          <a:prstGeom prst="ellipse">
            <a:avLst/>
          </a:prstGeom>
          <a:solidFill>
            <a:schemeClr val="accent5">
              <a:lumMod val="50000"/>
            </a:schemeClr>
          </a:solidFill>
          <a:ln w="381000">
            <a:solidFill>
              <a:schemeClr val="accent5">
                <a:lumMod val="50000"/>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591" tIns="62074" rIns="77591" bIns="62074" numCol="1" spcCol="0" rtlCol="0" fromWordArt="0" anchor="ctr" anchorCtr="0" forceAA="0" compatLnSpc="1">
            <a:prstTxWarp prst="textNoShape">
              <a:avLst/>
            </a:prstTxWarp>
            <a:noAutofit/>
          </a:bodyPr>
          <a:lstStyle/>
          <a:p>
            <a:pPr algn="ctr" defTabSz="395560" eaLnBrk="0" fontAlgn="base" hangingPunct="0">
              <a:lnSpc>
                <a:spcPct val="90000"/>
              </a:lnSpc>
              <a:spcBef>
                <a:spcPct val="0"/>
              </a:spcBef>
              <a:spcAft>
                <a:spcPct val="0"/>
              </a:spcAft>
            </a:pPr>
            <a:endParaRPr lang="en-US" sz="840" dirty="0">
              <a:solidFill>
                <a:prstClr val="white"/>
              </a:solidFill>
              <a:latin typeface="Amazon Ember"/>
              <a:ea typeface="맑은 고딕"/>
            </a:endParaRPr>
          </a:p>
        </p:txBody>
      </p:sp>
      <p:sp>
        <p:nvSpPr>
          <p:cNvPr id="262" name="Title 1">
            <a:extLst>
              <a:ext uri="{FF2B5EF4-FFF2-40B4-BE49-F238E27FC236}">
                <a16:creationId xmlns:a16="http://schemas.microsoft.com/office/drawing/2014/main" id="{27F90D1E-5BDF-5EB6-1950-4DC642E2EAD7}"/>
              </a:ext>
            </a:extLst>
          </p:cNvPr>
          <p:cNvSpPr txBox="1">
            <a:spLocks/>
          </p:cNvSpPr>
          <p:nvPr/>
        </p:nvSpPr>
        <p:spPr>
          <a:xfrm>
            <a:off x="9673622" y="2854851"/>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defRPr/>
            </a:pPr>
            <a:r>
              <a:rPr lang="en-US" sz="1200" spc="227"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TIME-SERIES</a:t>
            </a:r>
          </a:p>
        </p:txBody>
      </p:sp>
      <p:sp>
        <p:nvSpPr>
          <p:cNvPr id="263" name="Oval 262">
            <a:extLst>
              <a:ext uri="{FF2B5EF4-FFF2-40B4-BE49-F238E27FC236}">
                <a16:creationId xmlns:a16="http://schemas.microsoft.com/office/drawing/2014/main" id="{553D4D56-414C-1E69-F9E2-C8038E64A63B}"/>
              </a:ext>
            </a:extLst>
          </p:cNvPr>
          <p:cNvSpPr/>
          <p:nvPr/>
        </p:nvSpPr>
        <p:spPr>
          <a:xfrm>
            <a:off x="2354507" y="3744923"/>
            <a:ext cx="868187" cy="868187"/>
          </a:xfrm>
          <a:prstGeom prst="ellipse">
            <a:avLst/>
          </a:prstGeom>
          <a:solidFill>
            <a:schemeClr val="accent1"/>
          </a:solidFill>
          <a:ln w="381000">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591" tIns="62074" rIns="77591" bIns="62074" numCol="1" spcCol="0" rtlCol="0" fromWordArt="0" anchor="ctr" anchorCtr="0" forceAA="0" compatLnSpc="1">
            <a:prstTxWarp prst="textNoShape">
              <a:avLst/>
            </a:prstTxWarp>
            <a:noAutofit/>
          </a:bodyPr>
          <a:lstStyle/>
          <a:p>
            <a:pPr algn="ctr" defTabSz="395560" eaLnBrk="0" fontAlgn="base" hangingPunct="0">
              <a:lnSpc>
                <a:spcPct val="90000"/>
              </a:lnSpc>
              <a:spcBef>
                <a:spcPct val="0"/>
              </a:spcBef>
              <a:spcAft>
                <a:spcPct val="0"/>
              </a:spcAft>
            </a:pPr>
            <a:endParaRPr lang="en-US" sz="840" dirty="0">
              <a:solidFill>
                <a:prstClr val="white"/>
              </a:solidFill>
              <a:latin typeface="Amazon Ember"/>
              <a:ea typeface="맑은 고딕"/>
            </a:endParaRPr>
          </a:p>
        </p:txBody>
      </p:sp>
      <p:sp>
        <p:nvSpPr>
          <p:cNvPr id="264" name="Oval 263">
            <a:extLst>
              <a:ext uri="{FF2B5EF4-FFF2-40B4-BE49-F238E27FC236}">
                <a16:creationId xmlns:a16="http://schemas.microsoft.com/office/drawing/2014/main" id="{5862A323-7241-7939-9ECD-657BA2388D20}"/>
              </a:ext>
            </a:extLst>
          </p:cNvPr>
          <p:cNvSpPr/>
          <p:nvPr/>
        </p:nvSpPr>
        <p:spPr>
          <a:xfrm>
            <a:off x="11611826" y="3743309"/>
            <a:ext cx="868187" cy="868187"/>
          </a:xfrm>
          <a:prstGeom prst="ellipse">
            <a:avLst/>
          </a:prstGeom>
          <a:solidFill>
            <a:schemeClr val="accent4"/>
          </a:solidFill>
          <a:ln w="381000">
            <a:solidFill>
              <a:schemeClr val="accent4">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146" tIns="99317" rIns="124146" bIns="99317" numCol="1" spcCol="0" rtlCol="0" fromWordArt="0" anchor="ctr" anchorCtr="0" forceAA="0" compatLnSpc="1">
            <a:prstTxWarp prst="textNoShape">
              <a:avLst/>
            </a:prstTxWarp>
            <a:noAutofit/>
          </a:bodyPr>
          <a:lstStyle/>
          <a:p>
            <a:pPr algn="ctr" defTabSz="632894" eaLnBrk="0" fontAlgn="base" hangingPunct="0">
              <a:lnSpc>
                <a:spcPct val="90000"/>
              </a:lnSpc>
              <a:spcBef>
                <a:spcPct val="0"/>
              </a:spcBef>
              <a:spcAft>
                <a:spcPct val="0"/>
              </a:spcAft>
              <a:defRPr/>
            </a:pPr>
            <a:endParaRPr lang="en-US" sz="400" dirty="0">
              <a:solidFill>
                <a:schemeClr val="tx1"/>
              </a:solidFill>
              <a:latin typeface="Amazon Ember"/>
              <a:ea typeface="맑은 고딕"/>
            </a:endParaRPr>
          </a:p>
        </p:txBody>
      </p:sp>
      <p:sp>
        <p:nvSpPr>
          <p:cNvPr id="265" name="Title 1">
            <a:extLst>
              <a:ext uri="{FF2B5EF4-FFF2-40B4-BE49-F238E27FC236}">
                <a16:creationId xmlns:a16="http://schemas.microsoft.com/office/drawing/2014/main" id="{497E2C24-594C-2E59-0705-1CDE4D50F5D3}"/>
              </a:ext>
            </a:extLst>
          </p:cNvPr>
          <p:cNvSpPr txBox="1">
            <a:spLocks/>
          </p:cNvSpPr>
          <p:nvPr/>
        </p:nvSpPr>
        <p:spPr>
          <a:xfrm>
            <a:off x="1926287" y="3117891"/>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defRPr/>
            </a:pPr>
            <a:r>
              <a:rPr lang="en-US" sz="1200" spc="227"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KEY-VALUE</a:t>
            </a:r>
          </a:p>
        </p:txBody>
      </p:sp>
      <p:sp>
        <p:nvSpPr>
          <p:cNvPr id="266" name="Title 1">
            <a:extLst>
              <a:ext uri="{FF2B5EF4-FFF2-40B4-BE49-F238E27FC236}">
                <a16:creationId xmlns:a16="http://schemas.microsoft.com/office/drawing/2014/main" id="{C7833B4E-59A8-922E-CCFD-99CF2C80275C}"/>
              </a:ext>
            </a:extLst>
          </p:cNvPr>
          <p:cNvSpPr txBox="1">
            <a:spLocks/>
          </p:cNvSpPr>
          <p:nvPr/>
        </p:nvSpPr>
        <p:spPr>
          <a:xfrm>
            <a:off x="11185410" y="3116276"/>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defRPr/>
            </a:pPr>
            <a:r>
              <a:rPr lang="en-US" sz="1200" spc="227"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LEDGER</a:t>
            </a:r>
          </a:p>
        </p:txBody>
      </p:sp>
      <p:sp>
        <p:nvSpPr>
          <p:cNvPr id="267" name="Oval 266">
            <a:extLst>
              <a:ext uri="{FF2B5EF4-FFF2-40B4-BE49-F238E27FC236}">
                <a16:creationId xmlns:a16="http://schemas.microsoft.com/office/drawing/2014/main" id="{6AE426AD-07F5-32ED-A495-7F10F0059DCE}"/>
              </a:ext>
            </a:extLst>
          </p:cNvPr>
          <p:cNvSpPr/>
          <p:nvPr/>
        </p:nvSpPr>
        <p:spPr>
          <a:xfrm>
            <a:off x="821155" y="4201086"/>
            <a:ext cx="915810" cy="915808"/>
          </a:xfrm>
          <a:prstGeom prst="ellipse">
            <a:avLst/>
          </a:prstGeom>
          <a:solidFill>
            <a:schemeClr val="accent4"/>
          </a:solidFill>
          <a:ln w="381000">
            <a:solidFill>
              <a:schemeClr val="accent4">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146" tIns="99317" rIns="124146" bIns="99317" numCol="1" spcCol="0" rtlCol="0" fromWordArt="0" anchor="ctr" anchorCtr="0" forceAA="0" compatLnSpc="1">
            <a:prstTxWarp prst="textNoShape">
              <a:avLst/>
            </a:prstTxWarp>
            <a:noAutofit/>
          </a:bodyPr>
          <a:lstStyle/>
          <a:p>
            <a:pPr algn="ctr" defTabSz="632894" eaLnBrk="0" fontAlgn="base" hangingPunct="0">
              <a:lnSpc>
                <a:spcPct val="90000"/>
              </a:lnSpc>
              <a:spcBef>
                <a:spcPct val="0"/>
              </a:spcBef>
              <a:spcAft>
                <a:spcPct val="0"/>
              </a:spcAft>
              <a:defRPr/>
            </a:pPr>
            <a:endParaRPr lang="en-US" sz="400" dirty="0">
              <a:solidFill>
                <a:schemeClr val="tx1"/>
              </a:solidFill>
              <a:latin typeface="Amazon Ember"/>
              <a:ea typeface="맑은 고딕"/>
            </a:endParaRPr>
          </a:p>
        </p:txBody>
      </p:sp>
      <p:sp>
        <p:nvSpPr>
          <p:cNvPr id="268" name="Oval 267">
            <a:extLst>
              <a:ext uri="{FF2B5EF4-FFF2-40B4-BE49-F238E27FC236}">
                <a16:creationId xmlns:a16="http://schemas.microsoft.com/office/drawing/2014/main" id="{AE6E86AA-EB7E-C044-DE43-8D1DC9B93DC8}"/>
              </a:ext>
            </a:extLst>
          </p:cNvPr>
          <p:cNvSpPr/>
          <p:nvPr/>
        </p:nvSpPr>
        <p:spPr>
          <a:xfrm>
            <a:off x="13117631" y="4197296"/>
            <a:ext cx="868187" cy="868187"/>
          </a:xfrm>
          <a:prstGeom prst="ellipse">
            <a:avLst/>
          </a:prstGeom>
          <a:solidFill>
            <a:schemeClr val="tx1">
              <a:lumMod val="50000"/>
            </a:schemeClr>
          </a:solidFill>
          <a:ln w="381000">
            <a:solidFill>
              <a:schemeClr val="tx1">
                <a:lumMod val="50000"/>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591" tIns="62074" rIns="77591" bIns="62074" numCol="1" spcCol="0" rtlCol="0" fromWordArt="0" anchor="ctr" anchorCtr="0" forceAA="0" compatLnSpc="1">
            <a:prstTxWarp prst="textNoShape">
              <a:avLst/>
            </a:prstTxWarp>
            <a:noAutofit/>
          </a:bodyPr>
          <a:lstStyle/>
          <a:p>
            <a:pPr algn="ctr" defTabSz="395560" eaLnBrk="0" fontAlgn="base" hangingPunct="0">
              <a:lnSpc>
                <a:spcPct val="90000"/>
              </a:lnSpc>
              <a:spcBef>
                <a:spcPct val="0"/>
              </a:spcBef>
              <a:spcAft>
                <a:spcPct val="0"/>
              </a:spcAft>
            </a:pPr>
            <a:endParaRPr lang="en-US" sz="840" dirty="0">
              <a:solidFill>
                <a:prstClr val="white"/>
              </a:solidFill>
              <a:latin typeface="Amazon Ember"/>
              <a:ea typeface="맑은 고딕"/>
            </a:endParaRPr>
          </a:p>
        </p:txBody>
      </p:sp>
      <p:sp>
        <p:nvSpPr>
          <p:cNvPr id="269" name="Title 1">
            <a:extLst>
              <a:ext uri="{FF2B5EF4-FFF2-40B4-BE49-F238E27FC236}">
                <a16:creationId xmlns:a16="http://schemas.microsoft.com/office/drawing/2014/main" id="{72A35566-BA21-72A4-5881-B7AC1D6D4609}"/>
              </a:ext>
            </a:extLst>
          </p:cNvPr>
          <p:cNvSpPr txBox="1">
            <a:spLocks/>
          </p:cNvSpPr>
          <p:nvPr/>
        </p:nvSpPr>
        <p:spPr>
          <a:xfrm>
            <a:off x="422435" y="3667292"/>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defRPr/>
            </a:pPr>
            <a:r>
              <a:rPr lang="en-US" sz="1200" spc="227"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RELATIONAL</a:t>
            </a:r>
          </a:p>
        </p:txBody>
      </p:sp>
      <p:sp>
        <p:nvSpPr>
          <p:cNvPr id="270" name="Title 1">
            <a:extLst>
              <a:ext uri="{FF2B5EF4-FFF2-40B4-BE49-F238E27FC236}">
                <a16:creationId xmlns:a16="http://schemas.microsoft.com/office/drawing/2014/main" id="{6E4C9B27-40B5-F28E-6DC4-577174D14F21}"/>
              </a:ext>
            </a:extLst>
          </p:cNvPr>
          <p:cNvSpPr txBox="1">
            <a:spLocks/>
          </p:cNvSpPr>
          <p:nvPr/>
        </p:nvSpPr>
        <p:spPr>
          <a:xfrm>
            <a:off x="12413270" y="3570263"/>
            <a:ext cx="2322766" cy="342718"/>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defRPr/>
            </a:pPr>
            <a:r>
              <a:rPr lang="en-US" sz="1200" spc="227"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WIDE COLUMN</a:t>
            </a:r>
          </a:p>
        </p:txBody>
      </p:sp>
      <p:sp>
        <p:nvSpPr>
          <p:cNvPr id="271" name="Oval 270">
            <a:extLst>
              <a:ext uri="{FF2B5EF4-FFF2-40B4-BE49-F238E27FC236}">
                <a16:creationId xmlns:a16="http://schemas.microsoft.com/office/drawing/2014/main" id="{567C17C5-6832-10BB-A399-280C7893F18E}"/>
              </a:ext>
            </a:extLst>
          </p:cNvPr>
          <p:cNvSpPr/>
          <p:nvPr/>
        </p:nvSpPr>
        <p:spPr>
          <a:xfrm>
            <a:off x="3906071" y="3397991"/>
            <a:ext cx="868187" cy="868187"/>
          </a:xfrm>
          <a:prstGeom prst="ellipse">
            <a:avLst/>
          </a:prstGeom>
          <a:solidFill>
            <a:schemeClr val="accent2"/>
          </a:solidFill>
          <a:ln w="381000">
            <a:solidFill>
              <a:schemeClr val="accent2">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146" tIns="99317" rIns="124146" bIns="99317" numCol="1" spcCol="0" rtlCol="0" fromWordArt="0" anchor="ctr" anchorCtr="0" forceAA="0" compatLnSpc="1">
            <a:prstTxWarp prst="textNoShape">
              <a:avLst/>
            </a:prstTxWarp>
            <a:noAutofit/>
          </a:bodyPr>
          <a:lstStyle/>
          <a:p>
            <a:pPr algn="ctr" defTabSz="632894" eaLnBrk="0" fontAlgn="base" hangingPunct="0">
              <a:lnSpc>
                <a:spcPct val="90000"/>
              </a:lnSpc>
              <a:spcBef>
                <a:spcPct val="0"/>
              </a:spcBef>
              <a:spcAft>
                <a:spcPct val="0"/>
              </a:spcAft>
            </a:pPr>
            <a:endParaRPr lang="en-US" sz="400" dirty="0">
              <a:solidFill>
                <a:schemeClr val="tx1"/>
              </a:solidFill>
              <a:latin typeface="Amazon Ember"/>
              <a:ea typeface="맑은 고딕"/>
            </a:endParaRPr>
          </a:p>
        </p:txBody>
      </p:sp>
      <p:sp>
        <p:nvSpPr>
          <p:cNvPr id="272" name="Title 1">
            <a:extLst>
              <a:ext uri="{FF2B5EF4-FFF2-40B4-BE49-F238E27FC236}">
                <a16:creationId xmlns:a16="http://schemas.microsoft.com/office/drawing/2014/main" id="{A50B3519-93D7-B22D-C981-61A1F6DC6BC6}"/>
              </a:ext>
            </a:extLst>
          </p:cNvPr>
          <p:cNvSpPr txBox="1">
            <a:spLocks/>
          </p:cNvSpPr>
          <p:nvPr/>
        </p:nvSpPr>
        <p:spPr>
          <a:xfrm>
            <a:off x="3481199" y="2770959"/>
            <a:ext cx="1758802" cy="218339"/>
          </a:xfrm>
          <a:prstGeom prst="rect">
            <a:avLst/>
          </a:prstGeom>
        </p:spPr>
        <p:txBody>
          <a:bodyPr>
            <a:noAutofit/>
          </a:bodyPr>
          <a:lstStyle>
            <a:defPPr>
              <a:defRPr lang="en-US"/>
            </a:defPPr>
            <a:lvl1pPr algn="ctr" defTabSz="1024013">
              <a:lnSpc>
                <a:spcPct val="90000"/>
              </a:lnSpc>
              <a:spcBef>
                <a:spcPct val="0"/>
              </a:spcBef>
              <a:buNone/>
              <a:defRPr sz="1200" spc="227">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IN-MEMORY</a:t>
            </a:r>
          </a:p>
        </p:txBody>
      </p:sp>
      <p:sp>
        <p:nvSpPr>
          <p:cNvPr id="273" name="Title 1">
            <a:extLst>
              <a:ext uri="{FF2B5EF4-FFF2-40B4-BE49-F238E27FC236}">
                <a16:creationId xmlns:a16="http://schemas.microsoft.com/office/drawing/2014/main" id="{345DEDD8-9E6F-98BC-AB95-F81D8C9A1187}"/>
              </a:ext>
            </a:extLst>
          </p:cNvPr>
          <p:cNvSpPr txBox="1">
            <a:spLocks/>
          </p:cNvSpPr>
          <p:nvPr/>
        </p:nvSpPr>
        <p:spPr>
          <a:xfrm>
            <a:off x="3481199" y="4536692"/>
            <a:ext cx="1758802" cy="559024"/>
          </a:xfrm>
          <a:prstGeom prst="rect">
            <a:avLst/>
          </a:prstGeom>
        </p:spPr>
        <p:txBody>
          <a:bodyPr>
            <a:noAutofit/>
          </a:bodyPr>
          <a:lstStyle>
            <a:defPPr>
              <a:defRPr lang="en-US"/>
            </a:defPPr>
            <a:lvl1pPr algn="ctr" defTabSz="1024013">
              <a:lnSpc>
                <a:spcPct val="100000"/>
              </a:lnSpc>
              <a:spcBef>
                <a:spcPct val="0"/>
              </a:spcBef>
              <a:buNone/>
              <a:defRPr sz="1000" spc="336">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sym typeface="Amazon Ember Thin"/>
              </a:rPr>
              <a:t>AMAZON</a:t>
            </a:r>
            <a:r>
              <a:rPr lang="en-US" dirty="0"/>
              <a:t> MEMORYDB</a:t>
            </a:r>
          </a:p>
        </p:txBody>
      </p:sp>
      <p:sp>
        <p:nvSpPr>
          <p:cNvPr id="274" name="Oval 273">
            <a:extLst>
              <a:ext uri="{FF2B5EF4-FFF2-40B4-BE49-F238E27FC236}">
                <a16:creationId xmlns:a16="http://schemas.microsoft.com/office/drawing/2014/main" id="{3446DBC0-E429-A47B-5028-A03EAAAA1692}"/>
              </a:ext>
            </a:extLst>
          </p:cNvPr>
          <p:cNvSpPr/>
          <p:nvPr/>
        </p:nvSpPr>
        <p:spPr>
          <a:xfrm>
            <a:off x="7046315" y="3126227"/>
            <a:ext cx="868187" cy="868187"/>
          </a:xfrm>
          <a:prstGeom prst="ellipse">
            <a:avLst/>
          </a:prstGeom>
          <a:solidFill>
            <a:schemeClr val="accent1"/>
          </a:solidFill>
          <a:ln w="381000">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591" tIns="62074" rIns="77591" bIns="62074" numCol="1" spcCol="0" rtlCol="0" fromWordArt="0" anchor="ctr" anchorCtr="0" forceAA="0" compatLnSpc="1">
            <a:prstTxWarp prst="textNoShape">
              <a:avLst/>
            </a:prstTxWarp>
            <a:noAutofit/>
          </a:bodyPr>
          <a:lstStyle/>
          <a:p>
            <a:pPr algn="ctr" defTabSz="395560" eaLnBrk="0" fontAlgn="base" hangingPunct="0">
              <a:lnSpc>
                <a:spcPct val="90000"/>
              </a:lnSpc>
              <a:spcBef>
                <a:spcPct val="0"/>
              </a:spcBef>
              <a:spcAft>
                <a:spcPct val="0"/>
              </a:spcAft>
            </a:pPr>
            <a:endParaRPr lang="en-US" sz="840" dirty="0">
              <a:solidFill>
                <a:prstClr val="white"/>
              </a:solidFill>
              <a:latin typeface="Amazon Ember"/>
              <a:ea typeface="맑은 고딕"/>
            </a:endParaRPr>
          </a:p>
        </p:txBody>
      </p:sp>
      <p:sp>
        <p:nvSpPr>
          <p:cNvPr id="275" name="Title 1">
            <a:extLst>
              <a:ext uri="{FF2B5EF4-FFF2-40B4-BE49-F238E27FC236}">
                <a16:creationId xmlns:a16="http://schemas.microsoft.com/office/drawing/2014/main" id="{BC28019D-B185-E8E5-7838-D5C9BAEA623E}"/>
              </a:ext>
            </a:extLst>
          </p:cNvPr>
          <p:cNvSpPr txBox="1">
            <a:spLocks/>
          </p:cNvSpPr>
          <p:nvPr/>
        </p:nvSpPr>
        <p:spPr>
          <a:xfrm>
            <a:off x="6631772" y="2499194"/>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defRPr/>
            </a:pPr>
            <a:r>
              <a:rPr lang="en-US" sz="1200" spc="227"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CACHE</a:t>
            </a:r>
          </a:p>
        </p:txBody>
      </p:sp>
      <p:pic>
        <p:nvPicPr>
          <p:cNvPr id="276" name="Picture 275">
            <a:extLst>
              <a:ext uri="{FF2B5EF4-FFF2-40B4-BE49-F238E27FC236}">
                <a16:creationId xmlns:a16="http://schemas.microsoft.com/office/drawing/2014/main" id="{D245DC80-01E7-A4B1-CF1A-F1C6C406843F}"/>
              </a:ext>
            </a:extLst>
          </p:cNvPr>
          <p:cNvPicPr>
            <a:picLocks noChangeAspect="1"/>
          </p:cNvPicPr>
          <p:nvPr/>
        </p:nvPicPr>
        <p:blipFill>
          <a:blip r:embed="rId3">
            <a:alphaModFix/>
          </a:blip>
          <a:stretch>
            <a:fillRect/>
          </a:stretch>
        </p:blipFill>
        <p:spPr>
          <a:xfrm>
            <a:off x="7210764" y="3345269"/>
            <a:ext cx="567946" cy="537311"/>
          </a:xfrm>
          <a:prstGeom prst="rect">
            <a:avLst/>
          </a:prstGeom>
        </p:spPr>
      </p:pic>
      <p:sp>
        <p:nvSpPr>
          <p:cNvPr id="277" name="Title 1">
            <a:extLst>
              <a:ext uri="{FF2B5EF4-FFF2-40B4-BE49-F238E27FC236}">
                <a16:creationId xmlns:a16="http://schemas.microsoft.com/office/drawing/2014/main" id="{FA8FB7B8-72F3-4E34-4D96-23382938B16F}"/>
              </a:ext>
            </a:extLst>
          </p:cNvPr>
          <p:cNvSpPr txBox="1">
            <a:spLocks/>
          </p:cNvSpPr>
          <p:nvPr/>
        </p:nvSpPr>
        <p:spPr>
          <a:xfrm>
            <a:off x="6631772" y="4264929"/>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ELASTICACHE</a:t>
            </a:r>
          </a:p>
        </p:txBody>
      </p:sp>
      <p:grpSp>
        <p:nvGrpSpPr>
          <p:cNvPr id="278" name="Group 277">
            <a:extLst>
              <a:ext uri="{FF2B5EF4-FFF2-40B4-BE49-F238E27FC236}">
                <a16:creationId xmlns:a16="http://schemas.microsoft.com/office/drawing/2014/main" id="{3C374A36-16B6-49E2-0931-D1F1EE5D2D89}"/>
              </a:ext>
            </a:extLst>
          </p:cNvPr>
          <p:cNvGrpSpPr/>
          <p:nvPr/>
        </p:nvGrpSpPr>
        <p:grpSpPr>
          <a:xfrm>
            <a:off x="8134633" y="2561288"/>
            <a:ext cx="1758802" cy="1985038"/>
            <a:chOff x="2180554" y="1451443"/>
            <a:chExt cx="1099251" cy="1240649"/>
          </a:xfrm>
        </p:grpSpPr>
        <p:grpSp>
          <p:nvGrpSpPr>
            <p:cNvPr id="279" name="Group 278">
              <a:extLst>
                <a:ext uri="{FF2B5EF4-FFF2-40B4-BE49-F238E27FC236}">
                  <a16:creationId xmlns:a16="http://schemas.microsoft.com/office/drawing/2014/main" id="{1293ABCA-0099-7A17-EAB8-6BF8FE6CAB48}"/>
                </a:ext>
              </a:extLst>
            </p:cNvPr>
            <p:cNvGrpSpPr/>
            <p:nvPr/>
          </p:nvGrpSpPr>
          <p:grpSpPr>
            <a:xfrm>
              <a:off x="2180554" y="1451443"/>
              <a:ext cx="1099251" cy="1240649"/>
              <a:chOff x="2180554" y="1451443"/>
              <a:chExt cx="1099251" cy="1240649"/>
            </a:xfrm>
          </p:grpSpPr>
          <p:sp>
            <p:nvSpPr>
              <p:cNvPr id="281" name="Oval 280">
                <a:extLst>
                  <a:ext uri="{FF2B5EF4-FFF2-40B4-BE49-F238E27FC236}">
                    <a16:creationId xmlns:a16="http://schemas.microsoft.com/office/drawing/2014/main" id="{7C86B59C-3724-9095-F3A9-22358BB6AF0E}"/>
                  </a:ext>
                </a:extLst>
              </p:cNvPr>
              <p:cNvSpPr/>
              <p:nvPr/>
            </p:nvSpPr>
            <p:spPr>
              <a:xfrm>
                <a:off x="2449080" y="1843338"/>
                <a:ext cx="542617" cy="542617"/>
              </a:xfrm>
              <a:prstGeom prst="ellipse">
                <a:avLst/>
              </a:prstGeom>
              <a:solidFill>
                <a:schemeClr val="accent2"/>
              </a:solidFill>
              <a:ln w="381000">
                <a:solidFill>
                  <a:schemeClr val="accent2">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146" tIns="99317" rIns="124146" bIns="99317" numCol="1" spcCol="0" rtlCol="0" fromWordArt="0" anchor="ctr" anchorCtr="0" forceAA="0" compatLnSpc="1">
                <a:prstTxWarp prst="textNoShape">
                  <a:avLst/>
                </a:prstTxWarp>
                <a:noAutofit/>
              </a:bodyPr>
              <a:lstStyle/>
              <a:p>
                <a:pPr algn="ctr" defTabSz="632894" eaLnBrk="0" fontAlgn="base" hangingPunct="0">
                  <a:lnSpc>
                    <a:spcPct val="90000"/>
                  </a:lnSpc>
                  <a:spcBef>
                    <a:spcPct val="0"/>
                  </a:spcBef>
                  <a:spcAft>
                    <a:spcPct val="0"/>
                  </a:spcAft>
                  <a:defRPr/>
                </a:pPr>
                <a:endParaRPr lang="en-US" sz="400" dirty="0">
                  <a:solidFill>
                    <a:schemeClr val="tx1"/>
                  </a:solidFill>
                  <a:latin typeface="Amazon Ember"/>
                  <a:ea typeface="맑은 고딕"/>
                </a:endParaRPr>
              </a:p>
            </p:txBody>
          </p:sp>
          <p:sp>
            <p:nvSpPr>
              <p:cNvPr id="282" name="Title 1">
                <a:extLst>
                  <a:ext uri="{FF2B5EF4-FFF2-40B4-BE49-F238E27FC236}">
                    <a16:creationId xmlns:a16="http://schemas.microsoft.com/office/drawing/2014/main" id="{B901AE17-DA74-34C6-8D0A-6A9B68D7CFA2}"/>
                  </a:ext>
                </a:extLst>
              </p:cNvPr>
              <p:cNvSpPr txBox="1">
                <a:spLocks/>
              </p:cNvSpPr>
              <p:nvPr/>
            </p:nvSpPr>
            <p:spPr>
              <a:xfrm>
                <a:off x="2180554" y="1451443"/>
                <a:ext cx="1099251" cy="136462"/>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defRPr/>
                </a:pPr>
                <a:r>
                  <a:rPr lang="en-US" sz="1200" spc="227"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GRAPH</a:t>
                </a:r>
              </a:p>
            </p:txBody>
          </p:sp>
          <p:sp>
            <p:nvSpPr>
              <p:cNvPr id="283" name="Title 1">
                <a:extLst>
                  <a:ext uri="{FF2B5EF4-FFF2-40B4-BE49-F238E27FC236}">
                    <a16:creationId xmlns:a16="http://schemas.microsoft.com/office/drawing/2014/main" id="{0F704135-C590-36D4-FAB6-909071AFE97E}"/>
                  </a:ext>
                </a:extLst>
              </p:cNvPr>
              <p:cNvSpPr txBox="1">
                <a:spLocks/>
              </p:cNvSpPr>
              <p:nvPr/>
            </p:nvSpPr>
            <p:spPr>
              <a:xfrm>
                <a:off x="2180554" y="2555630"/>
                <a:ext cx="1099251" cy="136462"/>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NEPTUNE</a:t>
                </a:r>
              </a:p>
            </p:txBody>
          </p:sp>
        </p:grpSp>
        <p:pic>
          <p:nvPicPr>
            <p:cNvPr id="280" name="Picture 279">
              <a:extLst>
                <a:ext uri="{FF2B5EF4-FFF2-40B4-BE49-F238E27FC236}">
                  <a16:creationId xmlns:a16="http://schemas.microsoft.com/office/drawing/2014/main" id="{C4616606-7C2A-B17E-1C5B-CD071FCBFADE}"/>
                </a:ext>
              </a:extLst>
            </p:cNvPr>
            <p:cNvPicPr>
              <a:picLocks noChangeAspect="1"/>
            </p:cNvPicPr>
            <p:nvPr/>
          </p:nvPicPr>
          <p:blipFill>
            <a:blip r:embed="rId4">
              <a:alphaModFix/>
            </a:blip>
            <a:stretch>
              <a:fillRect/>
            </a:stretch>
          </p:blipFill>
          <p:spPr>
            <a:xfrm>
              <a:off x="2593798" y="1924245"/>
              <a:ext cx="353793" cy="353793"/>
            </a:xfrm>
            <a:prstGeom prst="rect">
              <a:avLst/>
            </a:prstGeom>
          </p:spPr>
        </p:pic>
      </p:grpSp>
      <p:sp>
        <p:nvSpPr>
          <p:cNvPr id="284" name="Title 1">
            <a:extLst>
              <a:ext uri="{FF2B5EF4-FFF2-40B4-BE49-F238E27FC236}">
                <a16:creationId xmlns:a16="http://schemas.microsoft.com/office/drawing/2014/main" id="{D21AF3DA-7CED-97C6-C1A8-4FE00E1EED3C}"/>
              </a:ext>
            </a:extLst>
          </p:cNvPr>
          <p:cNvSpPr txBox="1">
            <a:spLocks/>
          </p:cNvSpPr>
          <p:nvPr/>
        </p:nvSpPr>
        <p:spPr>
          <a:xfrm>
            <a:off x="9673622" y="4621550"/>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TIMESTREAM</a:t>
            </a:r>
          </a:p>
        </p:txBody>
      </p:sp>
      <p:pic>
        <p:nvPicPr>
          <p:cNvPr id="285" name="Picture 284">
            <a:extLst>
              <a:ext uri="{FF2B5EF4-FFF2-40B4-BE49-F238E27FC236}">
                <a16:creationId xmlns:a16="http://schemas.microsoft.com/office/drawing/2014/main" id="{0793E96E-E084-A8F6-C1CA-72C1D4E79805}"/>
              </a:ext>
            </a:extLst>
          </p:cNvPr>
          <p:cNvPicPr>
            <a:picLocks noChangeAspect="1"/>
          </p:cNvPicPr>
          <p:nvPr/>
        </p:nvPicPr>
        <p:blipFill>
          <a:blip r:embed="rId5">
            <a:alphaModFix/>
          </a:blip>
          <a:stretch>
            <a:fillRect/>
          </a:stretch>
        </p:blipFill>
        <p:spPr>
          <a:xfrm>
            <a:off x="10329678" y="3643464"/>
            <a:ext cx="545011" cy="586507"/>
          </a:xfrm>
          <a:prstGeom prst="rect">
            <a:avLst/>
          </a:prstGeom>
        </p:spPr>
      </p:pic>
      <p:sp>
        <p:nvSpPr>
          <p:cNvPr id="286" name="Title 1">
            <a:extLst>
              <a:ext uri="{FF2B5EF4-FFF2-40B4-BE49-F238E27FC236}">
                <a16:creationId xmlns:a16="http://schemas.microsoft.com/office/drawing/2014/main" id="{511F018A-6321-7EED-AC9D-A4963183B57D}"/>
              </a:ext>
            </a:extLst>
          </p:cNvPr>
          <p:cNvSpPr txBox="1">
            <a:spLocks/>
          </p:cNvSpPr>
          <p:nvPr/>
        </p:nvSpPr>
        <p:spPr>
          <a:xfrm>
            <a:off x="1926287" y="4903934"/>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DYNAMODB</a:t>
            </a:r>
          </a:p>
        </p:txBody>
      </p:sp>
      <p:pic>
        <p:nvPicPr>
          <p:cNvPr id="287" name="Picture 286">
            <a:extLst>
              <a:ext uri="{FF2B5EF4-FFF2-40B4-BE49-F238E27FC236}">
                <a16:creationId xmlns:a16="http://schemas.microsoft.com/office/drawing/2014/main" id="{5E7D7A5D-1F1D-E4BD-1FD0-BC175FA07D89}"/>
              </a:ext>
            </a:extLst>
          </p:cNvPr>
          <p:cNvPicPr>
            <a:picLocks noChangeAspect="1"/>
          </p:cNvPicPr>
          <p:nvPr/>
        </p:nvPicPr>
        <p:blipFill>
          <a:blip r:embed="rId6">
            <a:alphaModFix/>
          </a:blip>
          <a:stretch>
            <a:fillRect/>
          </a:stretch>
        </p:blipFill>
        <p:spPr>
          <a:xfrm>
            <a:off x="2584130" y="3919095"/>
            <a:ext cx="462395" cy="539464"/>
          </a:xfrm>
          <a:prstGeom prst="rect">
            <a:avLst/>
          </a:prstGeom>
        </p:spPr>
      </p:pic>
      <p:sp>
        <p:nvSpPr>
          <p:cNvPr id="288" name="Title 1">
            <a:extLst>
              <a:ext uri="{FF2B5EF4-FFF2-40B4-BE49-F238E27FC236}">
                <a16:creationId xmlns:a16="http://schemas.microsoft.com/office/drawing/2014/main" id="{1F42F35A-CC47-8A82-456C-F556B97A1AB7}"/>
              </a:ext>
            </a:extLst>
          </p:cNvPr>
          <p:cNvSpPr txBox="1">
            <a:spLocks/>
          </p:cNvSpPr>
          <p:nvPr/>
        </p:nvSpPr>
        <p:spPr>
          <a:xfrm>
            <a:off x="11358687" y="4902319"/>
            <a:ext cx="1412248" cy="581677"/>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QLDB</a:t>
            </a:r>
          </a:p>
        </p:txBody>
      </p:sp>
      <p:pic>
        <p:nvPicPr>
          <p:cNvPr id="289" name="Picture 288">
            <a:extLst>
              <a:ext uri="{FF2B5EF4-FFF2-40B4-BE49-F238E27FC236}">
                <a16:creationId xmlns:a16="http://schemas.microsoft.com/office/drawing/2014/main" id="{6B5F2CF6-4BEF-2B64-4F14-8D324ECDA7C8}"/>
              </a:ext>
            </a:extLst>
          </p:cNvPr>
          <p:cNvPicPr>
            <a:picLocks noChangeAspect="1"/>
          </p:cNvPicPr>
          <p:nvPr/>
        </p:nvPicPr>
        <p:blipFill>
          <a:blip r:embed="rId7">
            <a:alphaModFix/>
          </a:blip>
          <a:stretch>
            <a:fillRect/>
          </a:stretch>
        </p:blipFill>
        <p:spPr>
          <a:xfrm>
            <a:off x="11867092" y="3946990"/>
            <a:ext cx="535010" cy="502960"/>
          </a:xfrm>
          <a:prstGeom prst="rect">
            <a:avLst/>
          </a:prstGeom>
        </p:spPr>
      </p:pic>
      <p:sp>
        <p:nvSpPr>
          <p:cNvPr id="290" name="Title 1">
            <a:extLst>
              <a:ext uri="{FF2B5EF4-FFF2-40B4-BE49-F238E27FC236}">
                <a16:creationId xmlns:a16="http://schemas.microsoft.com/office/drawing/2014/main" id="{01248020-D59D-FF0A-A255-2C0D27C64063}"/>
              </a:ext>
            </a:extLst>
          </p:cNvPr>
          <p:cNvSpPr txBox="1">
            <a:spLocks/>
          </p:cNvSpPr>
          <p:nvPr/>
        </p:nvSpPr>
        <p:spPr>
          <a:xfrm>
            <a:off x="623806" y="5374729"/>
            <a:ext cx="1356054" cy="354002"/>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AURORA</a:t>
            </a:r>
          </a:p>
          <a:p>
            <a:pPr defTabSz="1023972">
              <a:lnSpc>
                <a:spcPct val="100000"/>
              </a:lnSpc>
              <a:defRPr/>
            </a:pPr>
            <a:endPar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endParaRPr>
          </a:p>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RDS</a:t>
            </a:r>
          </a:p>
          <a:p>
            <a:pPr defTabSz="1023972">
              <a:lnSpc>
                <a:spcPct val="100000"/>
              </a:lnSpc>
              <a:defRPr/>
            </a:pPr>
            <a:endPar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endParaRPr>
          </a:p>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REDSHIFT</a:t>
            </a:r>
          </a:p>
        </p:txBody>
      </p:sp>
      <p:pic>
        <p:nvPicPr>
          <p:cNvPr id="291" name="Picture 290">
            <a:extLst>
              <a:ext uri="{FF2B5EF4-FFF2-40B4-BE49-F238E27FC236}">
                <a16:creationId xmlns:a16="http://schemas.microsoft.com/office/drawing/2014/main" id="{E0656CC3-181A-C19D-DFA1-52FE18FC691A}"/>
              </a:ext>
            </a:extLst>
          </p:cNvPr>
          <p:cNvPicPr>
            <a:picLocks noChangeAspect="1"/>
          </p:cNvPicPr>
          <p:nvPr/>
        </p:nvPicPr>
        <p:blipFill>
          <a:blip r:embed="rId8">
            <a:alphaModFix/>
          </a:blip>
          <a:stretch>
            <a:fillRect/>
          </a:stretch>
        </p:blipFill>
        <p:spPr>
          <a:xfrm>
            <a:off x="1033470" y="4398060"/>
            <a:ext cx="549077" cy="494797"/>
          </a:xfrm>
          <a:prstGeom prst="rect">
            <a:avLst/>
          </a:prstGeom>
        </p:spPr>
      </p:pic>
      <p:pic>
        <p:nvPicPr>
          <p:cNvPr id="292" name="Picture 291">
            <a:extLst>
              <a:ext uri="{FF2B5EF4-FFF2-40B4-BE49-F238E27FC236}">
                <a16:creationId xmlns:a16="http://schemas.microsoft.com/office/drawing/2014/main" id="{0F0FDB22-26C3-9F9C-AB14-017F2264C31C}"/>
              </a:ext>
            </a:extLst>
          </p:cNvPr>
          <p:cNvPicPr>
            <a:picLocks noChangeAspect="1"/>
          </p:cNvPicPr>
          <p:nvPr/>
        </p:nvPicPr>
        <p:blipFill>
          <a:blip r:embed="rId9">
            <a:alphaModFix/>
          </a:blip>
          <a:stretch>
            <a:fillRect/>
          </a:stretch>
        </p:blipFill>
        <p:spPr>
          <a:xfrm>
            <a:off x="13341033" y="4417323"/>
            <a:ext cx="491278" cy="491278"/>
          </a:xfrm>
          <a:prstGeom prst="rect">
            <a:avLst/>
          </a:prstGeom>
        </p:spPr>
      </p:pic>
      <p:sp>
        <p:nvSpPr>
          <p:cNvPr id="293" name="Title 1">
            <a:extLst>
              <a:ext uri="{FF2B5EF4-FFF2-40B4-BE49-F238E27FC236}">
                <a16:creationId xmlns:a16="http://schemas.microsoft.com/office/drawing/2014/main" id="{4E3BD76C-72E5-E2A2-DF03-7A7A00B87F3A}"/>
              </a:ext>
            </a:extLst>
          </p:cNvPr>
          <p:cNvSpPr txBox="1">
            <a:spLocks/>
          </p:cNvSpPr>
          <p:nvPr/>
        </p:nvSpPr>
        <p:spPr>
          <a:xfrm>
            <a:off x="12695252" y="5345531"/>
            <a:ext cx="1758802" cy="559024"/>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KEYSPACES</a:t>
            </a:r>
          </a:p>
        </p:txBody>
      </p:sp>
      <p:sp>
        <p:nvSpPr>
          <p:cNvPr id="294" name="Oval 293">
            <a:extLst>
              <a:ext uri="{FF2B5EF4-FFF2-40B4-BE49-F238E27FC236}">
                <a16:creationId xmlns:a16="http://schemas.microsoft.com/office/drawing/2014/main" id="{C33F9EA6-4A0C-2B76-18D5-CFB2A83B0558}"/>
              </a:ext>
            </a:extLst>
          </p:cNvPr>
          <p:cNvSpPr/>
          <p:nvPr/>
        </p:nvSpPr>
        <p:spPr>
          <a:xfrm>
            <a:off x="5483720" y="3167961"/>
            <a:ext cx="868187" cy="868187"/>
          </a:xfrm>
          <a:prstGeom prst="ellipse">
            <a:avLst/>
          </a:prstGeom>
          <a:solidFill>
            <a:schemeClr val="accent5">
              <a:lumMod val="50000"/>
            </a:schemeClr>
          </a:solidFill>
          <a:ln w="381000">
            <a:solidFill>
              <a:schemeClr val="accent5">
                <a:lumMod val="50000"/>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591" tIns="62074" rIns="77591" bIns="62074" numCol="1" spcCol="0" rtlCol="0" fromWordArt="0" anchor="ctr" anchorCtr="0" forceAA="0" compatLnSpc="1">
            <a:prstTxWarp prst="textNoShape">
              <a:avLst/>
            </a:prstTxWarp>
            <a:noAutofit/>
          </a:bodyPr>
          <a:lstStyle/>
          <a:p>
            <a:pPr algn="ctr" defTabSz="395560" eaLnBrk="0" fontAlgn="base" hangingPunct="0">
              <a:lnSpc>
                <a:spcPct val="90000"/>
              </a:lnSpc>
              <a:spcBef>
                <a:spcPct val="0"/>
              </a:spcBef>
              <a:spcAft>
                <a:spcPct val="0"/>
              </a:spcAft>
            </a:pPr>
            <a:endParaRPr lang="en-US" sz="840" dirty="0">
              <a:solidFill>
                <a:prstClr val="white"/>
              </a:solidFill>
              <a:latin typeface="Amazon Ember"/>
              <a:ea typeface="맑은 고딕"/>
            </a:endParaRPr>
          </a:p>
        </p:txBody>
      </p:sp>
      <p:sp>
        <p:nvSpPr>
          <p:cNvPr id="295" name="Title 1">
            <a:extLst>
              <a:ext uri="{FF2B5EF4-FFF2-40B4-BE49-F238E27FC236}">
                <a16:creationId xmlns:a16="http://schemas.microsoft.com/office/drawing/2014/main" id="{22437D69-6193-BAEA-E3DC-434865A7DDF9}"/>
              </a:ext>
            </a:extLst>
          </p:cNvPr>
          <p:cNvSpPr txBox="1">
            <a:spLocks/>
          </p:cNvSpPr>
          <p:nvPr/>
        </p:nvSpPr>
        <p:spPr>
          <a:xfrm>
            <a:off x="5037369" y="4277224"/>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lnSpc>
                <a:spcPct val="100000"/>
              </a:lnSpc>
              <a:defRPr/>
            </a:pPr>
            <a:r>
              <a:rPr lang="en-US" sz="1000" spc="336"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AMAZON DOCUMENTDB</a:t>
            </a:r>
          </a:p>
        </p:txBody>
      </p:sp>
      <p:sp>
        <p:nvSpPr>
          <p:cNvPr id="296" name="Title 1">
            <a:extLst>
              <a:ext uri="{FF2B5EF4-FFF2-40B4-BE49-F238E27FC236}">
                <a16:creationId xmlns:a16="http://schemas.microsoft.com/office/drawing/2014/main" id="{3797AF8B-843A-8E17-30B3-CFF1D47E096A}"/>
              </a:ext>
            </a:extLst>
          </p:cNvPr>
          <p:cNvSpPr txBox="1">
            <a:spLocks/>
          </p:cNvSpPr>
          <p:nvPr/>
        </p:nvSpPr>
        <p:spPr>
          <a:xfrm>
            <a:off x="5037369" y="2587130"/>
            <a:ext cx="1758802" cy="218339"/>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1023972">
              <a:defRPr/>
            </a:pPr>
            <a:r>
              <a:rPr lang="en-US" sz="1200" spc="227" dirty="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rPr>
              <a:t>DOCUMENT</a:t>
            </a:r>
          </a:p>
        </p:txBody>
      </p:sp>
      <p:pic>
        <p:nvPicPr>
          <p:cNvPr id="297" name="Picture 296">
            <a:extLst>
              <a:ext uri="{FF2B5EF4-FFF2-40B4-BE49-F238E27FC236}">
                <a16:creationId xmlns:a16="http://schemas.microsoft.com/office/drawing/2014/main" id="{BC7BD5A4-328E-FFFF-0FD6-AB260D3C41B8}"/>
              </a:ext>
            </a:extLst>
          </p:cNvPr>
          <p:cNvPicPr>
            <a:picLocks noChangeAspect="1"/>
          </p:cNvPicPr>
          <p:nvPr/>
        </p:nvPicPr>
        <p:blipFill>
          <a:blip r:embed="rId10">
            <a:lum bright="100000"/>
            <a:alphaModFix/>
          </a:blip>
          <a:stretch>
            <a:fillRect/>
          </a:stretch>
        </p:blipFill>
        <p:spPr>
          <a:xfrm>
            <a:off x="4120804" y="3582759"/>
            <a:ext cx="521605" cy="523034"/>
          </a:xfrm>
          <a:prstGeom prst="rect">
            <a:avLst/>
          </a:prstGeom>
        </p:spPr>
      </p:pic>
      <p:pic>
        <p:nvPicPr>
          <p:cNvPr id="298" name="Picture 297">
            <a:extLst>
              <a:ext uri="{FF2B5EF4-FFF2-40B4-BE49-F238E27FC236}">
                <a16:creationId xmlns:a16="http://schemas.microsoft.com/office/drawing/2014/main" id="{412AC3DD-8F4E-50F7-115D-15A0F51617D6}"/>
              </a:ext>
            </a:extLst>
          </p:cNvPr>
          <p:cNvPicPr>
            <a:picLocks noChangeAspect="1"/>
          </p:cNvPicPr>
          <p:nvPr/>
        </p:nvPicPr>
        <p:blipFill>
          <a:blip r:embed="rId11">
            <a:alphaModFix/>
          </a:blip>
          <a:stretch>
            <a:fillRect/>
          </a:stretch>
        </p:blipFill>
        <p:spPr>
          <a:xfrm>
            <a:off x="5717427" y="3371169"/>
            <a:ext cx="495598" cy="513059"/>
          </a:xfrm>
          <a:prstGeom prst="rect">
            <a:avLst/>
          </a:prstGeom>
        </p:spPr>
      </p:pic>
      <p:sp>
        <p:nvSpPr>
          <p:cNvPr id="299" name="TextBox 298">
            <a:extLst>
              <a:ext uri="{FF2B5EF4-FFF2-40B4-BE49-F238E27FC236}">
                <a16:creationId xmlns:a16="http://schemas.microsoft.com/office/drawing/2014/main" id="{2492E87A-C469-EED3-81DF-ECCECFBBC3B4}"/>
              </a:ext>
            </a:extLst>
          </p:cNvPr>
          <p:cNvSpPr txBox="1"/>
          <p:nvPr/>
        </p:nvSpPr>
        <p:spPr>
          <a:xfrm>
            <a:off x="9062659" y="7690666"/>
            <a:ext cx="3494867" cy="246221"/>
          </a:xfrm>
          <a:prstGeom prst="rect">
            <a:avLst/>
          </a:prstGeom>
          <a:noFill/>
        </p:spPr>
        <p:txBody>
          <a:bodyPr wrap="none" rtlCol="0">
            <a:spAutoFit/>
          </a:bodyPr>
          <a:lstStyle/>
          <a:p>
            <a:pPr defTabSz="914364">
              <a:defRPr/>
            </a:pPr>
            <a:r>
              <a:rPr lang="en-US" sz="1000" baseline="30000" dirty="0">
                <a:latin typeface="Amazon Ember" panose="02000000000000000000" pitchFamily="2" charset="0"/>
                <a:ea typeface="Amazon Ember" panose="02000000000000000000" pitchFamily="2" charset="0"/>
              </a:rPr>
              <a:t>2</a:t>
            </a:r>
            <a:r>
              <a:rPr lang="en-US" sz="1000" dirty="0">
                <a:latin typeface="Amazon Ember" panose="02000000000000000000" pitchFamily="2" charset="0"/>
                <a:ea typeface="Amazon Ember" panose="02000000000000000000" pitchFamily="2" charset="0"/>
              </a:rPr>
              <a:t>Source: </a:t>
            </a:r>
            <a:r>
              <a:rPr lang="en-US" sz="1000" dirty="0">
                <a:latin typeface="Amazon Ember" panose="02000000000000000000" pitchFamily="2" charset="0"/>
                <a:ea typeface="Amazon Ember" panose="02000000000000000000" pitchFamily="2" charset="0"/>
                <a:hlinkClick r:id="rId12">
                  <a:extLst>
                    <a:ext uri="{A12FA001-AC4F-418D-AE19-62706E023703}">
                      <ahyp:hlinkClr xmlns:ahyp="http://schemas.microsoft.com/office/drawing/2018/hyperlinkcolor" val="tx"/>
                    </a:ext>
                  </a:extLst>
                </a:hlinkClick>
              </a:rPr>
              <a:t>2022 internet minute</a:t>
            </a:r>
            <a:r>
              <a:rPr lang="en-US" sz="1000" dirty="0">
                <a:latin typeface="Amazon Ember" panose="02000000000000000000" pitchFamily="2" charset="0"/>
                <a:ea typeface="Amazon Ember" panose="02000000000000000000" pitchFamily="2" charset="0"/>
              </a:rPr>
              <a:t>, </a:t>
            </a:r>
            <a:r>
              <a:rPr lang="en-US" sz="1000" dirty="0">
                <a:latin typeface="Amazon Ember" panose="02000000000000000000" pitchFamily="2" charset="0"/>
                <a:ea typeface="Amazon Ember" panose="02000000000000000000" pitchFamily="2" charset="0"/>
                <a:hlinkClick r:id="rId13">
                  <a:extLst>
                    <a:ext uri="{A12FA001-AC4F-418D-AE19-62706E023703}">
                      <ahyp:hlinkClr xmlns:ahyp="http://schemas.microsoft.com/office/drawing/2018/hyperlinkcolor" val="tx"/>
                    </a:ext>
                  </a:extLst>
                </a:hlinkClick>
              </a:rPr>
              <a:t>DBTA</a:t>
            </a:r>
            <a:r>
              <a:rPr lang="en-US" sz="1000" dirty="0">
                <a:latin typeface="Amazon Ember" panose="02000000000000000000" pitchFamily="2" charset="0"/>
                <a:ea typeface="Amazon Ember" panose="02000000000000000000" pitchFamily="2" charset="0"/>
              </a:rPr>
              <a:t>, </a:t>
            </a:r>
            <a:r>
              <a:rPr lang="en-US" sz="1000" dirty="0">
                <a:latin typeface="Amazon Ember" panose="02000000000000000000" pitchFamily="2" charset="0"/>
                <a:ea typeface="Amazon Ember" panose="02000000000000000000" pitchFamily="2" charset="0"/>
                <a:hlinkClick r:id="rId14">
                  <a:extLst>
                    <a:ext uri="{A12FA001-AC4F-418D-AE19-62706E023703}">
                      <ahyp:hlinkClr xmlns:ahyp="http://schemas.microsoft.com/office/drawing/2018/hyperlinkcolor" val="tx"/>
                    </a:ext>
                  </a:extLst>
                </a:hlinkClick>
              </a:rPr>
              <a:t>Boston Consulting </a:t>
            </a:r>
            <a:endParaRPr lang="en-US" sz="1000" dirty="0">
              <a:latin typeface="Amazon Ember" panose="02000000000000000000" pitchFamily="2" charset="0"/>
              <a:ea typeface="Amazon Ember" panose="02000000000000000000" pitchFamily="2" charset="0"/>
            </a:endParaRPr>
          </a:p>
        </p:txBody>
      </p:sp>
      <p:sp>
        <p:nvSpPr>
          <p:cNvPr id="300" name="TextBox 299">
            <a:extLst>
              <a:ext uri="{FF2B5EF4-FFF2-40B4-BE49-F238E27FC236}">
                <a16:creationId xmlns:a16="http://schemas.microsoft.com/office/drawing/2014/main" id="{E35CAD79-8EDD-8AA1-DA3E-DE12C5639519}"/>
              </a:ext>
            </a:extLst>
          </p:cNvPr>
          <p:cNvSpPr txBox="1"/>
          <p:nvPr/>
        </p:nvSpPr>
        <p:spPr>
          <a:xfrm>
            <a:off x="9062659" y="7511934"/>
            <a:ext cx="3089307" cy="246221"/>
          </a:xfrm>
          <a:prstGeom prst="rect">
            <a:avLst/>
          </a:prstGeom>
          <a:noFill/>
        </p:spPr>
        <p:txBody>
          <a:bodyPr wrap="none" rtlCol="0">
            <a:spAutoFit/>
          </a:bodyPr>
          <a:lstStyle/>
          <a:p>
            <a:pPr defTabSz="1097236"/>
            <a:r>
              <a:rPr lang="en-US" sz="1000" baseline="30000" dirty="0">
                <a:latin typeface="Amazon Ember" panose="020B0603020204020204" pitchFamily="34" charset="0"/>
                <a:ea typeface="Amazon Ember" panose="020B0603020204020204" pitchFamily="34" charset="0"/>
                <a:cs typeface="Amazon Ember" panose="020B0603020204020204" pitchFamily="34" charset="0"/>
              </a:rPr>
              <a:t>1</a:t>
            </a:r>
            <a:r>
              <a:rPr lang="en-US" sz="1000" dirty="0">
                <a:latin typeface="Amazon Ember" panose="020B0603020204020204" pitchFamily="34" charset="0"/>
                <a:ea typeface="Amazon Ember" panose="020B0603020204020204" pitchFamily="34" charset="0"/>
                <a:cs typeface="Amazon Ember" panose="020B0603020204020204" pitchFamily="34" charset="0"/>
              </a:rPr>
              <a:t>Read the article on </a:t>
            </a:r>
            <a:r>
              <a:rPr lang="en-US" sz="1000" dirty="0">
                <a:latin typeface="Amazon Ember" panose="020B0603020204020204" pitchFamily="34" charset="0"/>
                <a:ea typeface="Amazon Ember" panose="020B0603020204020204" pitchFamily="34" charset="0"/>
                <a:cs typeface="Amazon Ember" panose="020B0603020204020204" pitchFamily="34" charset="0"/>
                <a:hlinkClick r:id="rId15">
                  <a:extLst>
                    <a:ext uri="{A12FA001-AC4F-418D-AE19-62706E023703}">
                      <ahyp:hlinkClr xmlns:ahyp="http://schemas.microsoft.com/office/drawing/2018/hyperlinkcolor" val="tx"/>
                    </a:ext>
                  </a:extLst>
                </a:hlinkClick>
              </a:rPr>
              <a:t>Forbes.com</a:t>
            </a:r>
            <a:r>
              <a:rPr lang="en-US" sz="1000" dirty="0">
                <a:latin typeface="Amazon Ember" panose="020B0603020204020204" pitchFamily="34" charset="0"/>
                <a:ea typeface="Amazon Ember" panose="020B0603020204020204" pitchFamily="34" charset="0"/>
                <a:cs typeface="Amazon Ember" panose="020B0603020204020204" pitchFamily="34" charset="0"/>
              </a:rPr>
              <a:t> | </a:t>
            </a:r>
            <a:r>
              <a:rPr lang="en-US" sz="1000" baseline="30000" dirty="0">
                <a:latin typeface="Amazon Ember" panose="020B0603020204020204" pitchFamily="34" charset="0"/>
                <a:ea typeface="Amazon Ember" panose="020B0603020204020204" pitchFamily="34" charset="0"/>
                <a:cs typeface="Amazon Ember" panose="020B0603020204020204" pitchFamily="34" charset="0"/>
              </a:rPr>
              <a:t>2</a:t>
            </a:r>
            <a:r>
              <a:rPr lang="en-US" sz="1000" dirty="0">
                <a:latin typeface="Amazon Ember" panose="020B0603020204020204" pitchFamily="34" charset="0"/>
                <a:ea typeface="Amazon Ember" panose="020B0603020204020204" pitchFamily="34" charset="0"/>
                <a:cs typeface="Amazon Ember" panose="020B0603020204020204" pitchFamily="34" charset="0"/>
              </a:rPr>
              <a:t>Read the </a:t>
            </a:r>
            <a:r>
              <a:rPr lang="en-US" sz="1000" dirty="0">
                <a:latin typeface="Amazon Ember" panose="020B0603020204020204" pitchFamily="34" charset="0"/>
                <a:ea typeface="Amazon Ember" panose="020B0603020204020204" pitchFamily="34" charset="0"/>
                <a:cs typeface="Amazon Ember" panose="020B0603020204020204" pitchFamily="34" charset="0"/>
                <a:hlinkClick r:id="rId16">
                  <a:extLst>
                    <a:ext uri="{A12FA001-AC4F-418D-AE19-62706E023703}">
                      <ahyp:hlinkClr xmlns:ahyp="http://schemas.microsoft.com/office/drawing/2018/hyperlinkcolor" val="tx"/>
                    </a:ext>
                  </a:extLst>
                </a:hlinkClick>
              </a:rPr>
              <a:t>report</a:t>
            </a:r>
            <a:endParaRPr lang="en-US" sz="1000" baseline="300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01" name="Rectangle 300">
            <a:extLst>
              <a:ext uri="{FF2B5EF4-FFF2-40B4-BE49-F238E27FC236}">
                <a16:creationId xmlns:a16="http://schemas.microsoft.com/office/drawing/2014/main" id="{58B4FD3A-6E1E-D4CD-A18E-A63649C66409}"/>
              </a:ext>
            </a:extLst>
          </p:cNvPr>
          <p:cNvSpPr/>
          <p:nvPr/>
        </p:nvSpPr>
        <p:spPr>
          <a:xfrm>
            <a:off x="2012571" y="1746503"/>
            <a:ext cx="1489633" cy="5279779"/>
          </a:xfrm>
          <a:prstGeom prst="rect">
            <a:avLst/>
          </a:prstGeom>
          <a:solidFill>
            <a:srgbClr val="FDF88D">
              <a:alpha val="23137"/>
            </a:srgbClr>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6929738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330BAB-7237-4BF7-8296-18A42B08B8E7}"/>
              </a:ext>
            </a:extLst>
          </p:cNvPr>
          <p:cNvSpPr/>
          <p:nvPr/>
        </p:nvSpPr>
        <p:spPr>
          <a:xfrm>
            <a:off x="4215355" y="4448794"/>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16" name="Freeform: Shape 15">
            <a:extLst>
              <a:ext uri="{FF2B5EF4-FFF2-40B4-BE49-F238E27FC236}">
                <a16:creationId xmlns:a16="http://schemas.microsoft.com/office/drawing/2014/main" id="{A6041117-9963-434B-B929-1D82832E7522}"/>
              </a:ext>
            </a:extLst>
          </p:cNvPr>
          <p:cNvSpPr/>
          <p:nvPr/>
        </p:nvSpPr>
        <p:spPr>
          <a:xfrm>
            <a:off x="10972502" y="4452062"/>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4" name="Rectangle 3">
            <a:extLst>
              <a:ext uri="{FF2B5EF4-FFF2-40B4-BE49-F238E27FC236}">
                <a16:creationId xmlns:a16="http://schemas.microsoft.com/office/drawing/2014/main" id="{984E4480-7CD0-144B-9674-690B3502687A}"/>
              </a:ext>
            </a:extLst>
          </p:cNvPr>
          <p:cNvSpPr/>
          <p:nvPr/>
        </p:nvSpPr>
        <p:spPr>
          <a:xfrm>
            <a:off x="3659505" y="4591451"/>
            <a:ext cx="3384613" cy="1200329"/>
          </a:xfrm>
          <a:prstGeom prst="rect">
            <a:avLst/>
          </a:prstGeom>
        </p:spPr>
        <p:txBody>
          <a:bodyPr wrap="square">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Start small and scale up seamlessly without rearchitecting apps</a:t>
            </a:r>
          </a:p>
        </p:txBody>
      </p:sp>
      <p:sp>
        <p:nvSpPr>
          <p:cNvPr id="6" name="Rectangle 5">
            <a:extLst>
              <a:ext uri="{FF2B5EF4-FFF2-40B4-BE49-F238E27FC236}">
                <a16:creationId xmlns:a16="http://schemas.microsoft.com/office/drawing/2014/main" id="{EF93C542-009A-6446-93AA-9C2DA2F2D2DA}"/>
              </a:ext>
            </a:extLst>
          </p:cNvPr>
          <p:cNvSpPr/>
          <p:nvPr/>
        </p:nvSpPr>
        <p:spPr>
          <a:xfrm>
            <a:off x="10410188" y="4568080"/>
            <a:ext cx="3384613" cy="1569660"/>
          </a:xfrm>
          <a:prstGeom prst="rect">
            <a:avLst/>
          </a:prstGeom>
        </p:spPr>
        <p:txBody>
          <a:bodyPr wrap="square">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Lower total cost of ownership with managed database services  </a:t>
            </a:r>
          </a:p>
        </p:txBody>
      </p:sp>
      <p:sp>
        <p:nvSpPr>
          <p:cNvPr id="9" name="TextBox 8">
            <a:extLst>
              <a:ext uri="{FF2B5EF4-FFF2-40B4-BE49-F238E27FC236}">
                <a16:creationId xmlns:a16="http://schemas.microsoft.com/office/drawing/2014/main" id="{4244041E-3583-3649-820E-CB8717EE0CC7}"/>
              </a:ext>
            </a:extLst>
          </p:cNvPr>
          <p:cNvSpPr txBox="1"/>
          <p:nvPr/>
        </p:nvSpPr>
        <p:spPr>
          <a:xfrm>
            <a:off x="268781" y="4573797"/>
            <a:ext cx="3211200" cy="1569660"/>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Increase developer efficiency by using the right tool for the right job</a:t>
            </a:r>
          </a:p>
        </p:txBody>
      </p:sp>
      <p:sp>
        <p:nvSpPr>
          <p:cNvPr id="65" name="Freeform: Shape 64">
            <a:extLst>
              <a:ext uri="{FF2B5EF4-FFF2-40B4-BE49-F238E27FC236}">
                <a16:creationId xmlns:a16="http://schemas.microsoft.com/office/drawing/2014/main" id="{EA3B41A6-4D2A-456E-8E36-D4BD87A10A3F}"/>
              </a:ext>
            </a:extLst>
          </p:cNvPr>
          <p:cNvSpPr/>
          <p:nvPr/>
        </p:nvSpPr>
        <p:spPr>
          <a:xfrm>
            <a:off x="721757" y="4428659"/>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41" name="Freeform: Shape 15">
            <a:extLst>
              <a:ext uri="{FF2B5EF4-FFF2-40B4-BE49-F238E27FC236}">
                <a16:creationId xmlns:a16="http://schemas.microsoft.com/office/drawing/2014/main" id="{0D398C6F-03A3-9C4C-85F5-52B8894FB395}"/>
              </a:ext>
            </a:extLst>
          </p:cNvPr>
          <p:cNvSpPr/>
          <p:nvPr/>
        </p:nvSpPr>
        <p:spPr>
          <a:xfrm>
            <a:off x="7647766" y="4464598"/>
            <a:ext cx="2340864" cy="0"/>
          </a:xfrm>
          <a:custGeom>
            <a:avLst/>
            <a:gdLst>
              <a:gd name="connsiteX0" fmla="*/ 0 w 1119352"/>
              <a:gd name="connsiteY0" fmla="*/ 0 h 0"/>
              <a:gd name="connsiteX1" fmla="*/ 1119352 w 1119352"/>
              <a:gd name="connsiteY1" fmla="*/ 0 h 0"/>
            </a:gdLst>
            <a:ahLst/>
            <a:cxnLst>
              <a:cxn ang="0">
                <a:pos x="connsiteX0" y="connsiteY0"/>
              </a:cxn>
              <a:cxn ang="0">
                <a:pos x="connsiteX1" y="connsiteY1"/>
              </a:cxn>
            </a:cxnLst>
            <a:rect l="l" t="t" r="r" b="b"/>
            <a:pathLst>
              <a:path w="1119352">
                <a:moveTo>
                  <a:pt x="0" y="0"/>
                </a:moveTo>
                <a:lnTo>
                  <a:pt x="1119352" y="0"/>
                </a:lnTo>
              </a:path>
            </a:pathLst>
          </a:cu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
        <p:nvSpPr>
          <p:cNvPr id="42" name="Rectangle 41">
            <a:extLst>
              <a:ext uri="{FF2B5EF4-FFF2-40B4-BE49-F238E27FC236}">
                <a16:creationId xmlns:a16="http://schemas.microsoft.com/office/drawing/2014/main" id="{AD8B187B-2925-5B40-989C-8F94462D72E2}"/>
              </a:ext>
            </a:extLst>
          </p:cNvPr>
          <p:cNvSpPr/>
          <p:nvPr/>
        </p:nvSpPr>
        <p:spPr>
          <a:xfrm>
            <a:off x="7197418" y="4568080"/>
            <a:ext cx="3241608" cy="1569660"/>
          </a:xfrm>
          <a:prstGeom prst="rect">
            <a:avLst/>
          </a:prstGeom>
        </p:spPr>
        <p:txBody>
          <a:bodyPr wrap="square">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Optimize for specific data models and access patterns based on use case</a:t>
            </a:r>
          </a:p>
        </p:txBody>
      </p:sp>
      <p:grpSp>
        <p:nvGrpSpPr>
          <p:cNvPr id="43" name="Group 42">
            <a:extLst>
              <a:ext uri="{FF2B5EF4-FFF2-40B4-BE49-F238E27FC236}">
                <a16:creationId xmlns:a16="http://schemas.microsoft.com/office/drawing/2014/main" id="{2E058E88-2539-C148-BB39-3230999F9B6E}"/>
              </a:ext>
            </a:extLst>
          </p:cNvPr>
          <p:cNvGrpSpPr/>
          <p:nvPr/>
        </p:nvGrpSpPr>
        <p:grpSpPr>
          <a:xfrm>
            <a:off x="8336005" y="2871979"/>
            <a:ext cx="1213725" cy="1138214"/>
            <a:chOff x="1623194" y="1566321"/>
            <a:chExt cx="736401" cy="669618"/>
          </a:xfrm>
          <a:solidFill>
            <a:schemeClr val="bg2"/>
          </a:solidFill>
        </p:grpSpPr>
        <p:grpSp>
          <p:nvGrpSpPr>
            <p:cNvPr id="44" name="Group 43">
              <a:extLst>
                <a:ext uri="{FF2B5EF4-FFF2-40B4-BE49-F238E27FC236}">
                  <a16:creationId xmlns:a16="http://schemas.microsoft.com/office/drawing/2014/main" id="{3EDF79C1-490F-6348-B9A8-8BB2F1161E1E}"/>
                </a:ext>
              </a:extLst>
            </p:cNvPr>
            <p:cNvGrpSpPr/>
            <p:nvPr/>
          </p:nvGrpSpPr>
          <p:grpSpPr>
            <a:xfrm>
              <a:off x="1623194" y="1566321"/>
              <a:ext cx="540980" cy="622432"/>
              <a:chOff x="786472" y="4572218"/>
              <a:chExt cx="459449" cy="528625"/>
            </a:xfrm>
            <a:grpFill/>
          </p:grpSpPr>
          <p:sp>
            <p:nvSpPr>
              <p:cNvPr id="50" name="Freeform 33">
                <a:extLst>
                  <a:ext uri="{FF2B5EF4-FFF2-40B4-BE49-F238E27FC236}">
                    <a16:creationId xmlns:a16="http://schemas.microsoft.com/office/drawing/2014/main" id="{C5672C9D-B6F9-3740-A36E-9E9A8F6DFB9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175565" tIns="87782" rIns="175565" bIns="87782" numCol="1" spcCol="0" rtlCol="0" fromWordArt="0" anchor="ctr" anchorCtr="0" forceAA="0" compatLnSpc="1">
                <a:prstTxWarp prst="textNoShape">
                  <a:avLst/>
                </a:prstTxWarp>
                <a:noAutofit/>
              </a:bodyPr>
              <a:lstStyle/>
              <a:p>
                <a:pPr algn="ctr" defTabSz="1755576"/>
                <a:endParaRPr lang="en-US" sz="3456" dirty="0">
                  <a:solidFill>
                    <a:prstClr val="white"/>
                  </a:solidFill>
                  <a:latin typeface="Amazon Ember Regular"/>
                </a:endParaRPr>
              </a:p>
            </p:txBody>
          </p:sp>
          <p:sp>
            <p:nvSpPr>
              <p:cNvPr id="51" name="Oval 30">
                <a:extLst>
                  <a:ext uri="{FF2B5EF4-FFF2-40B4-BE49-F238E27FC236}">
                    <a16:creationId xmlns:a16="http://schemas.microsoft.com/office/drawing/2014/main" id="{9208E506-E46C-274A-8A49-132C9EB7C04D}"/>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rot="0" spcFirstLastPara="0" vertOverflow="overflow" horzOverflow="overflow" vert="horz" wrap="square" lIns="175565" tIns="87782" rIns="175565" bIns="87782" numCol="1" spcCol="0" rtlCol="0" fromWordArt="0" anchor="ctr" anchorCtr="0" forceAA="0" compatLnSpc="1">
                <a:prstTxWarp prst="textNoShape">
                  <a:avLst/>
                </a:prstTxWarp>
                <a:noAutofit/>
              </a:bodyPr>
              <a:lstStyle/>
              <a:p>
                <a:pPr algn="ctr" defTabSz="1755576"/>
                <a:endParaRPr lang="en-US" sz="3456" dirty="0">
                  <a:solidFill>
                    <a:prstClr val="white"/>
                  </a:solidFill>
                  <a:latin typeface="Amazon Ember Regular"/>
                </a:endParaRPr>
              </a:p>
            </p:txBody>
          </p:sp>
          <p:sp>
            <p:nvSpPr>
              <p:cNvPr id="52" name="Freeform 31">
                <a:extLst>
                  <a:ext uri="{FF2B5EF4-FFF2-40B4-BE49-F238E27FC236}">
                    <a16:creationId xmlns:a16="http://schemas.microsoft.com/office/drawing/2014/main" id="{E59C2BA5-3FF3-3C45-853E-73D4CE21A5E4}"/>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175565" tIns="87782" rIns="175565" bIns="87782" numCol="1" spcCol="0" rtlCol="0" fromWordArt="0" anchor="ctr" anchorCtr="0" forceAA="0" compatLnSpc="1">
                <a:prstTxWarp prst="textNoShape">
                  <a:avLst/>
                </a:prstTxWarp>
                <a:noAutofit/>
              </a:bodyPr>
              <a:lstStyle/>
              <a:p>
                <a:pPr algn="ctr" defTabSz="1755576"/>
                <a:endParaRPr lang="en-US" sz="3456" dirty="0">
                  <a:solidFill>
                    <a:prstClr val="white"/>
                  </a:solidFill>
                  <a:latin typeface="Amazon Ember Regular"/>
                </a:endParaRPr>
              </a:p>
            </p:txBody>
          </p:sp>
          <p:sp>
            <p:nvSpPr>
              <p:cNvPr id="53" name="Freeform 32">
                <a:extLst>
                  <a:ext uri="{FF2B5EF4-FFF2-40B4-BE49-F238E27FC236}">
                    <a16:creationId xmlns:a16="http://schemas.microsoft.com/office/drawing/2014/main" id="{B12C3CBB-1C65-0644-B791-2B4B376EECC6}"/>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175565" tIns="87782" rIns="175565" bIns="87782" numCol="1" spcCol="0" rtlCol="0" fromWordArt="0" anchor="ctr" anchorCtr="0" forceAA="0" compatLnSpc="1">
                <a:prstTxWarp prst="textNoShape">
                  <a:avLst/>
                </a:prstTxWarp>
                <a:noAutofit/>
              </a:bodyPr>
              <a:lstStyle/>
              <a:p>
                <a:pPr algn="ctr" defTabSz="1755576"/>
                <a:endParaRPr lang="en-US" sz="3456" dirty="0">
                  <a:solidFill>
                    <a:prstClr val="white"/>
                  </a:solidFill>
                  <a:latin typeface="Amazon Ember Regular"/>
                </a:endParaRPr>
              </a:p>
            </p:txBody>
          </p:sp>
        </p:grpSp>
        <p:grpSp>
          <p:nvGrpSpPr>
            <p:cNvPr id="45" name="Group 44">
              <a:extLst>
                <a:ext uri="{FF2B5EF4-FFF2-40B4-BE49-F238E27FC236}">
                  <a16:creationId xmlns:a16="http://schemas.microsoft.com/office/drawing/2014/main" id="{CD276337-5C2F-DD48-8559-3037B918AF2D}"/>
                </a:ext>
              </a:extLst>
            </p:cNvPr>
            <p:cNvGrpSpPr/>
            <p:nvPr/>
          </p:nvGrpSpPr>
          <p:grpSpPr>
            <a:xfrm>
              <a:off x="1967695" y="1934155"/>
              <a:ext cx="391900" cy="301784"/>
              <a:chOff x="1230000" y="2386799"/>
              <a:chExt cx="418514" cy="322278"/>
            </a:xfrm>
            <a:grpFill/>
          </p:grpSpPr>
          <p:sp>
            <p:nvSpPr>
              <p:cNvPr id="46" name="Freeform 9">
                <a:extLst>
                  <a:ext uri="{FF2B5EF4-FFF2-40B4-BE49-F238E27FC236}">
                    <a16:creationId xmlns:a16="http://schemas.microsoft.com/office/drawing/2014/main" id="{493BB9EF-9879-1B4E-8675-525B5ABA274F}"/>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grpFill/>
              <a:ln w="19050" cap="rnd">
                <a:solidFill>
                  <a:schemeClr val="tx1"/>
                </a:solidFill>
                <a:prstDash val="solid"/>
                <a:round/>
                <a:headEnd/>
                <a:tailEnd/>
              </a:ln>
            </p:spPr>
            <p:txBody>
              <a:bodyPr vert="horz" wrap="square" lIns="234086" tIns="117043" rIns="234086" bIns="117043" numCol="1" anchor="t" anchorCtr="0" compatLnSpc="1">
                <a:prstTxWarp prst="textNoShape">
                  <a:avLst/>
                </a:prstTxWarp>
              </a:bodyPr>
              <a:lstStyle/>
              <a:p>
                <a:pPr defTabSz="2808750"/>
                <a:endParaRPr lang="en-US" sz="5422" dirty="0">
                  <a:solidFill>
                    <a:srgbClr val="FFFFFF"/>
                  </a:solidFill>
                  <a:latin typeface="Amazon Ember Regular"/>
                </a:endParaRPr>
              </a:p>
            </p:txBody>
          </p:sp>
          <p:sp>
            <p:nvSpPr>
              <p:cNvPr id="47" name="Freeform 12">
                <a:extLst>
                  <a:ext uri="{FF2B5EF4-FFF2-40B4-BE49-F238E27FC236}">
                    <a16:creationId xmlns:a16="http://schemas.microsoft.com/office/drawing/2014/main" id="{7D656E67-8294-984A-A76F-B0BCF02A6CFB}"/>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grpFill/>
              <a:ln w="19050" cap="rnd">
                <a:solidFill>
                  <a:schemeClr val="tx1"/>
                </a:solidFill>
                <a:prstDash val="solid"/>
                <a:round/>
                <a:headEnd/>
                <a:tailEnd/>
              </a:ln>
            </p:spPr>
            <p:txBody>
              <a:bodyPr vert="horz" wrap="square" lIns="234086" tIns="117043" rIns="234086" bIns="117043" numCol="1" anchor="t" anchorCtr="0" compatLnSpc="1">
                <a:prstTxWarp prst="textNoShape">
                  <a:avLst/>
                </a:prstTxWarp>
              </a:bodyPr>
              <a:lstStyle/>
              <a:p>
                <a:pPr defTabSz="2808750"/>
                <a:endParaRPr lang="en-US" sz="5422" dirty="0">
                  <a:solidFill>
                    <a:srgbClr val="FFFFFF"/>
                  </a:solidFill>
                  <a:latin typeface="Amazon Ember Regular"/>
                </a:endParaRPr>
              </a:p>
            </p:txBody>
          </p:sp>
          <p:sp>
            <p:nvSpPr>
              <p:cNvPr id="48" name="Oval 10">
                <a:extLst>
                  <a:ext uri="{FF2B5EF4-FFF2-40B4-BE49-F238E27FC236}">
                    <a16:creationId xmlns:a16="http://schemas.microsoft.com/office/drawing/2014/main" id="{197AFA84-26B7-C94C-8E11-F0FBF0BAB426}"/>
                  </a:ext>
                </a:extLst>
              </p:cNvPr>
              <p:cNvSpPr>
                <a:spLocks noChangeArrowheads="1"/>
              </p:cNvSpPr>
              <p:nvPr/>
            </p:nvSpPr>
            <p:spPr bwMode="auto">
              <a:xfrm>
                <a:off x="1402330" y="2585985"/>
                <a:ext cx="73855" cy="73855"/>
              </a:xfrm>
              <a:prstGeom prst="ellipse">
                <a:avLst/>
              </a:prstGeom>
              <a:grpFill/>
              <a:ln w="19050" cap="rnd">
                <a:solidFill>
                  <a:schemeClr val="tx1"/>
                </a:solidFill>
                <a:prstDash val="solid"/>
                <a:round/>
                <a:headEnd/>
                <a:tailEnd/>
              </a:ln>
            </p:spPr>
            <p:txBody>
              <a:bodyPr vert="horz" wrap="square" lIns="234086" tIns="117043" rIns="234086" bIns="117043" numCol="1" anchor="t" anchorCtr="0" compatLnSpc="1">
                <a:prstTxWarp prst="textNoShape">
                  <a:avLst/>
                </a:prstTxWarp>
              </a:bodyPr>
              <a:lstStyle/>
              <a:p>
                <a:pPr defTabSz="2808750"/>
                <a:endParaRPr lang="en-US" sz="5422" dirty="0">
                  <a:solidFill>
                    <a:srgbClr val="FFFFFF"/>
                  </a:solidFill>
                  <a:latin typeface="Amazon Ember Regular"/>
                </a:endParaRPr>
              </a:p>
            </p:txBody>
          </p:sp>
          <p:sp>
            <p:nvSpPr>
              <p:cNvPr id="49" name="Line 11">
                <a:extLst>
                  <a:ext uri="{FF2B5EF4-FFF2-40B4-BE49-F238E27FC236}">
                    <a16:creationId xmlns:a16="http://schemas.microsoft.com/office/drawing/2014/main" id="{24E1D203-2D1E-EE4D-BFBE-7648E3ECE222}"/>
                  </a:ext>
                </a:extLst>
              </p:cNvPr>
              <p:cNvSpPr>
                <a:spLocks noChangeShapeType="1"/>
              </p:cNvSpPr>
              <p:nvPr/>
            </p:nvSpPr>
            <p:spPr bwMode="auto">
              <a:xfrm flipV="1">
                <a:off x="1462757" y="2496463"/>
                <a:ext cx="102950" cy="100712"/>
              </a:xfrm>
              <a:prstGeom prst="line">
                <a:avLst/>
              </a:prstGeom>
              <a:grpFill/>
              <a:ln w="19050" cap="rnd">
                <a:solidFill>
                  <a:schemeClr val="tx1"/>
                </a:solidFill>
                <a:prstDash val="solid"/>
                <a:round/>
                <a:headEnd/>
                <a:tailEnd/>
              </a:ln>
            </p:spPr>
            <p:txBody>
              <a:bodyPr vert="horz" wrap="square" lIns="234086" tIns="117043" rIns="234086" bIns="117043" numCol="1" anchor="t" anchorCtr="0" compatLnSpc="1">
                <a:prstTxWarp prst="textNoShape">
                  <a:avLst/>
                </a:prstTxWarp>
              </a:bodyPr>
              <a:lstStyle/>
              <a:p>
                <a:pPr defTabSz="2808750"/>
                <a:endParaRPr lang="en-US" sz="5422" dirty="0">
                  <a:solidFill>
                    <a:srgbClr val="FFFFFF"/>
                  </a:solidFill>
                  <a:latin typeface="Amazon Ember Regular"/>
                </a:endParaRPr>
              </a:p>
            </p:txBody>
          </p:sp>
        </p:grpSp>
      </p:grpSp>
      <p:grpSp>
        <p:nvGrpSpPr>
          <p:cNvPr id="103" name="Group 102">
            <a:extLst>
              <a:ext uri="{FF2B5EF4-FFF2-40B4-BE49-F238E27FC236}">
                <a16:creationId xmlns:a16="http://schemas.microsoft.com/office/drawing/2014/main" id="{D4AB393E-D519-2648-BF2F-06325F28EB4B}"/>
              </a:ext>
            </a:extLst>
          </p:cNvPr>
          <p:cNvGrpSpPr/>
          <p:nvPr/>
        </p:nvGrpSpPr>
        <p:grpSpPr>
          <a:xfrm>
            <a:off x="4705401" y="2770472"/>
            <a:ext cx="1334651" cy="1230909"/>
            <a:chOff x="1199012" y="3116278"/>
            <a:chExt cx="372838" cy="362265"/>
          </a:xfrm>
        </p:grpSpPr>
        <p:sp>
          <p:nvSpPr>
            <p:cNvPr id="104" name="Freeform: Shape 76">
              <a:extLst>
                <a:ext uri="{FF2B5EF4-FFF2-40B4-BE49-F238E27FC236}">
                  <a16:creationId xmlns:a16="http://schemas.microsoft.com/office/drawing/2014/main" id="{3DDCD9FF-6814-C649-95A2-33ED45574A86}"/>
                </a:ext>
              </a:extLst>
            </p:cNvPr>
            <p:cNvSpPr/>
            <p:nvPr/>
          </p:nvSpPr>
          <p:spPr>
            <a:xfrm>
              <a:off x="1199012" y="3116278"/>
              <a:ext cx="339057" cy="318143"/>
            </a:xfrm>
            <a:custGeom>
              <a:avLst/>
              <a:gdLst>
                <a:gd name="connsiteX0" fmla="*/ 240059 w 240346"/>
                <a:gd name="connsiteY0" fmla="*/ 56200 h 234883"/>
                <a:gd name="connsiteX1" fmla="*/ 66627 w 240346"/>
                <a:gd name="connsiteY1" fmla="*/ 19874 h 234883"/>
                <a:gd name="connsiteX2" fmla="*/ 1625 w 240346"/>
                <a:gd name="connsiteY2" fmla="*/ 120383 h 234883"/>
                <a:gd name="connsiteX3" fmla="*/ 46417 w 240346"/>
                <a:gd name="connsiteY3" fmla="*/ 234274 h 234883"/>
              </a:gdLst>
              <a:ahLst/>
              <a:cxnLst>
                <a:cxn ang="0">
                  <a:pos x="connsiteX0" y="connsiteY0"/>
                </a:cxn>
                <a:cxn ang="0">
                  <a:pos x="connsiteX1" y="connsiteY1"/>
                </a:cxn>
                <a:cxn ang="0">
                  <a:pos x="connsiteX2" y="connsiteY2"/>
                </a:cxn>
                <a:cxn ang="0">
                  <a:pos x="connsiteX3" y="connsiteY3"/>
                </a:cxn>
              </a:cxnLst>
              <a:rect l="l" t="t" r="r" b="b"/>
              <a:pathLst>
                <a:path w="240346" h="234883">
                  <a:moveTo>
                    <a:pt x="240059" y="56200"/>
                  </a:moveTo>
                  <a:cubicBezTo>
                    <a:pt x="213839" y="17690"/>
                    <a:pt x="142282" y="-23825"/>
                    <a:pt x="66627" y="19874"/>
                  </a:cubicBezTo>
                  <a:cubicBezTo>
                    <a:pt x="38769" y="35989"/>
                    <a:pt x="6541" y="71767"/>
                    <a:pt x="1625" y="120383"/>
                  </a:cubicBezTo>
                  <a:cubicBezTo>
                    <a:pt x="1625" y="120383"/>
                    <a:pt x="-6569" y="192214"/>
                    <a:pt x="46417" y="234274"/>
                  </a:cubicBezTo>
                </a:path>
              </a:pathLst>
            </a:custGeom>
            <a:noFill/>
            <a:ln w="19050" cap="flat">
              <a:solidFill>
                <a:schemeClr val="tx1"/>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a:solidFill>
                  <a:srgbClr val="1D516C"/>
                </a:solidFill>
                <a:latin typeface="Arial"/>
              </a:endParaRPr>
            </a:p>
          </p:txBody>
        </p:sp>
        <p:sp>
          <p:nvSpPr>
            <p:cNvPr id="105" name="Freeform: Shape 77">
              <a:extLst>
                <a:ext uri="{FF2B5EF4-FFF2-40B4-BE49-F238E27FC236}">
                  <a16:creationId xmlns:a16="http://schemas.microsoft.com/office/drawing/2014/main" id="{03910875-B6E2-674F-83D6-7DC68A9B5303}"/>
                </a:ext>
              </a:extLst>
            </p:cNvPr>
            <p:cNvSpPr/>
            <p:nvPr/>
          </p:nvSpPr>
          <p:spPr>
            <a:xfrm>
              <a:off x="1515124" y="3170388"/>
              <a:ext cx="30824" cy="29595"/>
            </a:xfrm>
            <a:custGeom>
              <a:avLst/>
              <a:gdLst>
                <a:gd name="connsiteX0" fmla="*/ 17616 w 21849"/>
                <a:gd name="connsiteY0" fmla="*/ 2048 h 21849"/>
                <a:gd name="connsiteX1" fmla="*/ 14885 w 21849"/>
                <a:gd name="connsiteY1" fmla="*/ 14885 h 21849"/>
                <a:gd name="connsiteX2" fmla="*/ 2048 w 21849"/>
                <a:gd name="connsiteY2" fmla="*/ 12154 h 21849"/>
                <a:gd name="connsiteX3" fmla="*/ 6418 w 21849"/>
                <a:gd name="connsiteY3" fmla="*/ 18982 h 21849"/>
                <a:gd name="connsiteX4" fmla="*/ 19255 w 21849"/>
                <a:gd name="connsiteY4" fmla="*/ 21440 h 21849"/>
                <a:gd name="connsiteX5" fmla="*/ 21986 w 21849"/>
                <a:gd name="connsiteY5" fmla="*/ 8876 h 2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49" h="21849">
                  <a:moveTo>
                    <a:pt x="17616" y="2048"/>
                  </a:moveTo>
                  <a:lnTo>
                    <a:pt x="14885" y="14885"/>
                  </a:lnTo>
                  <a:lnTo>
                    <a:pt x="2048" y="12154"/>
                  </a:lnTo>
                  <a:lnTo>
                    <a:pt x="6418" y="18982"/>
                  </a:lnTo>
                  <a:lnTo>
                    <a:pt x="19255" y="21440"/>
                  </a:lnTo>
                  <a:lnTo>
                    <a:pt x="21986" y="8876"/>
                  </a:lnTo>
                  <a:close/>
                </a:path>
              </a:pathLst>
            </a:custGeom>
            <a:solidFill>
              <a:srgbClr val="FFFFFF"/>
            </a:solidFill>
            <a:ln w="6350" cap="flat">
              <a:solidFill>
                <a:schemeClr val="tx1"/>
              </a:solid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a:solidFill>
                  <a:srgbClr val="1D516C"/>
                </a:solidFill>
                <a:latin typeface="Arial"/>
              </a:endParaRPr>
            </a:p>
          </p:txBody>
        </p:sp>
        <p:sp>
          <p:nvSpPr>
            <p:cNvPr id="106" name="Freeform: Shape 78">
              <a:extLst>
                <a:ext uri="{FF2B5EF4-FFF2-40B4-BE49-F238E27FC236}">
                  <a16:creationId xmlns:a16="http://schemas.microsoft.com/office/drawing/2014/main" id="{B733FBF4-A061-1C4F-BB1A-DF1C79DC7C2F}"/>
                </a:ext>
              </a:extLst>
            </p:cNvPr>
            <p:cNvSpPr/>
            <p:nvPr/>
          </p:nvSpPr>
          <p:spPr>
            <a:xfrm>
              <a:off x="1309851" y="3243348"/>
              <a:ext cx="261999" cy="233058"/>
            </a:xfrm>
            <a:custGeom>
              <a:avLst/>
              <a:gdLst>
                <a:gd name="connsiteX0" fmla="*/ 1168 w 185721"/>
                <a:gd name="connsiteY0" fmla="*/ 161216 h 172065"/>
                <a:gd name="connsiteX1" fmla="*/ 120794 w 185721"/>
                <a:gd name="connsiteY1" fmla="*/ 154115 h 172065"/>
                <a:gd name="connsiteX2" fmla="*/ 180608 w 185721"/>
                <a:gd name="connsiteY2" fmla="*/ 1168 h 172065"/>
              </a:gdLst>
              <a:ahLst/>
              <a:cxnLst>
                <a:cxn ang="0">
                  <a:pos x="connsiteX0" y="connsiteY0"/>
                </a:cxn>
                <a:cxn ang="0">
                  <a:pos x="connsiteX1" y="connsiteY1"/>
                </a:cxn>
                <a:cxn ang="0">
                  <a:pos x="connsiteX2" y="connsiteY2"/>
                </a:cxn>
              </a:cxnLst>
              <a:rect l="l" t="t" r="r" b="b"/>
              <a:pathLst>
                <a:path w="185721" h="172065">
                  <a:moveTo>
                    <a:pt x="1168" y="161216"/>
                  </a:moveTo>
                  <a:cubicBezTo>
                    <a:pt x="34215" y="175965"/>
                    <a:pt x="76822" y="179515"/>
                    <a:pt x="120794" y="154115"/>
                  </a:cubicBezTo>
                  <a:cubicBezTo>
                    <a:pt x="157666" y="132812"/>
                    <a:pt x="203004" y="76003"/>
                    <a:pt x="180608" y="1168"/>
                  </a:cubicBezTo>
                </a:path>
              </a:pathLst>
            </a:custGeom>
            <a:noFill/>
            <a:ln w="19050" cap="flat">
              <a:solidFill>
                <a:schemeClr val="tx1"/>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a:solidFill>
                  <a:srgbClr val="1D516C"/>
                </a:solidFill>
                <a:latin typeface="Arial"/>
              </a:endParaRPr>
            </a:p>
          </p:txBody>
        </p:sp>
        <p:sp>
          <p:nvSpPr>
            <p:cNvPr id="115" name="Freeform: Shape 79">
              <a:extLst>
                <a:ext uri="{FF2B5EF4-FFF2-40B4-BE49-F238E27FC236}">
                  <a16:creationId xmlns:a16="http://schemas.microsoft.com/office/drawing/2014/main" id="{94897CDB-0C6A-894B-9D54-AB0EB37A2350}"/>
                </a:ext>
              </a:extLst>
            </p:cNvPr>
            <p:cNvSpPr/>
            <p:nvPr/>
          </p:nvSpPr>
          <p:spPr>
            <a:xfrm>
              <a:off x="1300516" y="3448948"/>
              <a:ext cx="30824" cy="29595"/>
            </a:xfrm>
            <a:custGeom>
              <a:avLst/>
              <a:gdLst>
                <a:gd name="connsiteX0" fmla="*/ 14066 w 21849"/>
                <a:gd name="connsiteY0" fmla="*/ 22259 h 21849"/>
                <a:gd name="connsiteX1" fmla="*/ 9150 w 21849"/>
                <a:gd name="connsiteY1" fmla="*/ 9969 h 21849"/>
                <a:gd name="connsiteX2" fmla="*/ 21440 w 21849"/>
                <a:gd name="connsiteY2" fmla="*/ 5053 h 21849"/>
                <a:gd name="connsiteX3" fmla="*/ 14339 w 21849"/>
                <a:gd name="connsiteY3" fmla="*/ 2048 h 21849"/>
                <a:gd name="connsiteX4" fmla="*/ 2048 w 21849"/>
                <a:gd name="connsiteY4" fmla="*/ 6691 h 21849"/>
                <a:gd name="connsiteX5" fmla="*/ 6965 w 21849"/>
                <a:gd name="connsiteY5" fmla="*/ 18982 h 2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49" h="21849">
                  <a:moveTo>
                    <a:pt x="14066" y="22259"/>
                  </a:moveTo>
                  <a:lnTo>
                    <a:pt x="9150" y="9969"/>
                  </a:lnTo>
                  <a:lnTo>
                    <a:pt x="21440" y="5053"/>
                  </a:lnTo>
                  <a:lnTo>
                    <a:pt x="14339" y="2048"/>
                  </a:lnTo>
                  <a:lnTo>
                    <a:pt x="2048" y="6691"/>
                  </a:lnTo>
                  <a:lnTo>
                    <a:pt x="6965" y="18982"/>
                  </a:lnTo>
                  <a:close/>
                </a:path>
              </a:pathLst>
            </a:custGeom>
            <a:solidFill>
              <a:srgbClr val="FFFFFF"/>
            </a:solidFill>
            <a:ln w="6350" cap="flat">
              <a:solidFill>
                <a:schemeClr val="tx1"/>
              </a:solid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a:solidFill>
                  <a:srgbClr val="1D516C"/>
                </a:solidFill>
                <a:latin typeface="Arial"/>
              </a:endParaRPr>
            </a:p>
          </p:txBody>
        </p:sp>
        <p:sp>
          <p:nvSpPr>
            <p:cNvPr id="116" name="Freeform: Shape 80">
              <a:extLst>
                <a:ext uri="{FF2B5EF4-FFF2-40B4-BE49-F238E27FC236}">
                  <a16:creationId xmlns:a16="http://schemas.microsoft.com/office/drawing/2014/main" id="{49D6E36B-4BF1-C741-896B-F16C7D588459}"/>
                </a:ext>
              </a:extLst>
            </p:cNvPr>
            <p:cNvSpPr/>
            <p:nvPr/>
          </p:nvSpPr>
          <p:spPr>
            <a:xfrm>
              <a:off x="1294824" y="3220413"/>
              <a:ext cx="169529" cy="162770"/>
            </a:xfrm>
            <a:custGeom>
              <a:avLst/>
              <a:gdLst>
                <a:gd name="connsiteX0" fmla="*/ 1168 w 120173"/>
                <a:gd name="connsiteY0" fmla="*/ 1168 h 120173"/>
                <a:gd name="connsiteX1" fmla="*/ 119975 w 120173"/>
                <a:gd name="connsiteY1" fmla="*/ 120248 h 120173"/>
              </a:gdLst>
              <a:ahLst/>
              <a:cxnLst>
                <a:cxn ang="0">
                  <a:pos x="connsiteX0" y="connsiteY0"/>
                </a:cxn>
                <a:cxn ang="0">
                  <a:pos x="connsiteX1" y="connsiteY1"/>
                </a:cxn>
              </a:cxnLst>
              <a:rect l="l" t="t" r="r" b="b"/>
              <a:pathLst>
                <a:path w="120173" h="120173">
                  <a:moveTo>
                    <a:pt x="1168" y="1168"/>
                  </a:moveTo>
                  <a:lnTo>
                    <a:pt x="119975" y="120248"/>
                  </a:lnTo>
                </a:path>
              </a:pathLst>
            </a:custGeom>
            <a:ln w="19050" cap="flat">
              <a:solidFill>
                <a:schemeClr val="tx1"/>
              </a:solid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dirty="0">
                <a:solidFill>
                  <a:srgbClr val="1D516C"/>
                </a:solidFill>
                <a:latin typeface="Arial"/>
              </a:endParaRPr>
            </a:p>
          </p:txBody>
        </p:sp>
        <p:sp>
          <p:nvSpPr>
            <p:cNvPr id="117" name="Freeform: Shape 81">
              <a:extLst>
                <a:ext uri="{FF2B5EF4-FFF2-40B4-BE49-F238E27FC236}">
                  <a16:creationId xmlns:a16="http://schemas.microsoft.com/office/drawing/2014/main" id="{69505FCE-FCCD-4146-AABB-B6C1B97A5D3D}"/>
                </a:ext>
              </a:extLst>
            </p:cNvPr>
            <p:cNvSpPr/>
            <p:nvPr/>
          </p:nvSpPr>
          <p:spPr>
            <a:xfrm>
              <a:off x="1287417" y="3213670"/>
              <a:ext cx="50088" cy="48092"/>
            </a:xfrm>
            <a:custGeom>
              <a:avLst/>
              <a:gdLst>
                <a:gd name="connsiteX0" fmla="*/ 3414 w 35505"/>
                <a:gd name="connsiteY0" fmla="*/ 34823 h 35505"/>
                <a:gd name="connsiteX1" fmla="*/ 8876 w 35505"/>
                <a:gd name="connsiteY1" fmla="*/ 34550 h 35505"/>
                <a:gd name="connsiteX2" fmla="*/ 7784 w 35505"/>
                <a:gd name="connsiteY2" fmla="*/ 7784 h 35505"/>
                <a:gd name="connsiteX3" fmla="*/ 34823 w 35505"/>
                <a:gd name="connsiteY3" fmla="*/ 8603 h 35505"/>
                <a:gd name="connsiteX4" fmla="*/ 34823 w 35505"/>
                <a:gd name="connsiteY4" fmla="*/ 3141 h 35505"/>
                <a:gd name="connsiteX5" fmla="*/ 2048 w 35505"/>
                <a:gd name="connsiteY5" fmla="*/ 2048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5" h="35505">
                  <a:moveTo>
                    <a:pt x="3414" y="34823"/>
                  </a:moveTo>
                  <a:lnTo>
                    <a:pt x="8876" y="34550"/>
                  </a:lnTo>
                  <a:lnTo>
                    <a:pt x="7784" y="7784"/>
                  </a:lnTo>
                  <a:lnTo>
                    <a:pt x="34823" y="8603"/>
                  </a:lnTo>
                  <a:lnTo>
                    <a:pt x="34823" y="3141"/>
                  </a:lnTo>
                  <a:lnTo>
                    <a:pt x="2048" y="2048"/>
                  </a:lnTo>
                  <a:close/>
                </a:path>
              </a:pathLst>
            </a:custGeom>
            <a:solidFill>
              <a:srgbClr val="FFFFFF"/>
            </a:solidFill>
            <a:ln w="6350" cap="flat">
              <a:solidFill>
                <a:schemeClr val="tx1"/>
              </a:solid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a:solidFill>
                  <a:srgbClr val="1D516C"/>
                </a:solidFill>
                <a:latin typeface="Arial"/>
              </a:endParaRPr>
            </a:p>
          </p:txBody>
        </p:sp>
        <p:sp>
          <p:nvSpPr>
            <p:cNvPr id="118" name="Freeform: Shape 82">
              <a:extLst>
                <a:ext uri="{FF2B5EF4-FFF2-40B4-BE49-F238E27FC236}">
                  <a16:creationId xmlns:a16="http://schemas.microsoft.com/office/drawing/2014/main" id="{265E3B02-CFC5-6A4F-82F4-4A4FF049EC5B}"/>
                </a:ext>
              </a:extLst>
            </p:cNvPr>
            <p:cNvSpPr/>
            <p:nvPr/>
          </p:nvSpPr>
          <p:spPr>
            <a:xfrm>
              <a:off x="1421113" y="3341667"/>
              <a:ext cx="50088" cy="48092"/>
            </a:xfrm>
            <a:custGeom>
              <a:avLst/>
              <a:gdLst>
                <a:gd name="connsiteX0" fmla="*/ 2048 w 35505"/>
                <a:gd name="connsiteY0" fmla="*/ 33730 h 35505"/>
                <a:gd name="connsiteX1" fmla="*/ 2048 w 35505"/>
                <a:gd name="connsiteY1" fmla="*/ 28268 h 35505"/>
                <a:gd name="connsiteX2" fmla="*/ 29087 w 35505"/>
                <a:gd name="connsiteY2" fmla="*/ 29360 h 35505"/>
                <a:gd name="connsiteX3" fmla="*/ 27995 w 35505"/>
                <a:gd name="connsiteY3" fmla="*/ 2321 h 35505"/>
                <a:gd name="connsiteX4" fmla="*/ 33457 w 35505"/>
                <a:gd name="connsiteY4" fmla="*/ 2048 h 35505"/>
                <a:gd name="connsiteX5" fmla="*/ 34823 w 35505"/>
                <a:gd name="connsiteY5" fmla="*/ 34823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5" h="35505">
                  <a:moveTo>
                    <a:pt x="2048" y="33730"/>
                  </a:moveTo>
                  <a:lnTo>
                    <a:pt x="2048" y="28268"/>
                  </a:lnTo>
                  <a:lnTo>
                    <a:pt x="29087" y="29360"/>
                  </a:lnTo>
                  <a:lnTo>
                    <a:pt x="27995" y="2321"/>
                  </a:lnTo>
                  <a:lnTo>
                    <a:pt x="33457" y="2048"/>
                  </a:lnTo>
                  <a:lnTo>
                    <a:pt x="34823" y="34823"/>
                  </a:lnTo>
                  <a:close/>
                </a:path>
              </a:pathLst>
            </a:custGeom>
            <a:solidFill>
              <a:srgbClr val="FFFFFF"/>
            </a:solidFill>
            <a:ln w="6350" cap="flat">
              <a:solidFill>
                <a:schemeClr val="tx1"/>
              </a:solid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a:solidFill>
                  <a:srgbClr val="1D516C"/>
                </a:solidFill>
                <a:latin typeface="Arial"/>
              </a:endParaRPr>
            </a:p>
          </p:txBody>
        </p:sp>
        <p:sp>
          <p:nvSpPr>
            <p:cNvPr id="119" name="Freeform: Shape 83">
              <a:extLst>
                <a:ext uri="{FF2B5EF4-FFF2-40B4-BE49-F238E27FC236}">
                  <a16:creationId xmlns:a16="http://schemas.microsoft.com/office/drawing/2014/main" id="{23733BA0-F5FA-8E44-A199-109BF4C29BC3}"/>
                </a:ext>
              </a:extLst>
            </p:cNvPr>
            <p:cNvSpPr/>
            <p:nvPr/>
          </p:nvSpPr>
          <p:spPr>
            <a:xfrm>
              <a:off x="1294824" y="3220413"/>
              <a:ext cx="169529" cy="162770"/>
            </a:xfrm>
            <a:custGeom>
              <a:avLst/>
              <a:gdLst>
                <a:gd name="connsiteX0" fmla="*/ 1168 w 120173"/>
                <a:gd name="connsiteY0" fmla="*/ 120248 h 120173"/>
                <a:gd name="connsiteX1" fmla="*/ 119975 w 120173"/>
                <a:gd name="connsiteY1" fmla="*/ 1168 h 120173"/>
              </a:gdLst>
              <a:ahLst/>
              <a:cxnLst>
                <a:cxn ang="0">
                  <a:pos x="connsiteX0" y="connsiteY0"/>
                </a:cxn>
                <a:cxn ang="0">
                  <a:pos x="connsiteX1" y="connsiteY1"/>
                </a:cxn>
              </a:cxnLst>
              <a:rect l="l" t="t" r="r" b="b"/>
              <a:pathLst>
                <a:path w="120173" h="120173">
                  <a:moveTo>
                    <a:pt x="1168" y="120248"/>
                  </a:moveTo>
                  <a:lnTo>
                    <a:pt x="119975" y="1168"/>
                  </a:lnTo>
                </a:path>
              </a:pathLst>
            </a:custGeom>
            <a:ln w="19050" cap="flat">
              <a:solidFill>
                <a:schemeClr val="tx1"/>
              </a:solid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a:solidFill>
                  <a:srgbClr val="1D516C"/>
                </a:solidFill>
                <a:latin typeface="Arial"/>
              </a:endParaRPr>
            </a:p>
          </p:txBody>
        </p:sp>
        <p:sp>
          <p:nvSpPr>
            <p:cNvPr id="120" name="Freeform: Shape 84">
              <a:extLst>
                <a:ext uri="{FF2B5EF4-FFF2-40B4-BE49-F238E27FC236}">
                  <a16:creationId xmlns:a16="http://schemas.microsoft.com/office/drawing/2014/main" id="{7FED72FC-96C7-AD4B-890C-65248E8F282D}"/>
                </a:ext>
              </a:extLst>
            </p:cNvPr>
            <p:cNvSpPr/>
            <p:nvPr/>
          </p:nvSpPr>
          <p:spPr>
            <a:xfrm>
              <a:off x="1287417" y="3341667"/>
              <a:ext cx="50088" cy="48092"/>
            </a:xfrm>
            <a:custGeom>
              <a:avLst/>
              <a:gdLst>
                <a:gd name="connsiteX0" fmla="*/ 34823 w 35505"/>
                <a:gd name="connsiteY0" fmla="*/ 33730 h 35505"/>
                <a:gd name="connsiteX1" fmla="*/ 34823 w 35505"/>
                <a:gd name="connsiteY1" fmla="*/ 28268 h 35505"/>
                <a:gd name="connsiteX2" fmla="*/ 7784 w 35505"/>
                <a:gd name="connsiteY2" fmla="*/ 29360 h 35505"/>
                <a:gd name="connsiteX3" fmla="*/ 8876 w 35505"/>
                <a:gd name="connsiteY3" fmla="*/ 2321 h 35505"/>
                <a:gd name="connsiteX4" fmla="*/ 3414 w 35505"/>
                <a:gd name="connsiteY4" fmla="*/ 2048 h 35505"/>
                <a:gd name="connsiteX5" fmla="*/ 2048 w 35505"/>
                <a:gd name="connsiteY5" fmla="*/ 34823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5" h="35505">
                  <a:moveTo>
                    <a:pt x="34823" y="33730"/>
                  </a:moveTo>
                  <a:lnTo>
                    <a:pt x="34823" y="28268"/>
                  </a:lnTo>
                  <a:lnTo>
                    <a:pt x="7784" y="29360"/>
                  </a:lnTo>
                  <a:lnTo>
                    <a:pt x="8876" y="2321"/>
                  </a:lnTo>
                  <a:lnTo>
                    <a:pt x="3414" y="2048"/>
                  </a:lnTo>
                  <a:lnTo>
                    <a:pt x="2048" y="34823"/>
                  </a:lnTo>
                  <a:close/>
                </a:path>
              </a:pathLst>
            </a:custGeom>
            <a:solidFill>
              <a:srgbClr val="FFFFFF"/>
            </a:solidFill>
            <a:ln w="6350" cap="flat">
              <a:solidFill>
                <a:schemeClr val="tx1"/>
              </a:solid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a:solidFill>
                  <a:srgbClr val="1D516C"/>
                </a:solidFill>
                <a:latin typeface="Arial"/>
              </a:endParaRPr>
            </a:p>
          </p:txBody>
        </p:sp>
        <p:sp>
          <p:nvSpPr>
            <p:cNvPr id="121" name="Freeform: Shape 85">
              <a:extLst>
                <a:ext uri="{FF2B5EF4-FFF2-40B4-BE49-F238E27FC236}">
                  <a16:creationId xmlns:a16="http://schemas.microsoft.com/office/drawing/2014/main" id="{C4AB78D2-B2FA-9746-B02A-DD25EEBBB247}"/>
                </a:ext>
              </a:extLst>
            </p:cNvPr>
            <p:cNvSpPr/>
            <p:nvPr/>
          </p:nvSpPr>
          <p:spPr>
            <a:xfrm>
              <a:off x="1421113" y="3213670"/>
              <a:ext cx="50088" cy="48092"/>
            </a:xfrm>
            <a:custGeom>
              <a:avLst/>
              <a:gdLst>
                <a:gd name="connsiteX0" fmla="*/ 33457 w 35505"/>
                <a:gd name="connsiteY0" fmla="*/ 34823 h 35505"/>
                <a:gd name="connsiteX1" fmla="*/ 27995 w 35505"/>
                <a:gd name="connsiteY1" fmla="*/ 34550 h 35505"/>
                <a:gd name="connsiteX2" fmla="*/ 29087 w 35505"/>
                <a:gd name="connsiteY2" fmla="*/ 7784 h 35505"/>
                <a:gd name="connsiteX3" fmla="*/ 2048 w 35505"/>
                <a:gd name="connsiteY3" fmla="*/ 8603 h 35505"/>
                <a:gd name="connsiteX4" fmla="*/ 2048 w 35505"/>
                <a:gd name="connsiteY4" fmla="*/ 3141 h 35505"/>
                <a:gd name="connsiteX5" fmla="*/ 34823 w 35505"/>
                <a:gd name="connsiteY5" fmla="*/ 2048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05" h="35505">
                  <a:moveTo>
                    <a:pt x="33457" y="34823"/>
                  </a:moveTo>
                  <a:lnTo>
                    <a:pt x="27995" y="34550"/>
                  </a:lnTo>
                  <a:lnTo>
                    <a:pt x="29087" y="7784"/>
                  </a:lnTo>
                  <a:lnTo>
                    <a:pt x="2048" y="8603"/>
                  </a:lnTo>
                  <a:lnTo>
                    <a:pt x="2048" y="3141"/>
                  </a:lnTo>
                  <a:lnTo>
                    <a:pt x="34823" y="2048"/>
                  </a:lnTo>
                  <a:close/>
                </a:path>
              </a:pathLst>
            </a:custGeom>
            <a:solidFill>
              <a:srgbClr val="FFFFFF"/>
            </a:solidFill>
            <a:ln w="6350" cap="flat">
              <a:solidFill>
                <a:schemeClr val="tx1"/>
              </a:solid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170403">
                <a:defRPr/>
              </a:pPr>
              <a:endParaRPr lang="en-US" sz="2816">
                <a:solidFill>
                  <a:srgbClr val="1D516C"/>
                </a:solidFill>
                <a:latin typeface="Arial"/>
              </a:endParaRPr>
            </a:p>
          </p:txBody>
        </p:sp>
      </p:grpSp>
      <p:grpSp>
        <p:nvGrpSpPr>
          <p:cNvPr id="126" name="Group 125">
            <a:extLst>
              <a:ext uri="{FF2B5EF4-FFF2-40B4-BE49-F238E27FC236}">
                <a16:creationId xmlns:a16="http://schemas.microsoft.com/office/drawing/2014/main" id="{D8F3751A-3004-374C-9329-1DC5F8CD1B43}"/>
              </a:ext>
            </a:extLst>
          </p:cNvPr>
          <p:cNvGrpSpPr/>
          <p:nvPr/>
        </p:nvGrpSpPr>
        <p:grpSpPr>
          <a:xfrm>
            <a:off x="11407786" y="2813255"/>
            <a:ext cx="1402344" cy="1301541"/>
            <a:chOff x="1996216" y="1183897"/>
            <a:chExt cx="215456" cy="218823"/>
          </a:xfrm>
        </p:grpSpPr>
        <p:sp>
          <p:nvSpPr>
            <p:cNvPr id="127" name="Freeform: Shape 60">
              <a:extLst>
                <a:ext uri="{FF2B5EF4-FFF2-40B4-BE49-F238E27FC236}">
                  <a16:creationId xmlns:a16="http://schemas.microsoft.com/office/drawing/2014/main" id="{34C5898A-209C-B54E-8D01-8EB7544E6FBB}"/>
                </a:ext>
              </a:extLst>
            </p:cNvPr>
            <p:cNvSpPr/>
            <p:nvPr/>
          </p:nvSpPr>
          <p:spPr>
            <a:xfrm>
              <a:off x="1996216" y="1183897"/>
              <a:ext cx="215456" cy="218823"/>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noFill/>
            <a:ln w="19050" cap="flat">
              <a:solidFill>
                <a:schemeClr val="tx2"/>
              </a:solidFill>
              <a:prstDash val="solid"/>
              <a:round/>
            </a:ln>
          </p:spPr>
          <p:txBody>
            <a:bodyPr rtlCol="0" anchor="ctr"/>
            <a:lstStyle/>
            <a:p>
              <a:pPr defTabSz="1170403">
                <a:defRPr/>
              </a:pPr>
              <a:endParaRPr lang="en-US" sz="4096" dirty="0">
                <a:solidFill>
                  <a:srgbClr val="1D516C"/>
                </a:solidFill>
                <a:latin typeface="Arial"/>
              </a:endParaRPr>
            </a:p>
          </p:txBody>
        </p:sp>
        <p:sp>
          <p:nvSpPr>
            <p:cNvPr id="128" name="Freeform: Shape 61">
              <a:extLst>
                <a:ext uri="{FF2B5EF4-FFF2-40B4-BE49-F238E27FC236}">
                  <a16:creationId xmlns:a16="http://schemas.microsoft.com/office/drawing/2014/main" id="{342174CC-59D2-444D-B885-D1C16A616912}"/>
                </a:ext>
              </a:extLst>
            </p:cNvPr>
            <p:cNvSpPr/>
            <p:nvPr/>
          </p:nvSpPr>
          <p:spPr>
            <a:xfrm>
              <a:off x="2060589" y="1246984"/>
              <a:ext cx="90896" cy="90896"/>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noFill/>
            <a:ln w="19050" cap="flat">
              <a:solidFill>
                <a:schemeClr val="tx2"/>
              </a:solidFill>
              <a:prstDash val="solid"/>
              <a:round/>
            </a:ln>
          </p:spPr>
          <p:txBody>
            <a:bodyPr rtlCol="0" anchor="ctr"/>
            <a:lstStyle/>
            <a:p>
              <a:pPr defTabSz="1170403">
                <a:defRPr/>
              </a:pPr>
              <a:endParaRPr lang="en-US" sz="4096" dirty="0">
                <a:solidFill>
                  <a:srgbClr val="1D516C"/>
                </a:solidFill>
                <a:latin typeface="Arial"/>
              </a:endParaRPr>
            </a:p>
          </p:txBody>
        </p:sp>
      </p:grpSp>
      <p:grpSp>
        <p:nvGrpSpPr>
          <p:cNvPr id="57" name="Graphic 190">
            <a:extLst>
              <a:ext uri="{FF2B5EF4-FFF2-40B4-BE49-F238E27FC236}">
                <a16:creationId xmlns:a16="http://schemas.microsoft.com/office/drawing/2014/main" id="{B20C4FFA-BA0B-4C4D-8F46-0198C2EC1784}"/>
              </a:ext>
            </a:extLst>
          </p:cNvPr>
          <p:cNvGrpSpPr/>
          <p:nvPr/>
        </p:nvGrpSpPr>
        <p:grpSpPr>
          <a:xfrm>
            <a:off x="989085" y="2499322"/>
            <a:ext cx="1909971" cy="1888208"/>
            <a:chOff x="6982603" y="4250234"/>
            <a:chExt cx="643689" cy="643689"/>
          </a:xfrm>
        </p:grpSpPr>
        <p:sp>
          <p:nvSpPr>
            <p:cNvPr id="58" name="Freeform: Shape 163">
              <a:extLst>
                <a:ext uri="{FF2B5EF4-FFF2-40B4-BE49-F238E27FC236}">
                  <a16:creationId xmlns:a16="http://schemas.microsoft.com/office/drawing/2014/main" id="{1BB66329-A5BA-4146-9476-9872A788C90D}"/>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pPr algn="ctr" defTabSz="1097234">
                <a:defRPr/>
              </a:pPr>
              <a:endParaRPr lang="en-US" sz="2118"/>
            </a:p>
          </p:txBody>
        </p:sp>
        <p:sp>
          <p:nvSpPr>
            <p:cNvPr id="59" name="Freeform: Shape 164">
              <a:extLst>
                <a:ext uri="{FF2B5EF4-FFF2-40B4-BE49-F238E27FC236}">
                  <a16:creationId xmlns:a16="http://schemas.microsoft.com/office/drawing/2014/main" id="{C11E71EE-8768-904B-A2BA-F6F724B90FFF}"/>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chemeClr val="tx1"/>
              </a:solidFill>
              <a:prstDash val="solid"/>
              <a:round/>
            </a:ln>
          </p:spPr>
          <p:txBody>
            <a:bodyPr rtlCol="0" anchor="ctr"/>
            <a:lstStyle/>
            <a:p>
              <a:pPr algn="ctr" defTabSz="1097234">
                <a:defRPr/>
              </a:pPr>
              <a:endParaRPr lang="en-US" sz="2118"/>
            </a:p>
          </p:txBody>
        </p:sp>
        <p:sp>
          <p:nvSpPr>
            <p:cNvPr id="60" name="Freeform: Shape 165">
              <a:extLst>
                <a:ext uri="{FF2B5EF4-FFF2-40B4-BE49-F238E27FC236}">
                  <a16:creationId xmlns:a16="http://schemas.microsoft.com/office/drawing/2014/main" id="{80E8D050-A80C-1141-8852-92F25832F101}"/>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pPr algn="ctr" defTabSz="1097234">
                <a:defRPr/>
              </a:pPr>
              <a:endParaRPr lang="en-US" sz="2118"/>
            </a:p>
          </p:txBody>
        </p:sp>
        <p:sp>
          <p:nvSpPr>
            <p:cNvPr id="61" name="Freeform: Shape 166">
              <a:extLst>
                <a:ext uri="{FF2B5EF4-FFF2-40B4-BE49-F238E27FC236}">
                  <a16:creationId xmlns:a16="http://schemas.microsoft.com/office/drawing/2014/main" id="{E433FAC4-598F-7E4B-8B4D-F557BF9120B9}"/>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algn="ctr" defTabSz="1097234">
                <a:defRPr/>
              </a:pPr>
              <a:endParaRPr lang="en-US" sz="2118"/>
            </a:p>
          </p:txBody>
        </p:sp>
        <p:sp>
          <p:nvSpPr>
            <p:cNvPr id="62" name="Freeform: Shape 167">
              <a:extLst>
                <a:ext uri="{FF2B5EF4-FFF2-40B4-BE49-F238E27FC236}">
                  <a16:creationId xmlns:a16="http://schemas.microsoft.com/office/drawing/2014/main" id="{B3557176-CB65-8945-A117-DF75E1960E83}"/>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pPr algn="ctr" defTabSz="1097234">
                <a:defRPr/>
              </a:pPr>
              <a:endParaRPr lang="en-US" sz="2118"/>
            </a:p>
          </p:txBody>
        </p:sp>
        <p:sp>
          <p:nvSpPr>
            <p:cNvPr id="63" name="Freeform: Shape 168">
              <a:extLst>
                <a:ext uri="{FF2B5EF4-FFF2-40B4-BE49-F238E27FC236}">
                  <a16:creationId xmlns:a16="http://schemas.microsoft.com/office/drawing/2014/main" id="{31844F41-8236-D247-B614-5DBB4F8F8FB4}"/>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tx1"/>
              </a:solidFill>
              <a:prstDash val="solid"/>
              <a:round/>
            </a:ln>
          </p:spPr>
          <p:txBody>
            <a:bodyPr rtlCol="0" anchor="ctr"/>
            <a:lstStyle/>
            <a:p>
              <a:pPr algn="ctr" defTabSz="1097234">
                <a:defRPr/>
              </a:pPr>
              <a:endParaRPr lang="en-US" sz="2118"/>
            </a:p>
          </p:txBody>
        </p:sp>
        <p:sp>
          <p:nvSpPr>
            <p:cNvPr id="66" name="Freeform: Shape 169">
              <a:extLst>
                <a:ext uri="{FF2B5EF4-FFF2-40B4-BE49-F238E27FC236}">
                  <a16:creationId xmlns:a16="http://schemas.microsoft.com/office/drawing/2014/main" id="{353362DD-8DC6-524A-9A39-50B1F01BC9AD}"/>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tx1"/>
              </a:solidFill>
              <a:prstDash val="solid"/>
              <a:round/>
            </a:ln>
          </p:spPr>
          <p:txBody>
            <a:bodyPr rtlCol="0" anchor="ctr"/>
            <a:lstStyle/>
            <a:p>
              <a:pPr algn="ctr" defTabSz="1097234">
                <a:defRPr/>
              </a:pPr>
              <a:endParaRPr lang="en-US" sz="2118"/>
            </a:p>
          </p:txBody>
        </p:sp>
      </p:grpSp>
      <p:sp>
        <p:nvSpPr>
          <p:cNvPr id="54" name="Slide Number Placeholder 4">
            <a:extLst>
              <a:ext uri="{FF2B5EF4-FFF2-40B4-BE49-F238E27FC236}">
                <a16:creationId xmlns:a16="http://schemas.microsoft.com/office/drawing/2014/main" id="{D632ACA3-35F7-014F-AEEC-BED64E1262C6}"/>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11</a:t>
            </a:fld>
            <a:endParaRPr lang="en-US" dirty="0"/>
          </a:p>
        </p:txBody>
      </p:sp>
      <p:sp>
        <p:nvSpPr>
          <p:cNvPr id="3" name="Title 2">
            <a:extLst>
              <a:ext uri="{FF2B5EF4-FFF2-40B4-BE49-F238E27FC236}">
                <a16:creationId xmlns:a16="http://schemas.microsoft.com/office/drawing/2014/main" id="{F80A664E-79DE-9B47-AF7F-8B862ABD6BB7}"/>
              </a:ext>
            </a:extLst>
          </p:cNvPr>
          <p:cNvSpPr>
            <a:spLocks noGrp="1"/>
          </p:cNvSpPr>
          <p:nvPr>
            <p:ph type="title"/>
          </p:nvPr>
        </p:nvSpPr>
        <p:spPr>
          <a:xfrm>
            <a:off x="548640" y="566419"/>
            <a:ext cx="13922734" cy="620477"/>
          </a:xfrm>
        </p:spPr>
        <p:txBody>
          <a:bodyPr/>
          <a:lstStyle/>
          <a:p>
            <a:r>
              <a:rPr lang="en-US" dirty="0"/>
              <a:t>AWS purpose-built databases can help your customers grow</a:t>
            </a:r>
            <a:br>
              <a:rPr lang="en-US" dirty="0"/>
            </a:br>
            <a:endParaRPr lang="en-US" dirty="0"/>
          </a:p>
        </p:txBody>
      </p:sp>
    </p:spTree>
    <p:extLst>
      <p:ext uri="{BB962C8B-B14F-4D97-AF65-F5344CB8AC3E}">
        <p14:creationId xmlns:p14="http://schemas.microsoft.com/office/powerpoint/2010/main" val="382545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1"/>
          <p:cNvSpPr txBox="1">
            <a:spLocks/>
          </p:cNvSpPr>
          <p:nvPr/>
        </p:nvSpPr>
        <p:spPr>
          <a:xfrm>
            <a:off x="491" y="415946"/>
            <a:ext cx="14629418" cy="942973"/>
          </a:xfrm>
          <a:prstGeom prst="rect">
            <a:avLst/>
          </a:prstGeom>
        </p:spPr>
        <p:txBody>
          <a:bodyPr vert="horz" lIns="27432" tIns="13717" rIns="27432" bIns="13717" rtlCol="0" anchor="ctr">
            <a:noAutofit/>
          </a:bodyPr>
          <a:lstStyle>
            <a:lvl1pPr algn="l" defTabSz="2167677" rtl="0" eaLnBrk="1" latinLnBrk="0" hangingPunct="1">
              <a:lnSpc>
                <a:spcPct val="90000"/>
              </a:lnSpc>
              <a:spcBef>
                <a:spcPct val="0"/>
              </a:spcBef>
              <a:buNone/>
              <a:defRPr sz="10431" kern="1200">
                <a:solidFill>
                  <a:schemeClr val="tx1"/>
                </a:solidFill>
                <a:latin typeface="+mj-lt"/>
                <a:ea typeface="+mj-ea"/>
                <a:cs typeface="+mj-cs"/>
              </a:defRPr>
            </a:lvl1pPr>
          </a:lstStyle>
          <a:p>
            <a:pPr algn="ctr" defTabSz="1097365"/>
            <a:r>
              <a:rPr lang="en-US" sz="3750" dirty="0">
                <a:solidFill>
                  <a:prstClr val="white"/>
                </a:solidFill>
                <a:latin typeface="+mn-lt"/>
                <a:ea typeface="Amazon Ember Thin" panose="020B0303020204020204" pitchFamily="34" charset="0"/>
                <a:cs typeface="Arial" panose="020B0604020202020204" pitchFamily="34" charset="0"/>
              </a:rPr>
              <a:t>Hundreds of thousands of customers have chosen DynamoDB</a:t>
            </a:r>
          </a:p>
        </p:txBody>
      </p:sp>
      <p:grpSp>
        <p:nvGrpSpPr>
          <p:cNvPr id="2" name="Group 1">
            <a:extLst>
              <a:ext uri="{FF2B5EF4-FFF2-40B4-BE49-F238E27FC236}">
                <a16:creationId xmlns:a16="http://schemas.microsoft.com/office/drawing/2014/main" id="{12BB6183-FD9E-EF4C-8524-2773DB1E4BAC}"/>
              </a:ext>
            </a:extLst>
          </p:cNvPr>
          <p:cNvGrpSpPr/>
          <p:nvPr/>
        </p:nvGrpSpPr>
        <p:grpSpPr>
          <a:xfrm>
            <a:off x="1244728" y="1342339"/>
            <a:ext cx="12140944" cy="5792499"/>
            <a:chOff x="1738017" y="5558900"/>
            <a:chExt cx="18489536" cy="8821442"/>
          </a:xfrm>
        </p:grpSpPr>
        <p:pic>
          <p:nvPicPr>
            <p:cNvPr id="109" name="Picture 108"/>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
                      </a14:imgEffect>
                    </a14:imgLayer>
                  </a14:imgProps>
                </a:ext>
                <a:ext uri="{28A0092B-C50C-407E-A947-70E740481C1C}">
                  <a14:useLocalDpi xmlns:a14="http://schemas.microsoft.com/office/drawing/2010/main"/>
                </a:ext>
              </a:extLst>
            </a:blip>
            <a:stretch>
              <a:fillRect/>
            </a:stretch>
          </p:blipFill>
          <p:spPr>
            <a:xfrm>
              <a:off x="3892906" y="5694890"/>
              <a:ext cx="576977" cy="409030"/>
            </a:xfrm>
            <a:prstGeom prst="rect">
              <a:avLst/>
            </a:prstGeom>
          </p:spPr>
        </p:pic>
        <p:pic>
          <p:nvPicPr>
            <p:cNvPr id="110" name="Picture 109"/>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
                      </a14:imgEffect>
                    </a14:imgLayer>
                  </a14:imgProps>
                </a:ext>
                <a:ext uri="{28A0092B-C50C-407E-A947-70E740481C1C}">
                  <a14:useLocalDpi xmlns:a14="http://schemas.microsoft.com/office/drawing/2010/main"/>
                </a:ext>
              </a:extLst>
            </a:blip>
            <a:stretch>
              <a:fillRect/>
            </a:stretch>
          </p:blipFill>
          <p:spPr>
            <a:xfrm>
              <a:off x="6851017" y="5748610"/>
              <a:ext cx="967496" cy="301589"/>
            </a:xfrm>
            <a:prstGeom prst="rect">
              <a:avLst/>
            </a:prstGeom>
          </p:spPr>
        </p:pic>
        <p:pic>
          <p:nvPicPr>
            <p:cNvPr id="111" name="Picture 1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84246" y="5693943"/>
              <a:ext cx="1301570" cy="410925"/>
            </a:xfrm>
            <a:prstGeom prst="rect">
              <a:avLst/>
            </a:prstGeom>
          </p:spPr>
        </p:pic>
        <p:pic>
          <p:nvPicPr>
            <p:cNvPr id="112" name="Picture 1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69001" y="5762006"/>
              <a:ext cx="1046855" cy="274799"/>
            </a:xfrm>
            <a:prstGeom prst="rect">
              <a:avLst/>
            </a:prstGeom>
          </p:spPr>
        </p:pic>
        <p:pic>
          <p:nvPicPr>
            <p:cNvPr id="113" name="Picture 1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01511" y="7382621"/>
              <a:ext cx="1381834" cy="362731"/>
            </a:xfrm>
            <a:prstGeom prst="rect">
              <a:avLst/>
            </a:prstGeom>
          </p:spPr>
        </p:pic>
        <p:pic>
          <p:nvPicPr>
            <p:cNvPr id="115" name="Picture 1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145129" y="5704943"/>
              <a:ext cx="1179734" cy="388923"/>
            </a:xfrm>
            <a:prstGeom prst="rect">
              <a:avLst/>
            </a:prstGeom>
          </p:spPr>
        </p:pic>
        <p:pic>
          <p:nvPicPr>
            <p:cNvPr id="116" name="Picture 11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607429" y="7374767"/>
              <a:ext cx="1147932" cy="378439"/>
            </a:xfrm>
            <a:prstGeom prst="rect">
              <a:avLst/>
            </a:prstGeom>
          </p:spPr>
        </p:pic>
        <p:pic>
          <p:nvPicPr>
            <p:cNvPr id="117" name="Picture 11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896715" y="7353552"/>
              <a:ext cx="1276634" cy="420869"/>
            </a:xfrm>
            <a:prstGeom prst="rect">
              <a:avLst/>
            </a:prstGeom>
          </p:spPr>
        </p:pic>
        <p:pic>
          <p:nvPicPr>
            <p:cNvPr id="118" name="Picture 1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096679" y="6530575"/>
              <a:ext cx="1276634" cy="420869"/>
            </a:xfrm>
            <a:prstGeom prst="rect">
              <a:avLst/>
            </a:prstGeom>
          </p:spPr>
        </p:pic>
        <p:pic>
          <p:nvPicPr>
            <p:cNvPr id="119" name="Picture 118"/>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096679" y="7353552"/>
              <a:ext cx="1276634" cy="420869"/>
            </a:xfrm>
            <a:prstGeom prst="rect">
              <a:avLst/>
            </a:prstGeom>
          </p:spPr>
        </p:pic>
        <p:pic>
          <p:nvPicPr>
            <p:cNvPr id="120" name="Picture 119"/>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097320" y="7382704"/>
              <a:ext cx="1099782" cy="362565"/>
            </a:xfrm>
            <a:prstGeom prst="rect">
              <a:avLst/>
            </a:prstGeom>
          </p:spPr>
        </p:pic>
        <p:pic>
          <p:nvPicPr>
            <p:cNvPr id="121" name="Picture 120"/>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48264" y="6576522"/>
              <a:ext cx="997893" cy="328976"/>
            </a:xfrm>
            <a:prstGeom prst="rect">
              <a:avLst/>
            </a:prstGeom>
          </p:spPr>
        </p:pic>
        <p:pic>
          <p:nvPicPr>
            <p:cNvPr id="122" name="Picture 12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43077" y="6530575"/>
              <a:ext cx="1276634" cy="420869"/>
            </a:xfrm>
            <a:prstGeom prst="rect">
              <a:avLst/>
            </a:prstGeom>
          </p:spPr>
        </p:pic>
        <p:pic>
          <p:nvPicPr>
            <p:cNvPr id="123" name="Picture 12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896715" y="6530575"/>
              <a:ext cx="1276634" cy="420869"/>
            </a:xfrm>
            <a:prstGeom prst="rect">
              <a:avLst/>
            </a:prstGeom>
          </p:spPr>
        </p:pic>
        <p:pic>
          <p:nvPicPr>
            <p:cNvPr id="124" name="Picture 123"/>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1833434" y="5681019"/>
              <a:ext cx="762257" cy="436772"/>
            </a:xfrm>
            <a:prstGeom prst="rect">
              <a:avLst/>
            </a:prstGeom>
          </p:spPr>
        </p:pic>
        <p:pic>
          <p:nvPicPr>
            <p:cNvPr id="125" name="Picture 12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728086" y="7305512"/>
              <a:ext cx="1213358" cy="516950"/>
            </a:xfrm>
            <a:prstGeom prst="rect">
              <a:avLst/>
            </a:prstGeom>
          </p:spPr>
        </p:pic>
        <p:pic>
          <p:nvPicPr>
            <p:cNvPr id="126" name="Picture 125"/>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404027" y="6490322"/>
              <a:ext cx="1176802" cy="501375"/>
            </a:xfrm>
            <a:prstGeom prst="rect">
              <a:avLst/>
            </a:prstGeom>
          </p:spPr>
        </p:pic>
        <p:pic>
          <p:nvPicPr>
            <p:cNvPr id="127" name="Picture 126"/>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2947208" y="5581324"/>
              <a:ext cx="1493167" cy="636162"/>
            </a:xfrm>
            <a:prstGeom prst="rect">
              <a:avLst/>
            </a:prstGeom>
          </p:spPr>
        </p:pic>
        <p:pic>
          <p:nvPicPr>
            <p:cNvPr id="128" name="Picture 127"/>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1935765" y="6514296"/>
              <a:ext cx="557594" cy="453428"/>
            </a:xfrm>
            <a:prstGeom prst="rect">
              <a:avLst/>
            </a:prstGeom>
          </p:spPr>
        </p:pic>
        <p:pic>
          <p:nvPicPr>
            <p:cNvPr id="129" name="Picture 12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3090296" y="6592681"/>
              <a:ext cx="1206991" cy="296658"/>
            </a:xfrm>
            <a:prstGeom prst="rect">
              <a:avLst/>
            </a:prstGeom>
          </p:spPr>
        </p:pic>
        <p:pic>
          <p:nvPicPr>
            <p:cNvPr id="130" name="Picture 129"/>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3230567" y="7421610"/>
              <a:ext cx="1347940" cy="284753"/>
            </a:xfrm>
            <a:prstGeom prst="rect">
              <a:avLst/>
            </a:prstGeom>
          </p:spPr>
        </p:pic>
        <p:pic>
          <p:nvPicPr>
            <p:cNvPr id="131" name="Picture 130"/>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4938207" y="5661791"/>
              <a:ext cx="1368298" cy="475228"/>
            </a:xfrm>
            <a:prstGeom prst="rect">
              <a:avLst/>
            </a:prstGeom>
          </p:spPr>
        </p:pic>
        <p:pic>
          <p:nvPicPr>
            <p:cNvPr id="132" name="Picture 131"/>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4985255" y="6318528"/>
              <a:ext cx="1312795" cy="844963"/>
            </a:xfrm>
            <a:prstGeom prst="rect">
              <a:avLst/>
            </a:prstGeom>
          </p:spPr>
        </p:pic>
        <p:pic>
          <p:nvPicPr>
            <p:cNvPr id="133" name="Picture 13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5052252" y="7442726"/>
              <a:ext cx="1254254" cy="242522"/>
            </a:xfrm>
            <a:prstGeom prst="rect">
              <a:avLst/>
            </a:prstGeom>
          </p:spPr>
        </p:pic>
        <p:pic>
          <p:nvPicPr>
            <p:cNvPr id="134" name="Picture 133"/>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6820248" y="5767596"/>
              <a:ext cx="1205107" cy="263618"/>
            </a:xfrm>
            <a:prstGeom prst="rect">
              <a:avLst/>
            </a:prstGeom>
          </p:spPr>
        </p:pic>
        <p:pic>
          <p:nvPicPr>
            <p:cNvPr id="135" name="Picture 134"/>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6732674" y="6524823"/>
              <a:ext cx="1359592" cy="432374"/>
            </a:xfrm>
            <a:prstGeom prst="rect">
              <a:avLst/>
            </a:prstGeom>
          </p:spPr>
        </p:pic>
        <p:pic>
          <p:nvPicPr>
            <p:cNvPr id="136" name="Picture 135"/>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6683356" y="7436909"/>
              <a:ext cx="1458227" cy="254156"/>
            </a:xfrm>
            <a:prstGeom prst="rect">
              <a:avLst/>
            </a:prstGeom>
          </p:spPr>
        </p:pic>
        <p:pic>
          <p:nvPicPr>
            <p:cNvPr id="137" name="Picture 136"/>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8539098" y="5558900"/>
              <a:ext cx="1688455" cy="681010"/>
            </a:xfrm>
            <a:prstGeom prst="rect">
              <a:avLst/>
            </a:prstGeom>
          </p:spPr>
        </p:pic>
        <p:pic>
          <p:nvPicPr>
            <p:cNvPr id="138" name="Picture 137"/>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8709125" y="6636733"/>
              <a:ext cx="1348400" cy="208553"/>
            </a:xfrm>
            <a:prstGeom prst="rect">
              <a:avLst/>
            </a:prstGeom>
          </p:spPr>
        </p:pic>
        <p:pic>
          <p:nvPicPr>
            <p:cNvPr id="139" name="Picture 138"/>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8747933" y="7378135"/>
              <a:ext cx="1270785" cy="371704"/>
            </a:xfrm>
            <a:prstGeom prst="rect">
              <a:avLst/>
            </a:prstGeom>
          </p:spPr>
        </p:pic>
        <p:pic>
          <p:nvPicPr>
            <p:cNvPr id="140" name="Picture 139"/>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586417" y="8287184"/>
              <a:ext cx="1037453" cy="286040"/>
            </a:xfrm>
            <a:prstGeom prst="rect">
              <a:avLst/>
            </a:prstGeom>
          </p:spPr>
        </p:pic>
        <p:pic>
          <p:nvPicPr>
            <p:cNvPr id="141" name="Picture 140"/>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2029644" y="8143274"/>
              <a:ext cx="1010776" cy="573860"/>
            </a:xfrm>
            <a:prstGeom prst="rect">
              <a:avLst/>
            </a:prstGeom>
          </p:spPr>
        </p:pic>
        <p:pic>
          <p:nvPicPr>
            <p:cNvPr id="142" name="Picture 141"/>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4906031" y="8329766"/>
              <a:ext cx="1408586" cy="200876"/>
            </a:xfrm>
            <a:prstGeom prst="rect">
              <a:avLst/>
            </a:prstGeom>
          </p:spPr>
        </p:pic>
        <p:pic>
          <p:nvPicPr>
            <p:cNvPr id="143" name="Picture 142"/>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780308" y="8222180"/>
              <a:ext cx="966596" cy="416049"/>
            </a:xfrm>
            <a:prstGeom prst="rect">
              <a:avLst/>
            </a:prstGeom>
          </p:spPr>
        </p:pic>
        <p:pic>
          <p:nvPicPr>
            <p:cNvPr id="144" name="Picture 143"/>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15969163" y="9927558"/>
              <a:ext cx="2068296" cy="410955"/>
            </a:xfrm>
            <a:prstGeom prst="rect">
              <a:avLst/>
            </a:prstGeom>
          </p:spPr>
        </p:pic>
        <p:pic>
          <p:nvPicPr>
            <p:cNvPr id="145" name="Picture 144"/>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10214218" y="8323184"/>
              <a:ext cx="1041556" cy="214040"/>
            </a:xfrm>
            <a:prstGeom prst="rect">
              <a:avLst/>
            </a:prstGeom>
          </p:spPr>
        </p:pic>
        <p:pic>
          <p:nvPicPr>
            <p:cNvPr id="146" name="Picture 145"/>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13045367" y="8240261"/>
              <a:ext cx="1360191" cy="379886"/>
            </a:xfrm>
            <a:prstGeom prst="rect">
              <a:avLst/>
            </a:prstGeom>
          </p:spPr>
        </p:pic>
        <p:pic>
          <p:nvPicPr>
            <p:cNvPr id="147" name="Picture 146"/>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1695398" y="8305569"/>
              <a:ext cx="1038327" cy="249270"/>
            </a:xfrm>
            <a:prstGeom prst="rect">
              <a:avLst/>
            </a:prstGeom>
          </p:spPr>
        </p:pic>
        <p:pic>
          <p:nvPicPr>
            <p:cNvPr id="148" name="Picture 147"/>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15078834" y="7912626"/>
              <a:ext cx="1125637" cy="1125637"/>
            </a:xfrm>
            <a:prstGeom prst="rect">
              <a:avLst/>
            </a:prstGeom>
          </p:spPr>
        </p:pic>
        <p:pic>
          <p:nvPicPr>
            <p:cNvPr id="149" name="Picture 148"/>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6767787" y="8277824"/>
              <a:ext cx="1289366" cy="304759"/>
            </a:xfrm>
            <a:prstGeom prst="rect">
              <a:avLst/>
            </a:prstGeom>
          </p:spPr>
        </p:pic>
        <p:pic>
          <p:nvPicPr>
            <p:cNvPr id="150" name="Picture 149"/>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18812571" y="8146644"/>
              <a:ext cx="1141508" cy="567119"/>
            </a:xfrm>
            <a:prstGeom prst="rect">
              <a:avLst/>
            </a:prstGeom>
          </p:spPr>
        </p:pic>
        <p:pic>
          <p:nvPicPr>
            <p:cNvPr id="151" name="Picture 150"/>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1738017" y="11759895"/>
              <a:ext cx="988794" cy="433154"/>
            </a:xfrm>
            <a:prstGeom prst="rect">
              <a:avLst/>
            </a:prstGeom>
          </p:spPr>
        </p:pic>
        <p:pic>
          <p:nvPicPr>
            <p:cNvPr id="152" name="Picture 151"/>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8274163" y="11699317"/>
              <a:ext cx="1562334" cy="694371"/>
            </a:xfrm>
            <a:prstGeom prst="rect">
              <a:avLst/>
            </a:prstGeom>
          </p:spPr>
        </p:pic>
        <p:pic>
          <p:nvPicPr>
            <p:cNvPr id="153" name="Picture 152"/>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13770434" y="11972844"/>
              <a:ext cx="771061" cy="174474"/>
            </a:xfrm>
            <a:prstGeom prst="rect">
              <a:avLst/>
            </a:prstGeom>
          </p:spPr>
        </p:pic>
        <p:pic>
          <p:nvPicPr>
            <p:cNvPr id="154" name="Picture 153"/>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1884246" y="12775882"/>
              <a:ext cx="1467105" cy="393895"/>
            </a:xfrm>
            <a:prstGeom prst="rect">
              <a:avLst/>
            </a:prstGeom>
          </p:spPr>
        </p:pic>
        <p:pic>
          <p:nvPicPr>
            <p:cNvPr id="155" name="Picture 154"/>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3519199" y="11640372"/>
              <a:ext cx="970955" cy="672200"/>
            </a:xfrm>
            <a:prstGeom prst="rect">
              <a:avLst/>
            </a:prstGeom>
          </p:spPr>
        </p:pic>
        <p:pic>
          <p:nvPicPr>
            <p:cNvPr id="156" name="Picture 155"/>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10243918" y="11848977"/>
              <a:ext cx="1283908" cy="395049"/>
            </a:xfrm>
            <a:prstGeom prst="rect">
              <a:avLst/>
            </a:prstGeom>
          </p:spPr>
        </p:pic>
        <p:pic>
          <p:nvPicPr>
            <p:cNvPr id="157" name="Picture 156"/>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15458689" y="11842490"/>
              <a:ext cx="939075" cy="435181"/>
            </a:xfrm>
            <a:prstGeom prst="rect">
              <a:avLst/>
            </a:prstGeom>
          </p:spPr>
        </p:pic>
        <p:pic>
          <p:nvPicPr>
            <p:cNvPr id="158" name="Picture 157"/>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3844452" y="12814909"/>
              <a:ext cx="1160851" cy="315841"/>
            </a:xfrm>
            <a:prstGeom prst="rect">
              <a:avLst/>
            </a:prstGeom>
          </p:spPr>
        </p:pic>
        <p:pic>
          <p:nvPicPr>
            <p:cNvPr id="159" name="Picture 158"/>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5189084" y="11789542"/>
              <a:ext cx="1192148" cy="373860"/>
            </a:xfrm>
            <a:prstGeom prst="rect">
              <a:avLst/>
            </a:prstGeom>
          </p:spPr>
        </p:pic>
        <p:pic>
          <p:nvPicPr>
            <p:cNvPr id="160" name="Picture 159"/>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12157225" y="11905612"/>
              <a:ext cx="901696" cy="281780"/>
            </a:xfrm>
            <a:prstGeom prst="rect">
              <a:avLst/>
            </a:prstGeom>
          </p:spPr>
        </p:pic>
        <p:pic>
          <p:nvPicPr>
            <p:cNvPr id="161" name="Picture 160"/>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17188184" y="11884250"/>
              <a:ext cx="914658" cy="351661"/>
            </a:xfrm>
            <a:prstGeom prst="rect">
              <a:avLst/>
            </a:prstGeom>
          </p:spPr>
        </p:pic>
        <p:pic>
          <p:nvPicPr>
            <p:cNvPr id="162" name="Picture 161"/>
            <p:cNvPicPr>
              <a:picLocks noChangeAspect="1"/>
            </p:cNvPicPr>
            <p:nvPr/>
          </p:nvPicPr>
          <p:blipFill>
            <a:blip r:embed="rId57" cstate="screen">
              <a:extLst>
                <a:ext uri="{28A0092B-C50C-407E-A947-70E740481C1C}">
                  <a14:useLocalDpi xmlns:a14="http://schemas.microsoft.com/office/drawing/2010/main"/>
                </a:ext>
              </a:extLst>
            </a:blip>
            <a:stretch>
              <a:fillRect/>
            </a:stretch>
          </p:blipFill>
          <p:spPr>
            <a:xfrm>
              <a:off x="5651748" y="12725053"/>
              <a:ext cx="942358" cy="495551"/>
            </a:xfrm>
            <a:prstGeom prst="rect">
              <a:avLst/>
            </a:prstGeom>
          </p:spPr>
        </p:pic>
        <p:pic>
          <p:nvPicPr>
            <p:cNvPr id="163" name="Picture 162"/>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1947949" y="8964629"/>
              <a:ext cx="1024677" cy="534540"/>
            </a:xfrm>
            <a:prstGeom prst="rect">
              <a:avLst/>
            </a:prstGeom>
          </p:spPr>
        </p:pic>
        <p:pic>
          <p:nvPicPr>
            <p:cNvPr id="164" name="Picture 163"/>
            <p:cNvPicPr>
              <a:picLocks noChangeAspect="1"/>
            </p:cNvPicPr>
            <p:nvPr/>
          </p:nvPicPr>
          <p:blipFill>
            <a:blip r:embed="rId59" cstate="screen">
              <a:extLst>
                <a:ext uri="{28A0092B-C50C-407E-A947-70E740481C1C}">
                  <a14:useLocalDpi xmlns:a14="http://schemas.microsoft.com/office/drawing/2010/main"/>
                </a:ext>
              </a:extLst>
            </a:blip>
            <a:stretch>
              <a:fillRect/>
            </a:stretch>
          </p:blipFill>
          <p:spPr>
            <a:xfrm>
              <a:off x="3390655" y="8597848"/>
              <a:ext cx="1428976" cy="1428976"/>
            </a:xfrm>
            <a:prstGeom prst="rect">
              <a:avLst/>
            </a:prstGeom>
          </p:spPr>
        </p:pic>
        <p:pic>
          <p:nvPicPr>
            <p:cNvPr id="165" name="Picture 164"/>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4996521" y="8935496"/>
              <a:ext cx="1301378" cy="520552"/>
            </a:xfrm>
            <a:prstGeom prst="rect">
              <a:avLst/>
            </a:prstGeom>
          </p:spPr>
        </p:pic>
        <p:pic>
          <p:nvPicPr>
            <p:cNvPr id="166" name="Picture 165"/>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6754621" y="9139133"/>
              <a:ext cx="1017968" cy="330045"/>
            </a:xfrm>
            <a:prstGeom prst="rect">
              <a:avLst/>
            </a:prstGeom>
          </p:spPr>
        </p:pic>
        <p:pic>
          <p:nvPicPr>
            <p:cNvPr id="167" name="Picture 166"/>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8420736" y="9214829"/>
              <a:ext cx="1143385" cy="178654"/>
            </a:xfrm>
            <a:prstGeom prst="rect">
              <a:avLst/>
            </a:prstGeom>
          </p:spPr>
        </p:pic>
        <p:pic>
          <p:nvPicPr>
            <p:cNvPr id="168" name="Picture 167"/>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11584223" y="9168120"/>
              <a:ext cx="1218467" cy="127558"/>
            </a:xfrm>
            <a:prstGeom prst="rect">
              <a:avLst/>
            </a:prstGeom>
          </p:spPr>
        </p:pic>
        <p:pic>
          <p:nvPicPr>
            <p:cNvPr id="169" name="Picture 168"/>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9989097" y="8513494"/>
              <a:ext cx="1491798" cy="1491798"/>
            </a:xfrm>
            <a:prstGeom prst="rect">
              <a:avLst/>
            </a:prstGeom>
          </p:spPr>
        </p:pic>
        <p:pic>
          <p:nvPicPr>
            <p:cNvPr id="170" name="Picture 169"/>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15029205" y="9051152"/>
              <a:ext cx="1268844" cy="361494"/>
            </a:xfrm>
            <a:prstGeom prst="rect">
              <a:avLst/>
            </a:prstGeom>
          </p:spPr>
        </p:pic>
        <p:pic>
          <p:nvPicPr>
            <p:cNvPr id="171" name="Picture 170"/>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13210577" y="9082504"/>
              <a:ext cx="1145530" cy="298792"/>
            </a:xfrm>
            <a:prstGeom prst="rect">
              <a:avLst/>
            </a:prstGeom>
          </p:spPr>
        </p:pic>
        <p:pic>
          <p:nvPicPr>
            <p:cNvPr id="172" name="Picture 171"/>
            <p:cNvPicPr>
              <a:picLocks noChangeAspect="1"/>
            </p:cNvPicPr>
            <p:nvPr/>
          </p:nvPicPr>
          <p:blipFill>
            <a:blip r:embed="rId67" cstate="screen">
              <a:extLst>
                <a:ext uri="{28A0092B-C50C-407E-A947-70E740481C1C}">
                  <a14:useLocalDpi xmlns:a14="http://schemas.microsoft.com/office/drawing/2010/main"/>
                </a:ext>
              </a:extLst>
            </a:blip>
            <a:stretch>
              <a:fillRect/>
            </a:stretch>
          </p:blipFill>
          <p:spPr>
            <a:xfrm>
              <a:off x="16719038" y="9126817"/>
              <a:ext cx="1386863" cy="210166"/>
            </a:xfrm>
            <a:prstGeom prst="rect">
              <a:avLst/>
            </a:prstGeom>
          </p:spPr>
        </p:pic>
        <p:pic>
          <p:nvPicPr>
            <p:cNvPr id="173" name="Picture 172"/>
            <p:cNvPicPr>
              <a:picLocks noChangeAspect="1"/>
            </p:cNvPicPr>
            <p:nvPr/>
          </p:nvPicPr>
          <p:blipFill>
            <a:blip r:embed="rId68" cstate="screen">
              <a:extLst>
                <a:ext uri="{28A0092B-C50C-407E-A947-70E740481C1C}">
                  <a14:useLocalDpi xmlns:a14="http://schemas.microsoft.com/office/drawing/2010/main"/>
                </a:ext>
              </a:extLst>
            </a:blip>
            <a:stretch>
              <a:fillRect/>
            </a:stretch>
          </p:blipFill>
          <p:spPr>
            <a:xfrm>
              <a:off x="18755054" y="8953889"/>
              <a:ext cx="1256543" cy="556021"/>
            </a:xfrm>
            <a:prstGeom prst="rect">
              <a:avLst/>
            </a:prstGeom>
          </p:spPr>
        </p:pic>
        <p:pic>
          <p:nvPicPr>
            <p:cNvPr id="174" name="Picture 173"/>
            <p:cNvPicPr>
              <a:picLocks noChangeAspect="1"/>
            </p:cNvPicPr>
            <p:nvPr/>
          </p:nvPicPr>
          <p:blipFill>
            <a:blip r:embed="rId69" cstate="screen">
              <a:extLst>
                <a:ext uri="{28A0092B-C50C-407E-A947-70E740481C1C}">
                  <a14:useLocalDpi xmlns:a14="http://schemas.microsoft.com/office/drawing/2010/main"/>
                </a:ext>
              </a:extLst>
            </a:blip>
            <a:stretch>
              <a:fillRect/>
            </a:stretch>
          </p:blipFill>
          <p:spPr>
            <a:xfrm>
              <a:off x="9058556" y="12806527"/>
              <a:ext cx="1330971" cy="285239"/>
            </a:xfrm>
            <a:prstGeom prst="rect">
              <a:avLst/>
            </a:prstGeom>
          </p:spPr>
        </p:pic>
        <p:pic>
          <p:nvPicPr>
            <p:cNvPr id="175" name="Picture 174"/>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10826786" y="12628942"/>
              <a:ext cx="1339036" cy="640408"/>
            </a:xfrm>
            <a:prstGeom prst="rect">
              <a:avLst/>
            </a:prstGeom>
          </p:spPr>
        </p:pic>
        <p:pic>
          <p:nvPicPr>
            <p:cNvPr id="176" name="Picture 175"/>
            <p:cNvPicPr>
              <a:picLocks noChangeAspect="1"/>
            </p:cNvPicPr>
            <p:nvPr/>
          </p:nvPicPr>
          <p:blipFill>
            <a:blip r:embed="rId71" cstate="screen">
              <a:extLst>
                <a:ext uri="{28A0092B-C50C-407E-A947-70E740481C1C}">
                  <a14:useLocalDpi xmlns:a14="http://schemas.microsoft.com/office/drawing/2010/main"/>
                </a:ext>
              </a:extLst>
            </a:blip>
            <a:stretch>
              <a:fillRect/>
            </a:stretch>
          </p:blipFill>
          <p:spPr>
            <a:xfrm>
              <a:off x="12760078" y="12770498"/>
              <a:ext cx="1297423" cy="357298"/>
            </a:xfrm>
            <a:prstGeom prst="rect">
              <a:avLst/>
            </a:prstGeom>
          </p:spPr>
        </p:pic>
        <p:pic>
          <p:nvPicPr>
            <p:cNvPr id="177" name="Picture 176"/>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11741072" y="7351821"/>
              <a:ext cx="1189749" cy="384919"/>
            </a:xfrm>
            <a:prstGeom prst="rect">
              <a:avLst/>
            </a:prstGeom>
          </p:spPr>
        </p:pic>
        <p:pic>
          <p:nvPicPr>
            <p:cNvPr id="178" name="Picture 177"/>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a:off x="3158984" y="9729565"/>
              <a:ext cx="1825545" cy="1008569"/>
            </a:xfrm>
            <a:prstGeom prst="rect">
              <a:avLst/>
            </a:prstGeom>
          </p:spPr>
        </p:pic>
        <p:pic>
          <p:nvPicPr>
            <p:cNvPr id="179" name="Picture 178"/>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5095235" y="9901020"/>
              <a:ext cx="1048333" cy="466327"/>
            </a:xfrm>
            <a:prstGeom prst="rect">
              <a:avLst/>
            </a:prstGeom>
          </p:spPr>
        </p:pic>
        <p:pic>
          <p:nvPicPr>
            <p:cNvPr id="180" name="Picture 179"/>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6779851" y="9637129"/>
              <a:ext cx="994109" cy="994109"/>
            </a:xfrm>
            <a:prstGeom prst="rect">
              <a:avLst/>
            </a:prstGeom>
          </p:spPr>
        </p:pic>
        <p:pic>
          <p:nvPicPr>
            <p:cNvPr id="181" name="Picture 180"/>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8173815" y="9973272"/>
              <a:ext cx="1520417" cy="321822"/>
            </a:xfrm>
            <a:prstGeom prst="rect">
              <a:avLst/>
            </a:prstGeom>
          </p:spPr>
        </p:pic>
        <p:pic>
          <p:nvPicPr>
            <p:cNvPr id="182" name="Picture 181"/>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12172299" y="9955125"/>
              <a:ext cx="1152735" cy="358117"/>
            </a:xfrm>
            <a:prstGeom prst="rect">
              <a:avLst/>
            </a:prstGeom>
          </p:spPr>
        </p:pic>
        <p:pic>
          <p:nvPicPr>
            <p:cNvPr id="183" name="Picture 182"/>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14155965" y="10037387"/>
              <a:ext cx="921362" cy="193593"/>
            </a:xfrm>
            <a:prstGeom prst="rect">
              <a:avLst/>
            </a:prstGeom>
          </p:spPr>
        </p:pic>
        <p:pic>
          <p:nvPicPr>
            <p:cNvPr id="184" name="Picture 183"/>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8440470" y="8125513"/>
              <a:ext cx="985893" cy="588250"/>
            </a:xfrm>
            <a:prstGeom prst="rect">
              <a:avLst/>
            </a:prstGeom>
          </p:spPr>
        </p:pic>
        <p:pic>
          <p:nvPicPr>
            <p:cNvPr id="185" name="Picture 184"/>
            <p:cNvPicPr>
              <a:picLocks noChangeAspect="1"/>
            </p:cNvPicPr>
            <p:nvPr/>
          </p:nvPicPr>
          <p:blipFill>
            <a:blip r:embed="rId80" cstate="screen">
              <a:extLst>
                <a:ext uri="{28A0092B-C50C-407E-A947-70E740481C1C}">
                  <a14:useLocalDpi xmlns:a14="http://schemas.microsoft.com/office/drawing/2010/main"/>
                </a:ext>
              </a:extLst>
            </a:blip>
            <a:stretch>
              <a:fillRect/>
            </a:stretch>
          </p:blipFill>
          <p:spPr>
            <a:xfrm>
              <a:off x="10389527" y="9685898"/>
              <a:ext cx="896572" cy="896572"/>
            </a:xfrm>
            <a:prstGeom prst="rect">
              <a:avLst/>
            </a:prstGeom>
          </p:spPr>
        </p:pic>
        <p:pic>
          <p:nvPicPr>
            <p:cNvPr id="186" name="Picture 185"/>
            <p:cNvPicPr>
              <a:picLocks noChangeAspect="1"/>
            </p:cNvPicPr>
            <p:nvPr/>
          </p:nvPicPr>
          <p:blipFill>
            <a:blip r:embed="rId81" cstate="screen">
              <a:extLst>
                <a:ext uri="{28A0092B-C50C-407E-A947-70E740481C1C}">
                  <a14:useLocalDpi xmlns:a14="http://schemas.microsoft.com/office/drawing/2010/main"/>
                </a:ext>
              </a:extLst>
            </a:blip>
            <a:stretch>
              <a:fillRect/>
            </a:stretch>
          </p:blipFill>
          <p:spPr>
            <a:xfrm>
              <a:off x="18824715" y="9771578"/>
              <a:ext cx="1032393" cy="632919"/>
            </a:xfrm>
            <a:prstGeom prst="rect">
              <a:avLst/>
            </a:prstGeom>
          </p:spPr>
        </p:pic>
        <p:pic>
          <p:nvPicPr>
            <p:cNvPr id="187" name="Picture 186"/>
            <p:cNvPicPr>
              <a:picLocks noChangeAspect="1"/>
            </p:cNvPicPr>
            <p:nvPr/>
          </p:nvPicPr>
          <p:blipFill>
            <a:blip r:embed="rId82" cstate="screen">
              <a:extLst>
                <a:ext uri="{28A0092B-C50C-407E-A947-70E740481C1C}">
                  <a14:useLocalDpi xmlns:a14="http://schemas.microsoft.com/office/drawing/2010/main"/>
                </a:ext>
              </a:extLst>
            </a:blip>
            <a:stretch>
              <a:fillRect/>
            </a:stretch>
          </p:blipFill>
          <p:spPr>
            <a:xfrm>
              <a:off x="16683356" y="12819092"/>
              <a:ext cx="1465466" cy="321515"/>
            </a:xfrm>
            <a:prstGeom prst="rect">
              <a:avLst/>
            </a:prstGeom>
          </p:spPr>
        </p:pic>
        <p:pic>
          <p:nvPicPr>
            <p:cNvPr id="188" name="Picture 187"/>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8441751" y="12709536"/>
              <a:ext cx="1327908" cy="540627"/>
            </a:xfrm>
            <a:prstGeom prst="rect">
              <a:avLst/>
            </a:prstGeom>
          </p:spPr>
        </p:pic>
        <p:pic>
          <p:nvPicPr>
            <p:cNvPr id="189" name="Picture 188"/>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5731349" y="13754363"/>
              <a:ext cx="1166535" cy="620977"/>
            </a:xfrm>
            <a:prstGeom prst="rect">
              <a:avLst/>
            </a:prstGeom>
          </p:spPr>
        </p:pic>
        <p:pic>
          <p:nvPicPr>
            <p:cNvPr id="190" name="Picture 189"/>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14500297" y="13847047"/>
              <a:ext cx="971237" cy="481327"/>
            </a:xfrm>
            <a:prstGeom prst="rect">
              <a:avLst/>
            </a:prstGeom>
          </p:spPr>
        </p:pic>
        <p:pic>
          <p:nvPicPr>
            <p:cNvPr id="191" name="Picture 190"/>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6976518" y="11856293"/>
              <a:ext cx="841995" cy="420997"/>
            </a:xfrm>
            <a:prstGeom prst="rect">
              <a:avLst/>
            </a:prstGeom>
          </p:spPr>
        </p:pic>
        <p:pic>
          <p:nvPicPr>
            <p:cNvPr id="192" name="Picture 191"/>
            <p:cNvPicPr>
              <a:picLocks noChangeAspect="1"/>
            </p:cNvPicPr>
            <p:nvPr/>
          </p:nvPicPr>
          <p:blipFill>
            <a:blip r:embed="rId87" cstate="screen">
              <a:extLst>
                <a:ext uri="{28A0092B-C50C-407E-A947-70E740481C1C}">
                  <a14:useLocalDpi xmlns:a14="http://schemas.microsoft.com/office/drawing/2010/main"/>
                </a:ext>
              </a:extLst>
            </a:blip>
            <a:stretch>
              <a:fillRect/>
            </a:stretch>
          </p:blipFill>
          <p:spPr>
            <a:xfrm>
              <a:off x="18882262" y="11397451"/>
              <a:ext cx="877607" cy="745138"/>
            </a:xfrm>
            <a:prstGeom prst="rect">
              <a:avLst/>
            </a:prstGeom>
          </p:spPr>
        </p:pic>
        <p:pic>
          <p:nvPicPr>
            <p:cNvPr id="193" name="Picture 192"/>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7086631" y="12729779"/>
              <a:ext cx="1297310" cy="576581"/>
            </a:xfrm>
            <a:prstGeom prst="rect">
              <a:avLst/>
            </a:prstGeom>
          </p:spPr>
        </p:pic>
        <p:pic>
          <p:nvPicPr>
            <p:cNvPr id="194" name="Picture 193"/>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14676795" y="12734708"/>
              <a:ext cx="1053371" cy="351123"/>
            </a:xfrm>
            <a:prstGeom prst="rect">
              <a:avLst/>
            </a:prstGeom>
          </p:spPr>
        </p:pic>
        <p:pic>
          <p:nvPicPr>
            <p:cNvPr id="195" name="Picture 194"/>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7195159" y="13743053"/>
              <a:ext cx="1487008" cy="637289"/>
            </a:xfrm>
            <a:prstGeom prst="rect">
              <a:avLst/>
            </a:prstGeom>
          </p:spPr>
        </p:pic>
        <p:pic>
          <p:nvPicPr>
            <p:cNvPr id="196" name="Picture 195"/>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12805472" y="13891821"/>
              <a:ext cx="1123595" cy="316012"/>
            </a:xfrm>
            <a:prstGeom prst="rect">
              <a:avLst/>
            </a:prstGeom>
          </p:spPr>
        </p:pic>
        <p:pic>
          <p:nvPicPr>
            <p:cNvPr id="197" name="Picture 196"/>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11313982" y="13771942"/>
              <a:ext cx="670509" cy="579431"/>
            </a:xfrm>
            <a:prstGeom prst="rect">
              <a:avLst/>
            </a:prstGeom>
          </p:spPr>
        </p:pic>
        <p:pic>
          <p:nvPicPr>
            <p:cNvPr id="198" name="Picture 197"/>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5088051" y="10769639"/>
              <a:ext cx="1102702" cy="557155"/>
            </a:xfrm>
            <a:prstGeom prst="rect">
              <a:avLst/>
            </a:prstGeom>
          </p:spPr>
        </p:pic>
        <p:pic>
          <p:nvPicPr>
            <p:cNvPr id="199" name="Picture 198"/>
            <p:cNvPicPr>
              <a:picLocks noChangeAspect="1"/>
            </p:cNvPicPr>
            <p:nvPr/>
          </p:nvPicPr>
          <p:blipFill>
            <a:blip r:embed="rId94" cstate="screen">
              <a:extLst>
                <a:ext uri="{28A0092B-C50C-407E-A947-70E740481C1C}">
                  <a14:useLocalDpi xmlns:a14="http://schemas.microsoft.com/office/drawing/2010/main"/>
                </a:ext>
              </a:extLst>
            </a:blip>
            <a:stretch>
              <a:fillRect/>
            </a:stretch>
          </p:blipFill>
          <p:spPr>
            <a:xfrm>
              <a:off x="3749210" y="10833861"/>
              <a:ext cx="866122" cy="405918"/>
            </a:xfrm>
            <a:prstGeom prst="rect">
              <a:avLst/>
            </a:prstGeom>
          </p:spPr>
        </p:pic>
        <p:pic>
          <p:nvPicPr>
            <p:cNvPr id="200" name="Picture 199"/>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2148280" y="10127716"/>
              <a:ext cx="892139" cy="810600"/>
            </a:xfrm>
            <a:prstGeom prst="rect">
              <a:avLst/>
            </a:prstGeom>
          </p:spPr>
        </p:pic>
        <p:pic>
          <p:nvPicPr>
            <p:cNvPr id="201" name="Picture 200"/>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11753880" y="10812068"/>
              <a:ext cx="863162" cy="388423"/>
            </a:xfrm>
            <a:prstGeom prst="rect">
              <a:avLst/>
            </a:prstGeom>
          </p:spPr>
        </p:pic>
        <p:pic>
          <p:nvPicPr>
            <p:cNvPr id="202" name="Picture 201"/>
            <p:cNvPicPr>
              <a:picLocks noChangeAspect="1"/>
            </p:cNvPicPr>
            <p:nvPr/>
          </p:nvPicPr>
          <p:blipFill>
            <a:blip r:embed="rId97" cstate="screen">
              <a:extLst>
                <a:ext uri="{28A0092B-C50C-407E-A947-70E740481C1C}">
                  <a14:useLocalDpi xmlns:a14="http://schemas.microsoft.com/office/drawing/2010/main"/>
                </a:ext>
              </a:extLst>
            </a:blip>
            <a:stretch>
              <a:fillRect/>
            </a:stretch>
          </p:blipFill>
          <p:spPr>
            <a:xfrm>
              <a:off x="13280544" y="10832988"/>
              <a:ext cx="1179100" cy="406790"/>
            </a:xfrm>
            <a:prstGeom prst="rect">
              <a:avLst/>
            </a:prstGeom>
          </p:spPr>
        </p:pic>
        <p:pic>
          <p:nvPicPr>
            <p:cNvPr id="203" name="Picture 202"/>
            <p:cNvPicPr>
              <a:picLocks noChangeAspect="1"/>
            </p:cNvPicPr>
            <p:nvPr/>
          </p:nvPicPr>
          <p:blipFill>
            <a:blip r:embed="rId98" cstate="screen">
              <a:extLst>
                <a:ext uri="{28A0092B-C50C-407E-A947-70E740481C1C}">
                  <a14:useLocalDpi xmlns:a14="http://schemas.microsoft.com/office/drawing/2010/main"/>
                </a:ext>
              </a:extLst>
            </a:blip>
            <a:stretch>
              <a:fillRect/>
            </a:stretch>
          </p:blipFill>
          <p:spPr>
            <a:xfrm>
              <a:off x="15216845" y="10594913"/>
              <a:ext cx="863161" cy="863160"/>
            </a:xfrm>
            <a:prstGeom prst="rect">
              <a:avLst/>
            </a:prstGeom>
          </p:spPr>
        </p:pic>
        <p:pic>
          <p:nvPicPr>
            <p:cNvPr id="204" name="Picture 203"/>
            <p:cNvPicPr>
              <a:picLocks noChangeAspect="1"/>
            </p:cNvPicPr>
            <p:nvPr/>
          </p:nvPicPr>
          <p:blipFill>
            <a:blip r:embed="rId99" cstate="screen">
              <a:extLst>
                <a:ext uri="{28A0092B-C50C-407E-A947-70E740481C1C}">
                  <a14:useLocalDpi xmlns:a14="http://schemas.microsoft.com/office/drawing/2010/main"/>
                </a:ext>
              </a:extLst>
            </a:blip>
            <a:stretch>
              <a:fillRect/>
            </a:stretch>
          </p:blipFill>
          <p:spPr>
            <a:xfrm>
              <a:off x="10222308" y="10804797"/>
              <a:ext cx="1128145" cy="379376"/>
            </a:xfrm>
            <a:prstGeom prst="rect">
              <a:avLst/>
            </a:prstGeom>
          </p:spPr>
        </p:pic>
        <p:pic>
          <p:nvPicPr>
            <p:cNvPr id="205" name="Picture 204"/>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16893585" y="10870312"/>
              <a:ext cx="1332384" cy="306566"/>
            </a:xfrm>
            <a:prstGeom prst="rect">
              <a:avLst/>
            </a:prstGeom>
          </p:spPr>
        </p:pic>
        <p:pic>
          <p:nvPicPr>
            <p:cNvPr id="206" name="Picture 205"/>
            <p:cNvPicPr>
              <a:picLocks noChangeAspect="1"/>
            </p:cNvPicPr>
            <p:nvPr/>
          </p:nvPicPr>
          <p:blipFill>
            <a:blip r:embed="rId101" cstate="screen">
              <a:extLst>
                <a:ext uri="{28A0092B-C50C-407E-A947-70E740481C1C}">
                  <a14:useLocalDpi xmlns:a14="http://schemas.microsoft.com/office/drawing/2010/main"/>
                </a:ext>
              </a:extLst>
            </a:blip>
            <a:stretch>
              <a:fillRect/>
            </a:stretch>
          </p:blipFill>
          <p:spPr>
            <a:xfrm>
              <a:off x="18726147" y="10731147"/>
              <a:ext cx="1275661" cy="478372"/>
            </a:xfrm>
            <a:prstGeom prst="rect">
              <a:avLst/>
            </a:prstGeom>
          </p:spPr>
        </p:pic>
        <p:pic>
          <p:nvPicPr>
            <p:cNvPr id="207" name="Picture 206"/>
            <p:cNvPicPr>
              <a:picLocks noChangeAspect="1"/>
            </p:cNvPicPr>
            <p:nvPr/>
          </p:nvPicPr>
          <p:blipFill>
            <a:blip r:embed="rId102" cstate="screen">
              <a:extLst>
                <a:ext uri="{28A0092B-C50C-407E-A947-70E740481C1C}">
                  <a14:useLocalDpi xmlns:a14="http://schemas.microsoft.com/office/drawing/2010/main"/>
                </a:ext>
              </a:extLst>
            </a:blip>
            <a:stretch>
              <a:fillRect/>
            </a:stretch>
          </p:blipFill>
          <p:spPr>
            <a:xfrm>
              <a:off x="8458387" y="10813904"/>
              <a:ext cx="1158282" cy="425221"/>
            </a:xfrm>
            <a:prstGeom prst="rect">
              <a:avLst/>
            </a:prstGeom>
          </p:spPr>
        </p:pic>
        <p:pic>
          <p:nvPicPr>
            <p:cNvPr id="208" name="Picture 207"/>
            <p:cNvPicPr>
              <a:picLocks noChangeAspect="1"/>
            </p:cNvPicPr>
            <p:nvPr/>
          </p:nvPicPr>
          <p:blipFill>
            <a:blip r:embed="rId103" cstate="email">
              <a:extLst>
                <a:ext uri="{28A0092B-C50C-407E-A947-70E740481C1C}">
                  <a14:useLocalDpi xmlns:a14="http://schemas.microsoft.com/office/drawing/2010/main"/>
                </a:ext>
              </a:extLst>
            </a:blip>
            <a:stretch>
              <a:fillRect/>
            </a:stretch>
          </p:blipFill>
          <p:spPr>
            <a:xfrm>
              <a:off x="9366850" y="13930592"/>
              <a:ext cx="1072444" cy="351098"/>
            </a:xfrm>
            <a:prstGeom prst="rect">
              <a:avLst/>
            </a:prstGeom>
          </p:spPr>
        </p:pic>
        <p:pic>
          <p:nvPicPr>
            <p:cNvPr id="209" name="Picture 208"/>
            <p:cNvPicPr>
              <a:picLocks noChangeAspect="1"/>
            </p:cNvPicPr>
            <p:nvPr/>
          </p:nvPicPr>
          <p:blipFill>
            <a:blip r:embed="rId104" cstate="screen">
              <a:extLst>
                <a:ext uri="{28A0092B-C50C-407E-A947-70E740481C1C}">
                  <a14:useLocalDpi xmlns:a14="http://schemas.microsoft.com/office/drawing/2010/main"/>
                </a:ext>
              </a:extLst>
            </a:blip>
            <a:stretch>
              <a:fillRect/>
            </a:stretch>
          </p:blipFill>
          <p:spPr>
            <a:xfrm>
              <a:off x="7113140" y="6460684"/>
              <a:ext cx="540145" cy="540145"/>
            </a:xfrm>
            <a:prstGeom prst="rect">
              <a:avLst/>
            </a:prstGeom>
          </p:spPr>
        </p:pic>
        <p:pic>
          <p:nvPicPr>
            <p:cNvPr id="210" name="Picture 209"/>
            <p:cNvPicPr>
              <a:picLocks noChangeAspect="1"/>
            </p:cNvPicPr>
            <p:nvPr/>
          </p:nvPicPr>
          <p:blipFill>
            <a:blip r:embed="rId105" cstate="screen">
              <a:extLst>
                <a:ext uri="{28A0092B-C50C-407E-A947-70E740481C1C}">
                  <a14:useLocalDpi xmlns:a14="http://schemas.microsoft.com/office/drawing/2010/main"/>
                </a:ext>
              </a:extLst>
            </a:blip>
            <a:stretch>
              <a:fillRect/>
            </a:stretch>
          </p:blipFill>
          <p:spPr>
            <a:xfrm>
              <a:off x="6833795" y="10920705"/>
              <a:ext cx="947448" cy="205781"/>
            </a:xfrm>
            <a:prstGeom prst="rect">
              <a:avLst/>
            </a:prstGeom>
          </p:spPr>
        </p:pic>
        <p:pic>
          <p:nvPicPr>
            <p:cNvPr id="211" name="Picture 210"/>
            <p:cNvPicPr>
              <a:picLocks noChangeAspect="1"/>
            </p:cNvPicPr>
            <p:nvPr/>
          </p:nvPicPr>
          <p:blipFill rotWithShape="1">
            <a:blip r:embed="rId106" cstate="screen">
              <a:extLst>
                <a:ext uri="{28A0092B-C50C-407E-A947-70E740481C1C}">
                  <a14:useLocalDpi xmlns:a14="http://schemas.microsoft.com/office/drawing/2010/main"/>
                </a:ext>
              </a:extLst>
            </a:blip>
            <a:srcRect/>
            <a:stretch/>
          </p:blipFill>
          <p:spPr>
            <a:xfrm>
              <a:off x="4978118" y="5770336"/>
              <a:ext cx="1320594" cy="436796"/>
            </a:xfrm>
            <a:prstGeom prst="rect">
              <a:avLst/>
            </a:prstGeom>
          </p:spPr>
        </p:pic>
      </p:grpSp>
      <p:sp>
        <p:nvSpPr>
          <p:cNvPr id="106" name="Slide Number Placeholder 4">
            <a:extLst>
              <a:ext uri="{FF2B5EF4-FFF2-40B4-BE49-F238E27FC236}">
                <a16:creationId xmlns:a16="http://schemas.microsoft.com/office/drawing/2014/main" id="{5AB9D5DC-D7C6-7D49-9702-F2D02491BA65}"/>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12</a:t>
            </a:fld>
            <a:endParaRPr lang="en-US" dirty="0"/>
          </a:p>
        </p:txBody>
      </p:sp>
    </p:spTree>
    <p:extLst>
      <p:ext uri="{BB962C8B-B14F-4D97-AF65-F5344CB8AC3E}">
        <p14:creationId xmlns:p14="http://schemas.microsoft.com/office/powerpoint/2010/main" val="33091082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2">
            <a:extLst>
              <a:ext uri="{FF2B5EF4-FFF2-40B4-BE49-F238E27FC236}">
                <a16:creationId xmlns:a16="http://schemas.microsoft.com/office/drawing/2014/main" id="{393AC773-A351-4A5A-B512-2C8D6FE9A444}"/>
              </a:ext>
            </a:extLst>
          </p:cNvPr>
          <p:cNvSpPr>
            <a:spLocks noGrp="1"/>
          </p:cNvSpPr>
          <p:nvPr>
            <p:ph type="title"/>
          </p:nvPr>
        </p:nvSpPr>
        <p:spPr>
          <a:xfrm>
            <a:off x="548640" y="566419"/>
            <a:ext cx="13128486" cy="620477"/>
          </a:xfrm>
        </p:spPr>
        <p:txBody>
          <a:bodyPr>
            <a:normAutofit fontScale="90000"/>
          </a:bodyPr>
          <a:lstStyle/>
          <a:p>
            <a:r>
              <a:rPr lang="en-US" sz="4200" dirty="0"/>
              <a:t>DynamoDB use cases by industry</a:t>
            </a:r>
            <a:br>
              <a:rPr lang="en-US" dirty="0"/>
            </a:br>
            <a:r>
              <a:rPr lang="en-US" sz="3100" b="0" dirty="0">
                <a:solidFill>
                  <a:schemeClr val="accent1"/>
                </a:solidFill>
              </a:rPr>
              <a:t>Customers rely on DynamoDB to support their mission-critical workloads</a:t>
            </a:r>
          </a:p>
        </p:txBody>
      </p:sp>
      <p:sp>
        <p:nvSpPr>
          <p:cNvPr id="122" name="Shape 301">
            <a:extLst>
              <a:ext uri="{FF2B5EF4-FFF2-40B4-BE49-F238E27FC236}">
                <a16:creationId xmlns:a16="http://schemas.microsoft.com/office/drawing/2014/main" id="{7BBE25DE-2EF5-9149-94D6-4E373518AB06}"/>
              </a:ext>
            </a:extLst>
          </p:cNvPr>
          <p:cNvSpPr txBox="1">
            <a:spLocks/>
          </p:cNvSpPr>
          <p:nvPr/>
        </p:nvSpPr>
        <p:spPr>
          <a:xfrm>
            <a:off x="9113145" y="2661722"/>
            <a:ext cx="5871338" cy="102410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224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Software and internet</a:t>
            </a:r>
          </a:p>
        </p:txBody>
      </p:sp>
      <p:sp>
        <p:nvSpPr>
          <p:cNvPr id="5" name="Shape 301">
            <a:extLst>
              <a:ext uri="{FF2B5EF4-FFF2-40B4-BE49-F238E27FC236}">
                <a16:creationId xmlns:a16="http://schemas.microsoft.com/office/drawing/2014/main" id="{C7FFB462-7D39-8440-95B5-38BE2CBBCE07}"/>
              </a:ext>
            </a:extLst>
          </p:cNvPr>
          <p:cNvSpPr txBox="1">
            <a:spLocks/>
          </p:cNvSpPr>
          <p:nvPr/>
        </p:nvSpPr>
        <p:spPr>
          <a:xfrm>
            <a:off x="485360" y="2670141"/>
            <a:ext cx="4614717" cy="369565"/>
          </a:xfrm>
          <a:prstGeom prst="rect">
            <a:avLst/>
          </a:prstGeom>
          <a:noFill/>
          <a:ln>
            <a:noFill/>
          </a:ln>
        </p:spPr>
        <p:txBody>
          <a:bodyPr spcFirstLastPara="1" wrap="square" lIns="0" tIns="0" rIns="0" bIns="0" anchor="t" anchorCtr="0">
            <a:noAutofit/>
          </a:bodyPr>
          <a:lstStyle>
            <a:defPPr>
              <a:defRPr lang="en-US"/>
            </a:defPPr>
            <a:lvl1pPr indent="0" algn="ctr" defTabSz="457200">
              <a:lnSpc>
                <a:spcPct val="90000"/>
              </a:lnSpc>
              <a:spcBef>
                <a:spcPts val="0"/>
              </a:spcBef>
              <a:buClr>
                <a:srgbClr val="0C2A31"/>
              </a:buClr>
              <a:buFontTx/>
              <a:buNone/>
              <a:defRPr sz="2800" b="1" i="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42950" indent="-285750" defTabSz="457200">
              <a:spcBef>
                <a:spcPct val="20000"/>
              </a:spcBef>
              <a:buFont typeface="Arial"/>
              <a:buChar char="•"/>
              <a:defRPr sz="20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731502">
              <a:defRPr/>
            </a:pPr>
            <a:r>
              <a:rPr lang="en-US" sz="2240" dirty="0">
                <a:solidFill>
                  <a:schemeClr val="accent1"/>
                </a:solidFill>
                <a:latin typeface="Amazon Ember Regular"/>
              </a:rPr>
              <a:t>Banking and finance</a:t>
            </a:r>
          </a:p>
        </p:txBody>
      </p:sp>
      <p:sp>
        <p:nvSpPr>
          <p:cNvPr id="7" name="Shape 320">
            <a:extLst>
              <a:ext uri="{FF2B5EF4-FFF2-40B4-BE49-F238E27FC236}">
                <a16:creationId xmlns:a16="http://schemas.microsoft.com/office/drawing/2014/main" id="{9D50DCFC-A3A6-7D42-B5E2-08C06D3ACC72}"/>
              </a:ext>
            </a:extLst>
          </p:cNvPr>
          <p:cNvSpPr txBox="1">
            <a:spLocks/>
          </p:cNvSpPr>
          <p:nvPr/>
        </p:nvSpPr>
        <p:spPr>
          <a:xfrm>
            <a:off x="559510" y="2871554"/>
            <a:ext cx="4466416" cy="1501437"/>
          </a:xfrm>
          <a:prstGeom prst="rect">
            <a:avLst/>
          </a:prstGeom>
          <a:noFill/>
          <a:ln>
            <a:noFill/>
          </a:ln>
        </p:spPr>
        <p:txBody>
          <a:bodyPr spcFirstLastPara="1" wrap="square" lIns="146304" tIns="146304" rIns="146304" bIns="146304"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680" dirty="0">
                <a:solidFill>
                  <a:schemeClr val="tx1"/>
                </a:solidFill>
                <a:latin typeface="Amazon Ember Regular"/>
              </a:rPr>
              <a:t>Fraud detection</a:t>
            </a:r>
          </a:p>
          <a:p>
            <a:pPr algn="ctr" defTabSz="731502">
              <a:defRPr/>
            </a:pPr>
            <a:r>
              <a:rPr lang="en-US" sz="1680" dirty="0">
                <a:solidFill>
                  <a:schemeClr val="tx1"/>
                </a:solidFill>
                <a:latin typeface="Amazon Ember Regular"/>
              </a:rPr>
              <a:t>User transactions</a:t>
            </a:r>
          </a:p>
          <a:p>
            <a:pPr algn="ctr" defTabSz="731502">
              <a:defRPr/>
            </a:pPr>
            <a:r>
              <a:rPr lang="en-US" sz="1680" dirty="0">
                <a:solidFill>
                  <a:schemeClr val="tx1"/>
                </a:solidFill>
                <a:latin typeface="Amazon Ember Regular"/>
              </a:rPr>
              <a:t>Mainframe offloading</a:t>
            </a:r>
          </a:p>
          <a:p>
            <a:pPr algn="ctr" defTabSz="731502">
              <a:defRPr/>
            </a:pPr>
            <a:r>
              <a:rPr lang="en-US" sz="1680" dirty="0">
                <a:solidFill>
                  <a:schemeClr val="accent1"/>
                </a:solidFill>
                <a:latin typeface="Amazon Ember Regular"/>
              </a:rPr>
              <a:t>(Capital One, Vanguard, Fannie Mae)</a:t>
            </a:r>
          </a:p>
        </p:txBody>
      </p:sp>
      <p:sp>
        <p:nvSpPr>
          <p:cNvPr id="14" name="Shape 320">
            <a:extLst>
              <a:ext uri="{FF2B5EF4-FFF2-40B4-BE49-F238E27FC236}">
                <a16:creationId xmlns:a16="http://schemas.microsoft.com/office/drawing/2014/main" id="{304FEE29-39F8-A04B-8514-1394690E0A68}"/>
              </a:ext>
            </a:extLst>
          </p:cNvPr>
          <p:cNvSpPr txBox="1">
            <a:spLocks/>
          </p:cNvSpPr>
          <p:nvPr/>
        </p:nvSpPr>
        <p:spPr>
          <a:xfrm>
            <a:off x="5213151" y="2871111"/>
            <a:ext cx="4252594" cy="1484643"/>
          </a:xfrm>
          <a:prstGeom prst="rect">
            <a:avLst/>
          </a:prstGeom>
          <a:noFill/>
          <a:ln>
            <a:noFill/>
          </a:ln>
        </p:spPr>
        <p:txBody>
          <a:bodyPr spcFirstLastPara="1" wrap="square" lIns="146304" tIns="146304" rIns="146304" bIns="146304"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680" dirty="0">
                <a:solidFill>
                  <a:schemeClr val="tx1"/>
                </a:solidFill>
                <a:latin typeface="Amazon Ember Regular"/>
              </a:rPr>
              <a:t>Game states</a:t>
            </a:r>
          </a:p>
          <a:p>
            <a:pPr algn="ctr" defTabSz="731502">
              <a:defRPr/>
            </a:pPr>
            <a:r>
              <a:rPr lang="en-US" sz="1680" dirty="0">
                <a:solidFill>
                  <a:schemeClr val="tx1"/>
                </a:solidFill>
                <a:latin typeface="Amazon Ember Regular"/>
              </a:rPr>
              <a:t>Leaderboards</a:t>
            </a:r>
          </a:p>
          <a:p>
            <a:pPr algn="ctr" defTabSz="731502">
              <a:defRPr/>
            </a:pPr>
            <a:r>
              <a:rPr lang="en-US" sz="1680" dirty="0">
                <a:solidFill>
                  <a:schemeClr val="tx1"/>
                </a:solidFill>
                <a:latin typeface="Amazon Ember Regular"/>
              </a:rPr>
              <a:t>Player data stores</a:t>
            </a:r>
          </a:p>
          <a:p>
            <a:pPr algn="ctr" defTabSz="731502">
              <a:defRPr/>
            </a:pPr>
            <a:r>
              <a:rPr lang="en-US" sz="1680" dirty="0">
                <a:solidFill>
                  <a:schemeClr val="accent1"/>
                </a:solidFill>
                <a:latin typeface="Amazon Ember Regular"/>
              </a:rPr>
              <a:t>(Riot Games, Electronic Arts, </a:t>
            </a:r>
            <a:r>
              <a:rPr lang="en-US" sz="1680" dirty="0" err="1">
                <a:solidFill>
                  <a:schemeClr val="accent1"/>
                </a:solidFill>
                <a:latin typeface="Amazon Ember Regular"/>
              </a:rPr>
              <a:t>PennyPop</a:t>
            </a:r>
            <a:r>
              <a:rPr lang="en-US" sz="1680" dirty="0">
                <a:solidFill>
                  <a:schemeClr val="accent1"/>
                </a:solidFill>
                <a:latin typeface="Amazon Ember Regular"/>
              </a:rPr>
              <a:t>)</a:t>
            </a:r>
          </a:p>
        </p:txBody>
      </p:sp>
      <p:sp>
        <p:nvSpPr>
          <p:cNvPr id="4" name="Shape 301">
            <a:extLst>
              <a:ext uri="{FF2B5EF4-FFF2-40B4-BE49-F238E27FC236}">
                <a16:creationId xmlns:a16="http://schemas.microsoft.com/office/drawing/2014/main" id="{922A0942-ED75-0C4E-BDC1-F0B10177E8BB}"/>
              </a:ext>
            </a:extLst>
          </p:cNvPr>
          <p:cNvSpPr txBox="1">
            <a:spLocks/>
          </p:cNvSpPr>
          <p:nvPr/>
        </p:nvSpPr>
        <p:spPr>
          <a:xfrm>
            <a:off x="4952509" y="2655811"/>
            <a:ext cx="4773879" cy="102410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224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Gaming</a:t>
            </a:r>
          </a:p>
        </p:txBody>
      </p:sp>
      <p:sp>
        <p:nvSpPr>
          <p:cNvPr id="12" name="Shape 301">
            <a:extLst>
              <a:ext uri="{FF2B5EF4-FFF2-40B4-BE49-F238E27FC236}">
                <a16:creationId xmlns:a16="http://schemas.microsoft.com/office/drawing/2014/main" id="{C6361697-3060-D345-B3CC-BF897BBADF86}"/>
              </a:ext>
            </a:extLst>
          </p:cNvPr>
          <p:cNvSpPr txBox="1">
            <a:spLocks/>
          </p:cNvSpPr>
          <p:nvPr/>
        </p:nvSpPr>
        <p:spPr>
          <a:xfrm>
            <a:off x="4643794" y="5473873"/>
            <a:ext cx="5391309" cy="909851"/>
          </a:xfrm>
          <a:prstGeom prst="rect">
            <a:avLst/>
          </a:prstGeom>
          <a:noFill/>
          <a:ln>
            <a:noFill/>
          </a:ln>
        </p:spPr>
        <p:txBody>
          <a:bodyPr spcFirstLastPara="1" wrap="square" lIns="0" tIns="0" rIns="0" bIns="0" anchor="t" anchorCtr="0">
            <a:noAutofit/>
          </a:bodyPr>
          <a:lstStyle>
            <a:defPPr>
              <a:defRPr lang="en-US"/>
            </a:defPPr>
            <a:lvl1pPr indent="0" algn="ctr" defTabSz="457200">
              <a:lnSpc>
                <a:spcPct val="90000"/>
              </a:lnSpc>
              <a:spcBef>
                <a:spcPts val="0"/>
              </a:spcBef>
              <a:buClr>
                <a:srgbClr val="0C2A31"/>
              </a:buClr>
              <a:buFontTx/>
              <a:buNone/>
              <a:defRPr sz="2800" b="1" i="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42950" indent="-285750" defTabSz="457200">
              <a:spcBef>
                <a:spcPct val="20000"/>
              </a:spcBef>
              <a:buFont typeface="Arial"/>
              <a:buChar char="•"/>
              <a:defRPr sz="20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731502">
              <a:defRPr/>
            </a:pPr>
            <a:r>
              <a:rPr lang="en-US" sz="2240" dirty="0">
                <a:solidFill>
                  <a:srgbClr val="FF9900"/>
                </a:solidFill>
                <a:latin typeface="Amazon Ember Regular"/>
              </a:rPr>
              <a:t>Retail</a:t>
            </a:r>
          </a:p>
        </p:txBody>
      </p:sp>
      <p:sp>
        <p:nvSpPr>
          <p:cNvPr id="53" name="Shape 320">
            <a:extLst>
              <a:ext uri="{FF2B5EF4-FFF2-40B4-BE49-F238E27FC236}">
                <a16:creationId xmlns:a16="http://schemas.microsoft.com/office/drawing/2014/main" id="{304FEE29-39F8-A04B-8514-1394690E0A68}"/>
              </a:ext>
            </a:extLst>
          </p:cNvPr>
          <p:cNvSpPr txBox="1">
            <a:spLocks/>
          </p:cNvSpPr>
          <p:nvPr/>
        </p:nvSpPr>
        <p:spPr>
          <a:xfrm>
            <a:off x="4901655" y="5631476"/>
            <a:ext cx="4875587" cy="1500495"/>
          </a:xfrm>
          <a:prstGeom prst="rect">
            <a:avLst/>
          </a:prstGeom>
          <a:noFill/>
          <a:ln>
            <a:noFill/>
          </a:ln>
        </p:spPr>
        <p:txBody>
          <a:bodyPr spcFirstLastPara="1" wrap="square" lIns="146304" tIns="146304" rIns="146304" bIns="146304"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680" dirty="0">
                <a:solidFill>
                  <a:schemeClr val="tx1"/>
                </a:solidFill>
                <a:latin typeface="Amazon Ember Regular"/>
              </a:rPr>
              <a:t>Shopping carts</a:t>
            </a:r>
          </a:p>
          <a:p>
            <a:pPr algn="ctr" defTabSz="731502">
              <a:defRPr/>
            </a:pPr>
            <a:r>
              <a:rPr lang="en-US" sz="1680" dirty="0">
                <a:solidFill>
                  <a:schemeClr val="tx1"/>
                </a:solidFill>
                <a:latin typeface="Amazon Ember Regular"/>
              </a:rPr>
              <a:t>Workflow engines</a:t>
            </a:r>
          </a:p>
          <a:p>
            <a:pPr algn="ctr" defTabSz="731502">
              <a:defRPr/>
            </a:pPr>
            <a:r>
              <a:rPr lang="en-US" sz="1680" dirty="0">
                <a:solidFill>
                  <a:schemeClr val="tx1"/>
                </a:solidFill>
                <a:latin typeface="Amazon Ember Regular"/>
              </a:rPr>
              <a:t>Customer profiles</a:t>
            </a:r>
          </a:p>
          <a:p>
            <a:pPr algn="ctr" defTabSz="731502">
              <a:defRPr/>
            </a:pPr>
            <a:r>
              <a:rPr lang="en-US" sz="1680" dirty="0">
                <a:solidFill>
                  <a:schemeClr val="accent1"/>
                </a:solidFill>
                <a:latin typeface="Amazon Ember Regular"/>
              </a:rPr>
              <a:t>(Nordstrom, Nike, </a:t>
            </a:r>
            <a:r>
              <a:rPr lang="en-US" sz="1680" dirty="0" err="1">
                <a:solidFill>
                  <a:schemeClr val="accent1"/>
                </a:solidFill>
                <a:latin typeface="Amazon Ember Regular"/>
              </a:rPr>
              <a:t>Zalando</a:t>
            </a:r>
            <a:r>
              <a:rPr lang="en-US" sz="1680" dirty="0">
                <a:solidFill>
                  <a:schemeClr val="accent1"/>
                </a:solidFill>
                <a:latin typeface="Amazon Ember Regular"/>
              </a:rPr>
              <a:t>, Mercado Libre)</a:t>
            </a:r>
          </a:p>
        </p:txBody>
      </p:sp>
      <p:sp>
        <p:nvSpPr>
          <p:cNvPr id="98" name="Shape 301">
            <a:extLst>
              <a:ext uri="{FF2B5EF4-FFF2-40B4-BE49-F238E27FC236}">
                <a16:creationId xmlns:a16="http://schemas.microsoft.com/office/drawing/2014/main" id="{3D030819-CBC5-5445-BC64-FE7BFD1FD209}"/>
              </a:ext>
            </a:extLst>
          </p:cNvPr>
          <p:cNvSpPr txBox="1">
            <a:spLocks/>
          </p:cNvSpPr>
          <p:nvPr/>
        </p:nvSpPr>
        <p:spPr>
          <a:xfrm>
            <a:off x="455065" y="5484628"/>
            <a:ext cx="4675307" cy="490280"/>
          </a:xfrm>
          <a:prstGeom prst="rect">
            <a:avLst/>
          </a:prstGeom>
          <a:noFill/>
          <a:ln>
            <a:noFill/>
          </a:ln>
        </p:spPr>
        <p:txBody>
          <a:bodyPr spcFirstLastPara="1" wrap="square" lIns="0" tIns="0" rIns="0" bIns="0" anchor="t" anchorCtr="0">
            <a:noAutofit/>
          </a:bodyPr>
          <a:lstStyle>
            <a:defPPr>
              <a:defRPr lang="en-US"/>
            </a:defPPr>
            <a:lvl1pPr indent="0" algn="ctr" defTabSz="457200">
              <a:lnSpc>
                <a:spcPct val="90000"/>
              </a:lnSpc>
              <a:spcBef>
                <a:spcPts val="0"/>
              </a:spcBef>
              <a:buClr>
                <a:srgbClr val="0C2A31"/>
              </a:buClr>
              <a:buFontTx/>
              <a:buNone/>
              <a:defRPr sz="2800" b="1" i="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42950" indent="-285750" defTabSz="457200">
              <a:spcBef>
                <a:spcPct val="20000"/>
              </a:spcBef>
              <a:buFont typeface="Arial"/>
              <a:buChar char="•"/>
              <a:defRPr sz="20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285742">
              <a:defRPr/>
            </a:pPr>
            <a:r>
              <a:rPr lang="en-US" sz="2240" dirty="0">
                <a:solidFill>
                  <a:srgbClr val="FF9900"/>
                </a:solidFill>
                <a:latin typeface="Amazon Ember Regular"/>
              </a:rPr>
              <a:t>Ad tech</a:t>
            </a:r>
          </a:p>
        </p:txBody>
      </p:sp>
      <p:sp>
        <p:nvSpPr>
          <p:cNvPr id="100" name="Shape 320">
            <a:extLst>
              <a:ext uri="{FF2B5EF4-FFF2-40B4-BE49-F238E27FC236}">
                <a16:creationId xmlns:a16="http://schemas.microsoft.com/office/drawing/2014/main" id="{EA935780-AB36-EF4B-B4AF-C27759553423}"/>
              </a:ext>
            </a:extLst>
          </p:cNvPr>
          <p:cNvSpPr txBox="1">
            <a:spLocks/>
          </p:cNvSpPr>
          <p:nvPr/>
        </p:nvSpPr>
        <p:spPr>
          <a:xfrm>
            <a:off x="571685" y="5631476"/>
            <a:ext cx="4442067" cy="1309271"/>
          </a:xfrm>
          <a:prstGeom prst="rect">
            <a:avLst/>
          </a:prstGeom>
          <a:noFill/>
          <a:ln>
            <a:noFill/>
          </a:ln>
        </p:spPr>
        <p:txBody>
          <a:bodyPr spcFirstLastPara="1" wrap="square" lIns="146304" tIns="146304" rIns="146304" bIns="146304"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680" dirty="0">
                <a:solidFill>
                  <a:schemeClr val="tx1"/>
                </a:solidFill>
                <a:latin typeface="Amazon Ember Regular"/>
              </a:rPr>
              <a:t>User profile stores</a:t>
            </a:r>
          </a:p>
          <a:p>
            <a:pPr algn="ctr" defTabSz="731502">
              <a:defRPr/>
            </a:pPr>
            <a:r>
              <a:rPr lang="en-US" sz="1680" dirty="0">
                <a:solidFill>
                  <a:schemeClr val="tx1"/>
                </a:solidFill>
                <a:latin typeface="Amazon Ember Regular"/>
              </a:rPr>
              <a:t>Metadata stores for assets</a:t>
            </a:r>
          </a:p>
          <a:p>
            <a:pPr algn="ctr" defTabSz="731502">
              <a:defRPr/>
            </a:pPr>
            <a:r>
              <a:rPr lang="en-US" sz="1680" dirty="0">
                <a:solidFill>
                  <a:schemeClr val="tx1"/>
                </a:solidFill>
                <a:latin typeface="Amazon Ember Regular"/>
              </a:rPr>
              <a:t>Popular-item cache</a:t>
            </a:r>
          </a:p>
          <a:p>
            <a:pPr algn="ctr" defTabSz="731502">
              <a:defRPr/>
            </a:pPr>
            <a:r>
              <a:rPr lang="en-US" sz="1680" dirty="0">
                <a:solidFill>
                  <a:schemeClr val="accent1"/>
                </a:solidFill>
                <a:latin typeface="Amazon Ember Regular"/>
              </a:rPr>
              <a:t>(AdRoll, </a:t>
            </a:r>
            <a:r>
              <a:rPr lang="en-US" sz="1680" dirty="0" err="1">
                <a:solidFill>
                  <a:schemeClr val="accent1"/>
                </a:solidFill>
                <a:latin typeface="Amazon Ember Regular"/>
              </a:rPr>
              <a:t>GumGum</a:t>
            </a:r>
            <a:r>
              <a:rPr lang="en-US" sz="1680" dirty="0">
                <a:solidFill>
                  <a:schemeClr val="accent1"/>
                </a:solidFill>
                <a:latin typeface="Amazon Ember Regular"/>
              </a:rPr>
              <a:t>, Branch, </a:t>
            </a:r>
            <a:r>
              <a:rPr lang="en-US" sz="1680" dirty="0" err="1">
                <a:solidFill>
                  <a:schemeClr val="accent1"/>
                </a:solidFill>
                <a:latin typeface="Amazon Ember Regular"/>
              </a:rPr>
              <a:t>DataXu</a:t>
            </a:r>
            <a:r>
              <a:rPr lang="en-US" sz="1680" dirty="0">
                <a:solidFill>
                  <a:schemeClr val="accent1"/>
                </a:solidFill>
                <a:latin typeface="Amazon Ember Regular"/>
              </a:rPr>
              <a:t>)</a:t>
            </a:r>
          </a:p>
        </p:txBody>
      </p:sp>
      <p:sp>
        <p:nvSpPr>
          <p:cNvPr id="60" name="Shape 301">
            <a:extLst>
              <a:ext uri="{FF2B5EF4-FFF2-40B4-BE49-F238E27FC236}">
                <a16:creationId xmlns:a16="http://schemas.microsoft.com/office/drawing/2014/main" id="{1306640C-8E3F-4379-A6CF-4887A49CA298}"/>
              </a:ext>
            </a:extLst>
          </p:cNvPr>
          <p:cNvSpPr txBox="1">
            <a:spLocks/>
          </p:cNvSpPr>
          <p:nvPr/>
        </p:nvSpPr>
        <p:spPr>
          <a:xfrm>
            <a:off x="9958347" y="5484931"/>
            <a:ext cx="4129213" cy="439662"/>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2240" b="1" dirty="0">
                <a:solidFill>
                  <a:srgbClr val="FF9900"/>
                </a:solidFill>
                <a:latin typeface="Amazon Ember Regular"/>
                <a:ea typeface="Amazon Ember Heavy" panose="020B0803020204020204" pitchFamily="34" charset="0"/>
                <a:cs typeface="Amazon Ember Heavy" panose="020B0803020204020204" pitchFamily="34" charset="0"/>
                <a:sym typeface="Roboto"/>
              </a:rPr>
              <a:t>Media and entertainment</a:t>
            </a:r>
          </a:p>
        </p:txBody>
      </p:sp>
      <p:sp>
        <p:nvSpPr>
          <p:cNvPr id="68" name="Shape 320">
            <a:extLst>
              <a:ext uri="{FF2B5EF4-FFF2-40B4-BE49-F238E27FC236}">
                <a16:creationId xmlns:a16="http://schemas.microsoft.com/office/drawing/2014/main" id="{9547DC54-1D00-494E-AA4D-0F45C179CD50}"/>
              </a:ext>
            </a:extLst>
          </p:cNvPr>
          <p:cNvSpPr txBox="1">
            <a:spLocks/>
          </p:cNvSpPr>
          <p:nvPr/>
        </p:nvSpPr>
        <p:spPr>
          <a:xfrm>
            <a:off x="9608570" y="5633677"/>
            <a:ext cx="4597267" cy="1309271"/>
          </a:xfrm>
          <a:prstGeom prst="rect">
            <a:avLst/>
          </a:prstGeom>
          <a:noFill/>
          <a:ln>
            <a:noFill/>
          </a:ln>
        </p:spPr>
        <p:txBody>
          <a:bodyPr spcFirstLastPara="1" wrap="square" lIns="146304" tIns="146304" rIns="146304" bIns="146304"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680" dirty="0">
                <a:solidFill>
                  <a:schemeClr val="tx1"/>
                </a:solidFill>
                <a:latin typeface="Amazon Ember Regular"/>
              </a:rPr>
              <a:t>User data stores</a:t>
            </a:r>
          </a:p>
          <a:p>
            <a:pPr algn="ctr" defTabSz="731502">
              <a:defRPr/>
            </a:pPr>
            <a:r>
              <a:rPr lang="en-US" sz="1680" dirty="0">
                <a:solidFill>
                  <a:schemeClr val="tx1"/>
                </a:solidFill>
                <a:latin typeface="Amazon Ember Regular"/>
              </a:rPr>
              <a:t>Media metadata stores</a:t>
            </a:r>
          </a:p>
          <a:p>
            <a:pPr algn="ctr" defTabSz="731502">
              <a:defRPr/>
            </a:pPr>
            <a:r>
              <a:rPr lang="en-US" sz="1680" dirty="0">
                <a:solidFill>
                  <a:schemeClr val="tx1"/>
                </a:solidFill>
                <a:latin typeface="Amazon Ember Regular"/>
              </a:rPr>
              <a:t>Digital rights management stores</a:t>
            </a:r>
          </a:p>
          <a:p>
            <a:pPr algn="ctr" defTabSz="731502">
              <a:defRPr/>
            </a:pPr>
            <a:r>
              <a:rPr lang="en-US" sz="1680" dirty="0">
                <a:solidFill>
                  <a:schemeClr val="accent1"/>
                </a:solidFill>
                <a:latin typeface="Amazon Ember Regular"/>
              </a:rPr>
              <a:t>(Airtel </a:t>
            </a:r>
            <a:r>
              <a:rPr lang="en-US" sz="1680" dirty="0" err="1">
                <a:solidFill>
                  <a:schemeClr val="accent1"/>
                </a:solidFill>
                <a:latin typeface="Amazon Ember Regular"/>
              </a:rPr>
              <a:t>Wynk</a:t>
            </a:r>
            <a:r>
              <a:rPr lang="en-US" sz="1680" dirty="0">
                <a:solidFill>
                  <a:schemeClr val="accent1"/>
                </a:solidFill>
                <a:latin typeface="Amazon Ember Regular"/>
              </a:rPr>
              <a:t>, Amazon Prime, Netflix)</a:t>
            </a:r>
          </a:p>
        </p:txBody>
      </p:sp>
      <p:pic>
        <p:nvPicPr>
          <p:cNvPr id="73" name="Graphic 72" descr="Money">
            <a:extLst>
              <a:ext uri="{FF2B5EF4-FFF2-40B4-BE49-F238E27FC236}">
                <a16:creationId xmlns:a16="http://schemas.microsoft.com/office/drawing/2014/main" id="{440DA4B4-CC6E-9743-848B-2D102898A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3806" y="1782373"/>
            <a:ext cx="877824" cy="877824"/>
          </a:xfrm>
          <a:prstGeom prst="rect">
            <a:avLst/>
          </a:prstGeom>
        </p:spPr>
      </p:pic>
      <p:pic>
        <p:nvPicPr>
          <p:cNvPr id="87" name="Graphic 86" descr="Game controller">
            <a:extLst>
              <a:ext uri="{FF2B5EF4-FFF2-40B4-BE49-F238E27FC236}">
                <a16:creationId xmlns:a16="http://schemas.microsoft.com/office/drawing/2014/main" id="{A4372AC4-DF04-AC47-941F-8426A1F42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57530" y="1786774"/>
            <a:ext cx="963837" cy="963837"/>
          </a:xfrm>
          <a:prstGeom prst="rect">
            <a:avLst/>
          </a:prstGeom>
        </p:spPr>
      </p:pic>
      <p:pic>
        <p:nvPicPr>
          <p:cNvPr id="94" name="Graphic 93" descr="Target Audience">
            <a:extLst>
              <a:ext uri="{FF2B5EF4-FFF2-40B4-BE49-F238E27FC236}">
                <a16:creationId xmlns:a16="http://schemas.microsoft.com/office/drawing/2014/main" id="{61743627-A7EC-344B-880B-4ABEF1CA35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53806" y="4564214"/>
            <a:ext cx="877824" cy="877824"/>
          </a:xfrm>
          <a:prstGeom prst="rect">
            <a:avLst/>
          </a:prstGeom>
        </p:spPr>
      </p:pic>
      <p:pic>
        <p:nvPicPr>
          <p:cNvPr id="105" name="Graphic 104" descr="Shopping cart">
            <a:extLst>
              <a:ext uri="{FF2B5EF4-FFF2-40B4-BE49-F238E27FC236}">
                <a16:creationId xmlns:a16="http://schemas.microsoft.com/office/drawing/2014/main" id="{1E0DE479-BCF1-5243-AD9B-03DE28A595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89202" y="4652880"/>
            <a:ext cx="700493" cy="700493"/>
          </a:xfrm>
          <a:prstGeom prst="rect">
            <a:avLst/>
          </a:prstGeom>
        </p:spPr>
      </p:pic>
      <p:pic>
        <p:nvPicPr>
          <p:cNvPr id="106" name="Graphic 105" descr="Video camera">
            <a:extLst>
              <a:ext uri="{FF2B5EF4-FFF2-40B4-BE49-F238E27FC236}">
                <a16:creationId xmlns:a16="http://schemas.microsoft.com/office/drawing/2014/main" id="{45796C7D-C244-C94D-92C7-B01D1B4692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68291" y="4564214"/>
            <a:ext cx="877824" cy="877824"/>
          </a:xfrm>
          <a:prstGeom prst="rect">
            <a:avLst/>
          </a:prstGeom>
        </p:spPr>
      </p:pic>
      <p:sp>
        <p:nvSpPr>
          <p:cNvPr id="121" name="Shape 320">
            <a:extLst>
              <a:ext uri="{FF2B5EF4-FFF2-40B4-BE49-F238E27FC236}">
                <a16:creationId xmlns:a16="http://schemas.microsoft.com/office/drawing/2014/main" id="{BA2DD8FA-6AAA-064A-BE78-AE9C5698E058}"/>
              </a:ext>
            </a:extLst>
          </p:cNvPr>
          <p:cNvSpPr txBox="1">
            <a:spLocks/>
          </p:cNvSpPr>
          <p:nvPr/>
        </p:nvSpPr>
        <p:spPr>
          <a:xfrm>
            <a:off x="10110286" y="2837199"/>
            <a:ext cx="3877056" cy="1484643"/>
          </a:xfrm>
          <a:prstGeom prst="rect">
            <a:avLst/>
          </a:prstGeom>
          <a:noFill/>
          <a:ln>
            <a:noFill/>
          </a:ln>
        </p:spPr>
        <p:txBody>
          <a:bodyPr spcFirstLastPara="1" wrap="square" lIns="146304" tIns="146304" rIns="146304" bIns="146304"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defRPr/>
            </a:pPr>
            <a:r>
              <a:rPr lang="en-US" sz="1680" dirty="0">
                <a:solidFill>
                  <a:schemeClr val="tx1"/>
                </a:solidFill>
                <a:latin typeface="Amazon Ember Regular"/>
              </a:rPr>
              <a:t>Metadata caches</a:t>
            </a:r>
          </a:p>
          <a:p>
            <a:pPr algn="ctr" defTabSz="731502">
              <a:defRPr/>
            </a:pPr>
            <a:r>
              <a:rPr lang="en-US" sz="1680" dirty="0">
                <a:solidFill>
                  <a:schemeClr val="tx1"/>
                </a:solidFill>
                <a:latin typeface="Amazon Ember Regular"/>
              </a:rPr>
              <a:t>Ride-tracking data stores</a:t>
            </a:r>
          </a:p>
          <a:p>
            <a:pPr algn="ctr" defTabSz="731502">
              <a:defRPr/>
            </a:pPr>
            <a:r>
              <a:rPr lang="en-US" sz="1680" dirty="0">
                <a:solidFill>
                  <a:schemeClr val="tx1"/>
                </a:solidFill>
                <a:latin typeface="Amazon Ember Regular"/>
              </a:rPr>
              <a:t>Relationship graph data stores</a:t>
            </a:r>
          </a:p>
          <a:p>
            <a:pPr algn="ctr" defTabSz="731502">
              <a:defRPr/>
            </a:pPr>
            <a:r>
              <a:rPr lang="en-US" sz="1680" dirty="0">
                <a:solidFill>
                  <a:schemeClr val="accent1"/>
                </a:solidFill>
                <a:latin typeface="Amazon Ember Regular"/>
              </a:rPr>
              <a:t>(Uber, Lyft, </a:t>
            </a:r>
            <a:r>
              <a:rPr lang="en-US" sz="1680" dirty="0" err="1">
                <a:solidFill>
                  <a:schemeClr val="accent1"/>
                </a:solidFill>
                <a:latin typeface="Amazon Ember Regular"/>
              </a:rPr>
              <a:t>Swiggy</a:t>
            </a:r>
            <a:r>
              <a:rPr lang="en-US" sz="1680" dirty="0">
                <a:solidFill>
                  <a:schemeClr val="accent1"/>
                </a:solidFill>
                <a:latin typeface="Amazon Ember Regular"/>
              </a:rPr>
              <a:t>, Snap, Duolingo)</a:t>
            </a:r>
          </a:p>
        </p:txBody>
      </p:sp>
      <p:pic>
        <p:nvPicPr>
          <p:cNvPr id="123" name="Graphic 122" descr="Internet">
            <a:extLst>
              <a:ext uri="{FF2B5EF4-FFF2-40B4-BE49-F238E27FC236}">
                <a16:creationId xmlns:a16="http://schemas.microsoft.com/office/drawing/2014/main" id="{9AAEB262-E204-6646-A5DF-46FB46B5AD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67439" y="1787862"/>
            <a:ext cx="962750" cy="962750"/>
          </a:xfrm>
          <a:prstGeom prst="rect">
            <a:avLst/>
          </a:prstGeom>
        </p:spPr>
      </p:pic>
      <p:cxnSp>
        <p:nvCxnSpPr>
          <p:cNvPr id="36" name="Straight Connector 35">
            <a:extLst>
              <a:ext uri="{FF2B5EF4-FFF2-40B4-BE49-F238E27FC236}">
                <a16:creationId xmlns:a16="http://schemas.microsoft.com/office/drawing/2014/main" id="{5B626175-5393-6A46-B97A-245BEFE5B009}"/>
              </a:ext>
            </a:extLst>
          </p:cNvPr>
          <p:cNvCxnSpPr>
            <a:cxnSpLocks/>
          </p:cNvCxnSpPr>
          <p:nvPr/>
        </p:nvCxnSpPr>
        <p:spPr>
          <a:xfrm>
            <a:off x="5045868" y="1885679"/>
            <a:ext cx="0" cy="5405770"/>
          </a:xfrm>
          <a:prstGeom prst="line">
            <a:avLst/>
          </a:prstGeom>
          <a:noFill/>
          <a:ln w="12700" cap="rnd" cmpd="sng" algn="ctr">
            <a:solidFill>
              <a:schemeClr val="accent6">
                <a:lumMod val="20000"/>
                <a:lumOff val="80000"/>
              </a:schemeClr>
            </a:solidFill>
            <a:prstDash val="solid"/>
          </a:ln>
          <a:effectLst/>
        </p:spPr>
      </p:cxnSp>
      <p:cxnSp>
        <p:nvCxnSpPr>
          <p:cNvPr id="37" name="Straight Connector 36">
            <a:extLst>
              <a:ext uri="{FF2B5EF4-FFF2-40B4-BE49-F238E27FC236}">
                <a16:creationId xmlns:a16="http://schemas.microsoft.com/office/drawing/2014/main" id="{D8CA17AE-141C-B846-8F6F-C1D7880D14F5}"/>
              </a:ext>
            </a:extLst>
          </p:cNvPr>
          <p:cNvCxnSpPr>
            <a:cxnSpLocks/>
          </p:cNvCxnSpPr>
          <p:nvPr/>
        </p:nvCxnSpPr>
        <p:spPr>
          <a:xfrm>
            <a:off x="9819748" y="1885679"/>
            <a:ext cx="0" cy="5405770"/>
          </a:xfrm>
          <a:prstGeom prst="line">
            <a:avLst/>
          </a:prstGeom>
          <a:noFill/>
          <a:ln w="12700" cap="rnd" cmpd="sng" algn="ctr">
            <a:solidFill>
              <a:schemeClr val="accent6">
                <a:lumMod val="20000"/>
                <a:lumOff val="80000"/>
              </a:schemeClr>
            </a:solidFill>
            <a:prstDash val="solid"/>
          </a:ln>
          <a:effectLst/>
        </p:spPr>
      </p:cxnSp>
      <p:sp>
        <p:nvSpPr>
          <p:cNvPr id="38" name="Slide Number Placeholder 4">
            <a:extLst>
              <a:ext uri="{FF2B5EF4-FFF2-40B4-BE49-F238E27FC236}">
                <a16:creationId xmlns:a16="http://schemas.microsoft.com/office/drawing/2014/main" id="{4EA77483-985B-1144-A251-6ABC03DFB833}"/>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13</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2184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597EB-445F-40DC-8FCC-9B5081375A52}"/>
              </a:ext>
            </a:extLst>
          </p:cNvPr>
          <p:cNvSpPr>
            <a:spLocks noGrp="1"/>
          </p:cNvSpPr>
          <p:nvPr>
            <p:ph type="title"/>
          </p:nvPr>
        </p:nvSpPr>
        <p:spPr/>
        <p:txBody>
          <a:bodyPr/>
          <a:lstStyle/>
          <a:p>
            <a:r>
              <a:rPr lang="en-US" dirty="0"/>
              <a:t>Characteristics of internet-scale apps</a:t>
            </a:r>
          </a:p>
        </p:txBody>
      </p:sp>
      <p:cxnSp>
        <p:nvCxnSpPr>
          <p:cNvPr id="3" name="Straight Connector 2">
            <a:extLst>
              <a:ext uri="{FF2B5EF4-FFF2-40B4-BE49-F238E27FC236}">
                <a16:creationId xmlns:a16="http://schemas.microsoft.com/office/drawing/2014/main" id="{422EF647-ABA4-4BDF-A2A7-A08AA9EDFB4B}"/>
              </a:ext>
            </a:extLst>
          </p:cNvPr>
          <p:cNvCxnSpPr/>
          <p:nvPr/>
        </p:nvCxnSpPr>
        <p:spPr>
          <a:xfrm>
            <a:off x="7728202" y="1986514"/>
            <a:ext cx="0" cy="4872325"/>
          </a:xfrm>
          <a:prstGeom prst="line">
            <a:avLst/>
          </a:prstGeom>
          <a:noFill/>
          <a:ln w="12700" cap="rnd" cmpd="sng" algn="ctr">
            <a:solidFill>
              <a:schemeClr val="accent6">
                <a:lumMod val="20000"/>
                <a:lumOff val="80000"/>
              </a:schemeClr>
            </a:solidFill>
            <a:prstDash val="solid"/>
          </a:ln>
          <a:effectLst/>
        </p:spPr>
      </p:cxnSp>
      <p:graphicFrame>
        <p:nvGraphicFramePr>
          <p:cNvPr id="4" name="Table 3">
            <a:extLst>
              <a:ext uri="{FF2B5EF4-FFF2-40B4-BE49-F238E27FC236}">
                <a16:creationId xmlns:a16="http://schemas.microsoft.com/office/drawing/2014/main" id="{A3A9D0E4-A54C-4069-B828-A1563A09C975}"/>
              </a:ext>
            </a:extLst>
          </p:cNvPr>
          <p:cNvGraphicFramePr>
            <a:graphicFrameLocks noGrp="1"/>
          </p:cNvGraphicFramePr>
          <p:nvPr>
            <p:extLst>
              <p:ext uri="{D42A27DB-BD31-4B8C-83A1-F6EECF244321}">
                <p14:modId xmlns:p14="http://schemas.microsoft.com/office/powerpoint/2010/main" val="1819507442"/>
              </p:ext>
            </p:extLst>
          </p:nvPr>
        </p:nvGraphicFramePr>
        <p:xfrm>
          <a:off x="8081812" y="2083717"/>
          <a:ext cx="6449531" cy="4746762"/>
        </p:xfrm>
        <a:graphic>
          <a:graphicData uri="http://schemas.openxmlformats.org/drawingml/2006/table">
            <a:tbl>
              <a:tblPr firstRow="1" bandRow="1">
                <a:tableStyleId>{2D5ABB26-0587-4C30-8999-92F81FD0307C}</a:tableStyleId>
              </a:tblPr>
              <a:tblGrid>
                <a:gridCol w="2353067">
                  <a:extLst>
                    <a:ext uri="{9D8B030D-6E8A-4147-A177-3AD203B41FA5}">
                      <a16:colId xmlns:a16="http://schemas.microsoft.com/office/drawing/2014/main" val="762097373"/>
                    </a:ext>
                  </a:extLst>
                </a:gridCol>
                <a:gridCol w="4096464">
                  <a:extLst>
                    <a:ext uri="{9D8B030D-6E8A-4147-A177-3AD203B41FA5}">
                      <a16:colId xmlns:a16="http://schemas.microsoft.com/office/drawing/2014/main" val="619209826"/>
                    </a:ext>
                  </a:extLst>
                </a:gridCol>
              </a:tblGrid>
              <a:tr h="527418">
                <a:tc>
                  <a:txBody>
                    <a:bodyPr/>
                    <a:lstStyle/>
                    <a:p>
                      <a:r>
                        <a:rPr lang="en-US" sz="2100" b="0" i="0" kern="1200" spc="-30" dirty="0">
                          <a:solidFill>
                            <a:srgbClr val="FE9900"/>
                          </a:solidFill>
                          <a:latin typeface="+mn-lt"/>
                          <a:ea typeface="Amazon Ember" panose="020B0603020204020204" pitchFamily="34" charset="0"/>
                          <a:cs typeface="Amazon Ember" panose="020B0603020204020204" pitchFamily="34" charset="0"/>
                        </a:rPr>
                        <a:t>Users</a:t>
                      </a:r>
                    </a:p>
                  </a:txBody>
                  <a:tcPr marL="130048" marR="130048" marT="65024" marB="65024"/>
                </a:tc>
                <a:tc>
                  <a:txBody>
                    <a:bodyPr/>
                    <a:lstStyle/>
                    <a:p>
                      <a:r>
                        <a:rPr lang="en-US" sz="2100" dirty="0">
                          <a:latin typeface="+mn-lt"/>
                        </a:rPr>
                        <a:t>One million+</a:t>
                      </a:r>
                    </a:p>
                  </a:txBody>
                  <a:tcPr marL="130048" marR="130048" marT="65024" marB="65024"/>
                </a:tc>
                <a:extLst>
                  <a:ext uri="{0D108BD9-81ED-4DB2-BD59-A6C34878D82A}">
                    <a16:rowId xmlns:a16="http://schemas.microsoft.com/office/drawing/2014/main" val="3580464907"/>
                  </a:ext>
                </a:extLst>
              </a:tr>
              <a:tr h="527418">
                <a:tc>
                  <a:txBody>
                    <a:bodyPr/>
                    <a:lstStyle/>
                    <a:p>
                      <a:r>
                        <a:rPr lang="en-US" sz="2100" b="0" i="0" kern="1200" spc="-30" dirty="0">
                          <a:solidFill>
                            <a:srgbClr val="FE9900"/>
                          </a:solidFill>
                          <a:latin typeface="+mn-lt"/>
                          <a:ea typeface="Amazon Ember" panose="020B0603020204020204" pitchFamily="34" charset="0"/>
                          <a:cs typeface="Amazon Ember" panose="020B0603020204020204" pitchFamily="34" charset="0"/>
                        </a:rPr>
                        <a:t>Data volume</a:t>
                      </a:r>
                    </a:p>
                  </a:txBody>
                  <a:tcPr marL="130048" marR="130048" marT="65024" marB="65024"/>
                </a:tc>
                <a:tc>
                  <a:txBody>
                    <a:bodyPr/>
                    <a:lstStyle/>
                    <a:p>
                      <a:r>
                        <a:rPr lang="en-US" sz="2100" dirty="0">
                          <a:latin typeface="+mn-lt"/>
                        </a:rPr>
                        <a:t>TB, PB,</a:t>
                      </a:r>
                      <a:r>
                        <a:rPr lang="en-US" sz="2100" baseline="0" dirty="0">
                          <a:latin typeface="+mn-lt"/>
                        </a:rPr>
                        <a:t> </a:t>
                      </a:r>
                      <a:r>
                        <a:rPr lang="en-US" sz="2100" dirty="0">
                          <a:latin typeface="+mn-lt"/>
                        </a:rPr>
                        <a:t>EB</a:t>
                      </a:r>
                    </a:p>
                  </a:txBody>
                  <a:tcPr marL="130048" marR="130048" marT="65024" marB="65024"/>
                </a:tc>
                <a:extLst>
                  <a:ext uri="{0D108BD9-81ED-4DB2-BD59-A6C34878D82A}">
                    <a16:rowId xmlns:a16="http://schemas.microsoft.com/office/drawing/2014/main" val="1176101130"/>
                  </a:ext>
                </a:extLst>
              </a:tr>
              <a:tr h="527418">
                <a:tc>
                  <a:txBody>
                    <a:bodyPr/>
                    <a:lstStyle/>
                    <a:p>
                      <a:r>
                        <a:rPr lang="en-US" sz="2100" b="0" i="0" kern="1200" spc="-30" dirty="0">
                          <a:solidFill>
                            <a:srgbClr val="FE9900"/>
                          </a:solidFill>
                          <a:latin typeface="+mn-lt"/>
                          <a:ea typeface="Amazon Ember" panose="020B0603020204020204" pitchFamily="34" charset="0"/>
                          <a:cs typeface="Amazon Ember" panose="020B0603020204020204" pitchFamily="34" charset="0"/>
                        </a:rPr>
                        <a:t>Locality</a:t>
                      </a:r>
                    </a:p>
                  </a:txBody>
                  <a:tcPr marL="130048" marR="130048" marT="65024" marB="65024"/>
                </a:tc>
                <a:tc>
                  <a:txBody>
                    <a:bodyPr/>
                    <a:lstStyle/>
                    <a:p>
                      <a:r>
                        <a:rPr lang="en-US" sz="2100" dirty="0">
                          <a:latin typeface="+mn-lt"/>
                        </a:rPr>
                        <a:t>Global</a:t>
                      </a:r>
                    </a:p>
                  </a:txBody>
                  <a:tcPr marL="130048" marR="130048" marT="65024" marB="65024"/>
                </a:tc>
                <a:extLst>
                  <a:ext uri="{0D108BD9-81ED-4DB2-BD59-A6C34878D82A}">
                    <a16:rowId xmlns:a16="http://schemas.microsoft.com/office/drawing/2014/main" val="317667322"/>
                  </a:ext>
                </a:extLst>
              </a:tr>
              <a:tr h="527418">
                <a:tc>
                  <a:txBody>
                    <a:bodyPr/>
                    <a:lstStyle/>
                    <a:p>
                      <a:r>
                        <a:rPr lang="en-US" sz="2100" b="0" i="0" kern="1200" spc="-30" dirty="0">
                          <a:solidFill>
                            <a:srgbClr val="FE9900"/>
                          </a:solidFill>
                          <a:latin typeface="+mn-lt"/>
                          <a:ea typeface="Amazon Ember" panose="020B0603020204020204" pitchFamily="34" charset="0"/>
                          <a:cs typeface="Amazon Ember" panose="020B0603020204020204" pitchFamily="34" charset="0"/>
                        </a:rPr>
                        <a:t>Performance</a:t>
                      </a:r>
                    </a:p>
                  </a:txBody>
                  <a:tcPr marL="130048" marR="130048" marT="65024" marB="65024"/>
                </a:tc>
                <a:tc>
                  <a:txBody>
                    <a:bodyPr/>
                    <a:lstStyle/>
                    <a:p>
                      <a:r>
                        <a:rPr lang="en-US" sz="2100" dirty="0">
                          <a:latin typeface="+mn-lt"/>
                        </a:rPr>
                        <a:t>Microsecond latency</a:t>
                      </a:r>
                    </a:p>
                  </a:txBody>
                  <a:tcPr marL="130048" marR="130048" marT="65024" marB="65024"/>
                </a:tc>
                <a:extLst>
                  <a:ext uri="{0D108BD9-81ED-4DB2-BD59-A6C34878D82A}">
                    <a16:rowId xmlns:a16="http://schemas.microsoft.com/office/drawing/2014/main" val="3623618350"/>
                  </a:ext>
                </a:extLst>
              </a:tr>
              <a:tr h="527418">
                <a:tc>
                  <a:txBody>
                    <a:bodyPr/>
                    <a:lstStyle/>
                    <a:p>
                      <a:r>
                        <a:rPr lang="en-US" sz="2100" b="0" i="0" kern="1200" spc="-30" dirty="0">
                          <a:solidFill>
                            <a:srgbClr val="FE9900"/>
                          </a:solidFill>
                          <a:latin typeface="+mn-lt"/>
                          <a:ea typeface="Amazon Ember" panose="020B0603020204020204" pitchFamily="34" charset="0"/>
                          <a:cs typeface="Amazon Ember" panose="020B0603020204020204" pitchFamily="34" charset="0"/>
                        </a:rPr>
                        <a:t>Request rate</a:t>
                      </a:r>
                    </a:p>
                  </a:txBody>
                  <a:tcPr marL="130048" marR="130048" marT="65024" marB="65024"/>
                </a:tc>
                <a:tc>
                  <a:txBody>
                    <a:bodyPr/>
                    <a:lstStyle/>
                    <a:p>
                      <a:r>
                        <a:rPr lang="en-US" sz="2100" dirty="0">
                          <a:latin typeface="+mn-lt"/>
                        </a:rPr>
                        <a:t>Millions per second</a:t>
                      </a:r>
                    </a:p>
                  </a:txBody>
                  <a:tcPr marL="130048" marR="130048" marT="65024" marB="65024"/>
                </a:tc>
                <a:extLst>
                  <a:ext uri="{0D108BD9-81ED-4DB2-BD59-A6C34878D82A}">
                    <a16:rowId xmlns:a16="http://schemas.microsoft.com/office/drawing/2014/main" val="1124720034"/>
                  </a:ext>
                </a:extLst>
              </a:tr>
              <a:tr h="527418">
                <a:tc>
                  <a:txBody>
                    <a:bodyPr/>
                    <a:lstStyle/>
                    <a:p>
                      <a:r>
                        <a:rPr lang="en-US" sz="2100" b="0" i="0" kern="1200" spc="-30" dirty="0">
                          <a:solidFill>
                            <a:srgbClr val="FE9900"/>
                          </a:solidFill>
                          <a:latin typeface="+mn-lt"/>
                          <a:ea typeface="Amazon Ember" panose="020B0603020204020204" pitchFamily="34" charset="0"/>
                          <a:cs typeface="Amazon Ember" panose="020B0603020204020204" pitchFamily="34" charset="0"/>
                        </a:rPr>
                        <a:t>Access</a:t>
                      </a:r>
                    </a:p>
                  </a:txBody>
                  <a:tcPr marL="130048" marR="130048" marT="65024" marB="65024"/>
                </a:tc>
                <a:tc>
                  <a:txBody>
                    <a:bodyPr/>
                    <a:lstStyle/>
                    <a:p>
                      <a:r>
                        <a:rPr lang="en-US" sz="2100" dirty="0">
                          <a:latin typeface="+mn-lt"/>
                        </a:rPr>
                        <a:t>Mobile, IoT, devices</a:t>
                      </a:r>
                    </a:p>
                  </a:txBody>
                  <a:tcPr marL="130048" marR="130048" marT="65024" marB="65024"/>
                </a:tc>
                <a:extLst>
                  <a:ext uri="{0D108BD9-81ED-4DB2-BD59-A6C34878D82A}">
                    <a16:rowId xmlns:a16="http://schemas.microsoft.com/office/drawing/2014/main" val="261296522"/>
                  </a:ext>
                </a:extLst>
              </a:tr>
              <a:tr h="527418">
                <a:tc>
                  <a:txBody>
                    <a:bodyPr/>
                    <a:lstStyle/>
                    <a:p>
                      <a:r>
                        <a:rPr lang="en-US" sz="2100" b="0" i="0" kern="1200" spc="-30" dirty="0">
                          <a:solidFill>
                            <a:srgbClr val="FE9900"/>
                          </a:solidFill>
                          <a:latin typeface="+mn-lt"/>
                          <a:ea typeface="Amazon Ember" panose="020B0603020204020204" pitchFamily="34" charset="0"/>
                          <a:cs typeface="Amazon Ember" panose="020B0603020204020204" pitchFamily="34" charset="0"/>
                        </a:rPr>
                        <a:t>Scale</a:t>
                      </a:r>
                    </a:p>
                  </a:txBody>
                  <a:tcPr marL="130048" marR="130048" marT="65024" marB="65024"/>
                </a:tc>
                <a:tc>
                  <a:txBody>
                    <a:bodyPr/>
                    <a:lstStyle/>
                    <a:p>
                      <a:r>
                        <a:rPr lang="en-US" sz="2100" kern="1200" dirty="0">
                          <a:solidFill>
                            <a:schemeClr val="tx1"/>
                          </a:solidFill>
                          <a:latin typeface="+mn-lt"/>
                          <a:ea typeface="+mn-ea"/>
                          <a:cs typeface="+mn-cs"/>
                        </a:rPr>
                        <a:t>Up and down</a:t>
                      </a:r>
                    </a:p>
                  </a:txBody>
                  <a:tcPr marL="130048" marR="130048" marT="65024" marB="65024"/>
                </a:tc>
                <a:extLst>
                  <a:ext uri="{0D108BD9-81ED-4DB2-BD59-A6C34878D82A}">
                    <a16:rowId xmlns:a16="http://schemas.microsoft.com/office/drawing/2014/main" val="2654511497"/>
                  </a:ext>
                </a:extLst>
              </a:tr>
              <a:tr h="527418">
                <a:tc>
                  <a:txBody>
                    <a:bodyPr/>
                    <a:lstStyle/>
                    <a:p>
                      <a:r>
                        <a:rPr lang="en-US" sz="2100" b="0" i="0" kern="1200" spc="-30" dirty="0">
                          <a:solidFill>
                            <a:srgbClr val="FE9900"/>
                          </a:solidFill>
                          <a:latin typeface="+mn-lt"/>
                          <a:ea typeface="Amazon Ember" panose="020B0603020204020204" pitchFamily="34" charset="0"/>
                          <a:cs typeface="Amazon Ember" panose="020B0603020204020204" pitchFamily="34" charset="0"/>
                        </a:rPr>
                        <a:t>Economics</a:t>
                      </a:r>
                    </a:p>
                  </a:txBody>
                  <a:tcPr marL="130048" marR="130048" marT="65024" marB="65024"/>
                </a:tc>
                <a:tc>
                  <a:txBody>
                    <a:bodyPr/>
                    <a:lstStyle/>
                    <a:p>
                      <a:r>
                        <a:rPr lang="en-US" sz="2100" dirty="0">
                          <a:latin typeface="+mn-lt"/>
                        </a:rPr>
                        <a:t>Pay as you go</a:t>
                      </a:r>
                    </a:p>
                  </a:txBody>
                  <a:tcPr marL="130048" marR="130048" marT="65024" marB="65024"/>
                </a:tc>
                <a:extLst>
                  <a:ext uri="{0D108BD9-81ED-4DB2-BD59-A6C34878D82A}">
                    <a16:rowId xmlns:a16="http://schemas.microsoft.com/office/drawing/2014/main" val="3539538635"/>
                  </a:ext>
                </a:extLst>
              </a:tr>
              <a:tr h="527418">
                <a:tc>
                  <a:txBody>
                    <a:bodyPr/>
                    <a:lstStyle/>
                    <a:p>
                      <a:r>
                        <a:rPr lang="en-US" sz="2100" b="0" i="0" kern="1200" spc="-30" dirty="0">
                          <a:solidFill>
                            <a:srgbClr val="FE9900"/>
                          </a:solidFill>
                          <a:latin typeface="+mn-lt"/>
                          <a:ea typeface="Amazon Ember" panose="020B0603020204020204" pitchFamily="34" charset="0"/>
                          <a:cs typeface="Amazon Ember" panose="020B0603020204020204" pitchFamily="34" charset="0"/>
                        </a:rPr>
                        <a:t>Developer access</a:t>
                      </a:r>
                    </a:p>
                  </a:txBody>
                  <a:tcPr marL="130048" marR="130048" marT="65024" marB="65024"/>
                </a:tc>
                <a:tc>
                  <a:txBody>
                    <a:bodyPr/>
                    <a:lstStyle/>
                    <a:p>
                      <a:r>
                        <a:rPr lang="en-US" sz="2100" dirty="0">
                          <a:latin typeface="+mn-lt"/>
                        </a:rPr>
                        <a:t>Instant API access</a:t>
                      </a:r>
                    </a:p>
                  </a:txBody>
                  <a:tcPr marL="130048" marR="130048" marT="65024" marB="65024"/>
                </a:tc>
                <a:extLst>
                  <a:ext uri="{0D108BD9-81ED-4DB2-BD59-A6C34878D82A}">
                    <a16:rowId xmlns:a16="http://schemas.microsoft.com/office/drawing/2014/main" val="3086524069"/>
                  </a:ext>
                </a:extLst>
              </a:tr>
            </a:tbl>
          </a:graphicData>
        </a:graphic>
      </p:graphicFrame>
      <p:grpSp>
        <p:nvGrpSpPr>
          <p:cNvPr id="107" name="Group 106">
            <a:extLst>
              <a:ext uri="{FF2B5EF4-FFF2-40B4-BE49-F238E27FC236}">
                <a16:creationId xmlns:a16="http://schemas.microsoft.com/office/drawing/2014/main" id="{E8D198DE-6215-4BC5-80DC-535C184A2DB8}"/>
              </a:ext>
            </a:extLst>
          </p:cNvPr>
          <p:cNvGrpSpPr/>
          <p:nvPr/>
        </p:nvGrpSpPr>
        <p:grpSpPr>
          <a:xfrm>
            <a:off x="962233" y="1840215"/>
            <a:ext cx="5955550" cy="3241330"/>
            <a:chOff x="601395" y="1150134"/>
            <a:chExt cx="3722219" cy="2025831"/>
          </a:xfrm>
        </p:grpSpPr>
        <p:grpSp>
          <p:nvGrpSpPr>
            <p:cNvPr id="62" name="Group 61">
              <a:extLst>
                <a:ext uri="{FF2B5EF4-FFF2-40B4-BE49-F238E27FC236}">
                  <a16:creationId xmlns:a16="http://schemas.microsoft.com/office/drawing/2014/main" id="{FDD21F08-4A38-4C58-A9DB-14359D7E3D57}"/>
                </a:ext>
              </a:extLst>
            </p:cNvPr>
            <p:cNvGrpSpPr/>
            <p:nvPr/>
          </p:nvGrpSpPr>
          <p:grpSpPr>
            <a:xfrm>
              <a:off x="1115358" y="1150134"/>
              <a:ext cx="2542252" cy="1408298"/>
              <a:chOff x="1042587" y="1150134"/>
              <a:chExt cx="2542252" cy="1408298"/>
            </a:xfrm>
          </p:grpSpPr>
          <p:pic>
            <p:nvPicPr>
              <p:cNvPr id="59" name="Picture 58">
                <a:extLst>
                  <a:ext uri="{FF2B5EF4-FFF2-40B4-BE49-F238E27FC236}">
                    <a16:creationId xmlns:a16="http://schemas.microsoft.com/office/drawing/2014/main" id="{848F9AEA-4B54-416F-889A-DA0B9DF0111C}"/>
                  </a:ext>
                </a:extLst>
              </p:cNvPr>
              <p:cNvPicPr>
                <a:picLocks noChangeAspect="1"/>
              </p:cNvPicPr>
              <p:nvPr/>
            </p:nvPicPr>
            <p:blipFill>
              <a:blip r:embed="rId3">
                <a:alphaModFix amt="35000"/>
              </a:blip>
              <a:stretch>
                <a:fillRect/>
              </a:stretch>
            </p:blipFill>
            <p:spPr>
              <a:xfrm>
                <a:off x="1042587" y="1150134"/>
                <a:ext cx="2542252" cy="1408298"/>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49" name="Oval 48">
                <a:extLst>
                  <a:ext uri="{FF2B5EF4-FFF2-40B4-BE49-F238E27FC236}">
                    <a16:creationId xmlns:a16="http://schemas.microsoft.com/office/drawing/2014/main" id="{5AE8DCE7-EAED-4719-89C8-918522BF2977}"/>
                  </a:ext>
                </a:extLst>
              </p:cNvPr>
              <p:cNvSpPr/>
              <p:nvPr/>
            </p:nvSpPr>
            <p:spPr>
              <a:xfrm>
                <a:off x="1411954" y="1598449"/>
                <a:ext cx="66240" cy="638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50" name="Oval 49">
                <a:extLst>
                  <a:ext uri="{FF2B5EF4-FFF2-40B4-BE49-F238E27FC236}">
                    <a16:creationId xmlns:a16="http://schemas.microsoft.com/office/drawing/2014/main" id="{9655F7AE-9FB1-433B-BD12-1FD939EB6048}"/>
                  </a:ext>
                </a:extLst>
              </p:cNvPr>
              <p:cNvSpPr/>
              <p:nvPr/>
            </p:nvSpPr>
            <p:spPr>
              <a:xfrm>
                <a:off x="1738419" y="2074094"/>
                <a:ext cx="66240" cy="638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51" name="Oval 50">
                <a:extLst>
                  <a:ext uri="{FF2B5EF4-FFF2-40B4-BE49-F238E27FC236}">
                    <a16:creationId xmlns:a16="http://schemas.microsoft.com/office/drawing/2014/main" id="{CD4B1D24-3EFE-42CC-BDC6-8F81F570D87B}"/>
                  </a:ext>
                </a:extLst>
              </p:cNvPr>
              <p:cNvSpPr/>
              <p:nvPr/>
            </p:nvSpPr>
            <p:spPr>
              <a:xfrm>
                <a:off x="2280737" y="1412056"/>
                <a:ext cx="66240" cy="638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52" name="Oval 51">
                <a:extLst>
                  <a:ext uri="{FF2B5EF4-FFF2-40B4-BE49-F238E27FC236}">
                    <a16:creationId xmlns:a16="http://schemas.microsoft.com/office/drawing/2014/main" id="{CEB2D5AF-5909-4C3B-AE99-CF61CEBC8E10}"/>
                  </a:ext>
                </a:extLst>
              </p:cNvPr>
              <p:cNvSpPr/>
              <p:nvPr/>
            </p:nvSpPr>
            <p:spPr>
              <a:xfrm>
                <a:off x="3199198" y="2083993"/>
                <a:ext cx="66240" cy="638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53" name="Oval 52">
                <a:extLst>
                  <a:ext uri="{FF2B5EF4-FFF2-40B4-BE49-F238E27FC236}">
                    <a16:creationId xmlns:a16="http://schemas.microsoft.com/office/drawing/2014/main" id="{6EB3D5A3-06B9-4206-9D2C-63B0FD791345}"/>
                  </a:ext>
                </a:extLst>
              </p:cNvPr>
              <p:cNvSpPr/>
              <p:nvPr/>
            </p:nvSpPr>
            <p:spPr>
              <a:xfrm>
                <a:off x="3058735" y="1536926"/>
                <a:ext cx="66240" cy="638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54" name="Oval 53">
                <a:extLst>
                  <a:ext uri="{FF2B5EF4-FFF2-40B4-BE49-F238E27FC236}">
                    <a16:creationId xmlns:a16="http://schemas.microsoft.com/office/drawing/2014/main" id="{6FB627FB-C19C-4F2D-AC3A-E5E702EDDA37}"/>
                  </a:ext>
                </a:extLst>
              </p:cNvPr>
              <p:cNvSpPr/>
              <p:nvPr/>
            </p:nvSpPr>
            <p:spPr>
              <a:xfrm>
                <a:off x="1731071" y="1553275"/>
                <a:ext cx="66240" cy="638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55" name="Oval 54">
                <a:extLst>
                  <a:ext uri="{FF2B5EF4-FFF2-40B4-BE49-F238E27FC236}">
                    <a16:creationId xmlns:a16="http://schemas.microsoft.com/office/drawing/2014/main" id="{2A20B0A5-C741-4ECA-9162-EBE958D341D6}"/>
                  </a:ext>
                </a:extLst>
              </p:cNvPr>
              <p:cNvSpPr/>
              <p:nvPr/>
            </p:nvSpPr>
            <p:spPr>
              <a:xfrm>
                <a:off x="2400399" y="2115720"/>
                <a:ext cx="66240" cy="638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56" name="Oval 55">
                <a:extLst>
                  <a:ext uri="{FF2B5EF4-FFF2-40B4-BE49-F238E27FC236}">
                    <a16:creationId xmlns:a16="http://schemas.microsoft.com/office/drawing/2014/main" id="{8CBF800C-A93E-457A-99AF-6AF92ADE5D37}"/>
                  </a:ext>
                </a:extLst>
              </p:cNvPr>
              <p:cNvSpPr/>
              <p:nvPr/>
            </p:nvSpPr>
            <p:spPr>
              <a:xfrm>
                <a:off x="2400399" y="1702365"/>
                <a:ext cx="66240" cy="638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grpSp>
        <p:pic>
          <p:nvPicPr>
            <p:cNvPr id="60" name="Picture 59">
              <a:extLst>
                <a:ext uri="{FF2B5EF4-FFF2-40B4-BE49-F238E27FC236}">
                  <a16:creationId xmlns:a16="http://schemas.microsoft.com/office/drawing/2014/main" id="{12FE54A8-FC5A-4C72-AB16-40DE4F824DAF}"/>
                </a:ext>
              </a:extLst>
            </p:cNvPr>
            <p:cNvPicPr>
              <a:picLocks noChangeAspect="1"/>
            </p:cNvPicPr>
            <p:nvPr/>
          </p:nvPicPr>
          <p:blipFill>
            <a:blip r:embed="rId5"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766755" y="1745220"/>
              <a:ext cx="585981" cy="585981"/>
            </a:xfrm>
            <a:prstGeom prst="rect">
              <a:avLst/>
            </a:prstGeom>
          </p:spPr>
        </p:pic>
        <p:pic>
          <p:nvPicPr>
            <p:cNvPr id="61" name="Picture 60">
              <a:extLst>
                <a:ext uri="{FF2B5EF4-FFF2-40B4-BE49-F238E27FC236}">
                  <a16:creationId xmlns:a16="http://schemas.microsoft.com/office/drawing/2014/main" id="{2B8A00DB-DF22-4E67-BE06-42B4228C0117}"/>
                </a:ext>
              </a:extLst>
            </p:cNvPr>
            <p:cNvPicPr>
              <a:picLocks noChangeAspect="1"/>
            </p:cNvPicPr>
            <p:nvPr/>
          </p:nvPicPr>
          <p:blipFill>
            <a:blip r:embed="rId5"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737633" y="1479115"/>
              <a:ext cx="585981" cy="585981"/>
            </a:xfrm>
            <a:prstGeom prst="rect">
              <a:avLst/>
            </a:prstGeom>
          </p:spPr>
        </p:pic>
        <p:pic>
          <p:nvPicPr>
            <p:cNvPr id="46" name="Picture 45">
              <a:extLst>
                <a:ext uri="{FF2B5EF4-FFF2-40B4-BE49-F238E27FC236}">
                  <a16:creationId xmlns:a16="http://schemas.microsoft.com/office/drawing/2014/main" id="{9B52BD9D-1894-4D58-B9AF-A8875E4FEA91}"/>
                </a:ext>
              </a:extLst>
            </p:cNvPr>
            <p:cNvPicPr>
              <a:picLocks noChangeAspect="1"/>
            </p:cNvPicPr>
            <p:nvPr/>
          </p:nvPicPr>
          <p:blipFill>
            <a:blip r:embed="rId5"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152273" y="2383673"/>
              <a:ext cx="585981" cy="585981"/>
            </a:xfrm>
            <a:prstGeom prst="rect">
              <a:avLst/>
            </a:prstGeom>
          </p:spPr>
        </p:pic>
        <p:pic>
          <p:nvPicPr>
            <p:cNvPr id="45" name="Picture 44">
              <a:extLst>
                <a:ext uri="{FF2B5EF4-FFF2-40B4-BE49-F238E27FC236}">
                  <a16:creationId xmlns:a16="http://schemas.microsoft.com/office/drawing/2014/main" id="{A1423D01-E424-42F3-B297-4F40E2EBABAA}"/>
                </a:ext>
              </a:extLst>
            </p:cNvPr>
            <p:cNvPicPr>
              <a:picLocks noChangeAspect="1"/>
            </p:cNvPicPr>
            <p:nvPr/>
          </p:nvPicPr>
          <p:blipFill>
            <a:blip r:embed="rId5"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580111" y="2383673"/>
              <a:ext cx="585981" cy="585981"/>
            </a:xfrm>
            <a:prstGeom prst="rect">
              <a:avLst/>
            </a:prstGeom>
          </p:spPr>
        </p:pic>
        <p:grpSp>
          <p:nvGrpSpPr>
            <p:cNvPr id="19" name="Group 18">
              <a:extLst>
                <a:ext uri="{FF2B5EF4-FFF2-40B4-BE49-F238E27FC236}">
                  <a16:creationId xmlns:a16="http://schemas.microsoft.com/office/drawing/2014/main" id="{E1597181-0CC5-47AF-914E-0C784AB4598D}"/>
                </a:ext>
              </a:extLst>
            </p:cNvPr>
            <p:cNvGrpSpPr/>
            <p:nvPr/>
          </p:nvGrpSpPr>
          <p:grpSpPr>
            <a:xfrm>
              <a:off x="601395" y="2078096"/>
              <a:ext cx="432203" cy="432203"/>
              <a:chOff x="659620" y="1145967"/>
              <a:chExt cx="486228" cy="486228"/>
            </a:xfrm>
          </p:grpSpPr>
          <p:sp>
            <p:nvSpPr>
              <p:cNvPr id="20" name="Oval 19">
                <a:extLst>
                  <a:ext uri="{FF2B5EF4-FFF2-40B4-BE49-F238E27FC236}">
                    <a16:creationId xmlns:a16="http://schemas.microsoft.com/office/drawing/2014/main" id="{7E40DAB6-5651-411E-A23F-4C90B418A2BD}"/>
                  </a:ext>
                </a:extLst>
              </p:cNvPr>
              <p:cNvSpPr/>
              <p:nvPr/>
            </p:nvSpPr>
            <p:spPr>
              <a:xfrm>
                <a:off x="659620" y="1145967"/>
                <a:ext cx="486228" cy="486228"/>
              </a:xfrm>
              <a:prstGeom prst="ellipse">
                <a:avLst/>
              </a:prstGeom>
              <a:solidFill>
                <a:schemeClr val="bg2"/>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grpSp>
            <p:nvGrpSpPr>
              <p:cNvPr id="21" name="Group 20">
                <a:extLst>
                  <a:ext uri="{FF2B5EF4-FFF2-40B4-BE49-F238E27FC236}">
                    <a16:creationId xmlns:a16="http://schemas.microsoft.com/office/drawing/2014/main" id="{B2F73533-8800-40E4-9342-3832C86469D0}"/>
                  </a:ext>
                </a:extLst>
              </p:cNvPr>
              <p:cNvGrpSpPr/>
              <p:nvPr/>
            </p:nvGrpSpPr>
            <p:grpSpPr>
              <a:xfrm>
                <a:off x="800010" y="1312380"/>
                <a:ext cx="212954" cy="153402"/>
                <a:chOff x="599065" y="1197887"/>
                <a:chExt cx="401770" cy="289416"/>
              </a:xfrm>
            </p:grpSpPr>
            <p:sp>
              <p:nvSpPr>
                <p:cNvPr id="22" name="Freeform 10">
                  <a:extLst>
                    <a:ext uri="{FF2B5EF4-FFF2-40B4-BE49-F238E27FC236}">
                      <a16:creationId xmlns:a16="http://schemas.microsoft.com/office/drawing/2014/main" id="{F07D112E-4CB1-4656-89AA-54609A80A5CA}"/>
                    </a:ext>
                  </a:extLst>
                </p:cNvPr>
                <p:cNvSpPr>
                  <a:spLocks noEditPoints="1"/>
                </p:cNvSpPr>
                <p:nvPr/>
              </p:nvSpPr>
              <p:spPr bwMode="auto">
                <a:xfrm>
                  <a:off x="599065" y="1197887"/>
                  <a:ext cx="289415" cy="281898"/>
                </a:xfrm>
                <a:custGeom>
                  <a:avLst/>
                  <a:gdLst>
                    <a:gd name="T0" fmla="*/ 172 w 188"/>
                    <a:gd name="T1" fmla="*/ 183 h 183"/>
                    <a:gd name="T2" fmla="*/ 16 w 188"/>
                    <a:gd name="T3" fmla="*/ 183 h 183"/>
                    <a:gd name="T4" fmla="*/ 0 w 188"/>
                    <a:gd name="T5" fmla="*/ 167 h 183"/>
                    <a:gd name="T6" fmla="*/ 0 w 188"/>
                    <a:gd name="T7" fmla="*/ 16 h 183"/>
                    <a:gd name="T8" fmla="*/ 16 w 188"/>
                    <a:gd name="T9" fmla="*/ 0 h 183"/>
                    <a:gd name="T10" fmla="*/ 172 w 188"/>
                    <a:gd name="T11" fmla="*/ 0 h 183"/>
                    <a:gd name="T12" fmla="*/ 188 w 188"/>
                    <a:gd name="T13" fmla="*/ 16 h 183"/>
                    <a:gd name="T14" fmla="*/ 188 w 188"/>
                    <a:gd name="T15" fmla="*/ 167 h 183"/>
                    <a:gd name="T16" fmla="*/ 172 w 188"/>
                    <a:gd name="T17" fmla="*/ 183 h 183"/>
                    <a:gd name="T18" fmla="*/ 172 w 188"/>
                    <a:gd name="T19" fmla="*/ 16 h 183"/>
                    <a:gd name="T20" fmla="*/ 16 w 188"/>
                    <a:gd name="T21" fmla="*/ 16 h 183"/>
                    <a:gd name="T22" fmla="*/ 16 w 188"/>
                    <a:gd name="T23" fmla="*/ 167 h 183"/>
                    <a:gd name="T24" fmla="*/ 172 w 188"/>
                    <a:gd name="T25" fmla="*/ 167 h 183"/>
                    <a:gd name="T26" fmla="*/ 172 w 188"/>
                    <a:gd name="T27" fmla="*/ 1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83">
                      <a:moveTo>
                        <a:pt x="172" y="183"/>
                      </a:moveTo>
                      <a:cubicBezTo>
                        <a:pt x="16" y="183"/>
                        <a:pt x="16" y="183"/>
                        <a:pt x="16" y="183"/>
                      </a:cubicBezTo>
                      <a:cubicBezTo>
                        <a:pt x="7" y="183"/>
                        <a:pt x="0" y="176"/>
                        <a:pt x="0" y="167"/>
                      </a:cubicBezTo>
                      <a:cubicBezTo>
                        <a:pt x="0" y="16"/>
                        <a:pt x="0" y="16"/>
                        <a:pt x="0" y="16"/>
                      </a:cubicBezTo>
                      <a:cubicBezTo>
                        <a:pt x="0" y="7"/>
                        <a:pt x="7" y="0"/>
                        <a:pt x="16" y="0"/>
                      </a:cubicBezTo>
                      <a:cubicBezTo>
                        <a:pt x="172" y="0"/>
                        <a:pt x="172" y="0"/>
                        <a:pt x="172" y="0"/>
                      </a:cubicBezTo>
                      <a:cubicBezTo>
                        <a:pt x="181" y="0"/>
                        <a:pt x="188" y="7"/>
                        <a:pt x="188" y="16"/>
                      </a:cubicBezTo>
                      <a:cubicBezTo>
                        <a:pt x="188" y="167"/>
                        <a:pt x="188" y="167"/>
                        <a:pt x="188" y="167"/>
                      </a:cubicBezTo>
                      <a:cubicBezTo>
                        <a:pt x="188" y="176"/>
                        <a:pt x="181" y="183"/>
                        <a:pt x="172" y="183"/>
                      </a:cubicBezTo>
                      <a:close/>
                      <a:moveTo>
                        <a:pt x="172" y="16"/>
                      </a:moveTo>
                      <a:cubicBezTo>
                        <a:pt x="16" y="16"/>
                        <a:pt x="16" y="16"/>
                        <a:pt x="16" y="16"/>
                      </a:cubicBezTo>
                      <a:cubicBezTo>
                        <a:pt x="16" y="167"/>
                        <a:pt x="16" y="167"/>
                        <a:pt x="16" y="167"/>
                      </a:cubicBezTo>
                      <a:cubicBezTo>
                        <a:pt x="172" y="167"/>
                        <a:pt x="172" y="167"/>
                        <a:pt x="172" y="167"/>
                      </a:cubicBezTo>
                      <a:lnTo>
                        <a:pt x="172" y="16"/>
                      </a:lnTo>
                      <a:close/>
                    </a:path>
                  </a:pathLst>
                </a:custGeom>
                <a:solidFill>
                  <a:schemeClr val="tx1"/>
                </a:solidFill>
                <a:ln w="9525">
                  <a:noFill/>
                  <a:round/>
                  <a:headEnd/>
                  <a:tailEnd/>
                </a:ln>
              </p:spPr>
              <p:txBody>
                <a:bodyPr vert="horz" wrap="square" lIns="130048" tIns="65024" rIns="130048" bIns="65024" numCol="1" anchor="t" anchorCtr="0" compatLnSpc="1">
                  <a:prstTxWarp prst="textNoShape">
                    <a:avLst/>
                  </a:prstTxWarp>
                </a:bodyPr>
                <a:lstStyle/>
                <a:p>
                  <a:pPr defTabSz="1300459">
                    <a:defRPr/>
                  </a:pPr>
                  <a:endParaRPr lang="en-US" sz="2560" kern="0" dirty="0">
                    <a:solidFill>
                      <a:prstClr val="white"/>
                    </a:solidFill>
                    <a:latin typeface="Arial" charset="0"/>
                  </a:endParaRPr>
                </a:p>
              </p:txBody>
            </p:sp>
            <p:sp>
              <p:nvSpPr>
                <p:cNvPr id="23" name="Freeform 11">
                  <a:extLst>
                    <a:ext uri="{FF2B5EF4-FFF2-40B4-BE49-F238E27FC236}">
                      <a16:creationId xmlns:a16="http://schemas.microsoft.com/office/drawing/2014/main" id="{B3AE581F-6A6D-4E28-8A86-5BF7E560A4D1}"/>
                    </a:ext>
                  </a:extLst>
                </p:cNvPr>
                <p:cNvSpPr>
                  <a:spLocks noEditPoints="1"/>
                </p:cNvSpPr>
                <p:nvPr/>
              </p:nvSpPr>
              <p:spPr bwMode="auto">
                <a:xfrm>
                  <a:off x="884317" y="1203900"/>
                  <a:ext cx="116518" cy="283403"/>
                </a:xfrm>
                <a:custGeom>
                  <a:avLst/>
                  <a:gdLst>
                    <a:gd name="T0" fmla="*/ 64 w 76"/>
                    <a:gd name="T1" fmla="*/ 184 h 184"/>
                    <a:gd name="T2" fmla="*/ 55 w 76"/>
                    <a:gd name="T3" fmla="*/ 180 h 184"/>
                    <a:gd name="T4" fmla="*/ 0 w 76"/>
                    <a:gd name="T5" fmla="*/ 121 h 184"/>
                    <a:gd name="T6" fmla="*/ 0 w 76"/>
                    <a:gd name="T7" fmla="*/ 56 h 184"/>
                    <a:gd name="T8" fmla="*/ 56 w 76"/>
                    <a:gd name="T9" fmla="*/ 4 h 184"/>
                    <a:gd name="T10" fmla="*/ 69 w 76"/>
                    <a:gd name="T11" fmla="*/ 2 h 184"/>
                    <a:gd name="T12" fmla="*/ 76 w 76"/>
                    <a:gd name="T13" fmla="*/ 13 h 184"/>
                    <a:gd name="T14" fmla="*/ 76 w 76"/>
                    <a:gd name="T15" fmla="*/ 171 h 184"/>
                    <a:gd name="T16" fmla="*/ 69 w 76"/>
                    <a:gd name="T17" fmla="*/ 183 h 184"/>
                    <a:gd name="T18" fmla="*/ 64 w 76"/>
                    <a:gd name="T19" fmla="*/ 184 h 184"/>
                    <a:gd name="T20" fmla="*/ 16 w 76"/>
                    <a:gd name="T21" fmla="*/ 115 h 184"/>
                    <a:gd name="T22" fmla="*/ 60 w 76"/>
                    <a:gd name="T23" fmla="*/ 162 h 184"/>
                    <a:gd name="T24" fmla="*/ 60 w 76"/>
                    <a:gd name="T25" fmla="*/ 22 h 184"/>
                    <a:gd name="T26" fmla="*/ 16 w 76"/>
                    <a:gd name="T27" fmla="*/ 63 h 184"/>
                    <a:gd name="T28" fmla="*/ 16 w 76"/>
                    <a:gd name="T29" fmla="*/ 115 h 184"/>
                    <a:gd name="T30" fmla="*/ 67 w 76"/>
                    <a:gd name="T31" fmla="*/ 16 h 184"/>
                    <a:gd name="T32" fmla="*/ 67 w 76"/>
                    <a:gd name="T33" fmla="*/ 16 h 184"/>
                    <a:gd name="T34" fmla="*/ 67 w 76"/>
                    <a:gd name="T35" fmla="*/ 1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4">
                      <a:moveTo>
                        <a:pt x="64" y="184"/>
                      </a:moveTo>
                      <a:cubicBezTo>
                        <a:pt x="61" y="184"/>
                        <a:pt x="58" y="182"/>
                        <a:pt x="55" y="180"/>
                      </a:cubicBezTo>
                      <a:cubicBezTo>
                        <a:pt x="0" y="121"/>
                        <a:pt x="0" y="121"/>
                        <a:pt x="0" y="121"/>
                      </a:cubicBezTo>
                      <a:cubicBezTo>
                        <a:pt x="0" y="56"/>
                        <a:pt x="0" y="56"/>
                        <a:pt x="0" y="56"/>
                      </a:cubicBezTo>
                      <a:cubicBezTo>
                        <a:pt x="56" y="4"/>
                        <a:pt x="56" y="4"/>
                        <a:pt x="56" y="4"/>
                      </a:cubicBezTo>
                      <a:cubicBezTo>
                        <a:pt x="60" y="1"/>
                        <a:pt x="65" y="0"/>
                        <a:pt x="69" y="2"/>
                      </a:cubicBezTo>
                      <a:cubicBezTo>
                        <a:pt x="74" y="4"/>
                        <a:pt x="76" y="8"/>
                        <a:pt x="76" y="13"/>
                      </a:cubicBezTo>
                      <a:cubicBezTo>
                        <a:pt x="76" y="171"/>
                        <a:pt x="76" y="171"/>
                        <a:pt x="76" y="171"/>
                      </a:cubicBezTo>
                      <a:cubicBezTo>
                        <a:pt x="76" y="177"/>
                        <a:pt x="73" y="181"/>
                        <a:pt x="69" y="183"/>
                      </a:cubicBezTo>
                      <a:cubicBezTo>
                        <a:pt x="67" y="184"/>
                        <a:pt x="66" y="184"/>
                        <a:pt x="64" y="184"/>
                      </a:cubicBezTo>
                      <a:close/>
                      <a:moveTo>
                        <a:pt x="16" y="115"/>
                      </a:moveTo>
                      <a:cubicBezTo>
                        <a:pt x="60" y="162"/>
                        <a:pt x="60" y="162"/>
                        <a:pt x="60" y="162"/>
                      </a:cubicBezTo>
                      <a:cubicBezTo>
                        <a:pt x="60" y="22"/>
                        <a:pt x="60" y="22"/>
                        <a:pt x="60" y="22"/>
                      </a:cubicBezTo>
                      <a:cubicBezTo>
                        <a:pt x="16" y="63"/>
                        <a:pt x="16" y="63"/>
                        <a:pt x="16" y="63"/>
                      </a:cubicBezTo>
                      <a:lnTo>
                        <a:pt x="16" y="115"/>
                      </a:lnTo>
                      <a:close/>
                      <a:moveTo>
                        <a:pt x="67" y="16"/>
                      </a:moveTo>
                      <a:cubicBezTo>
                        <a:pt x="67" y="16"/>
                        <a:pt x="67" y="16"/>
                        <a:pt x="67" y="16"/>
                      </a:cubicBezTo>
                      <a:cubicBezTo>
                        <a:pt x="67" y="16"/>
                        <a:pt x="67" y="16"/>
                        <a:pt x="67" y="16"/>
                      </a:cubicBezTo>
                      <a:close/>
                    </a:path>
                  </a:pathLst>
                </a:custGeom>
                <a:solidFill>
                  <a:schemeClr val="tx1"/>
                </a:solidFill>
                <a:ln w="9525">
                  <a:noFill/>
                  <a:round/>
                  <a:headEnd/>
                  <a:tailEnd/>
                </a:ln>
              </p:spPr>
              <p:txBody>
                <a:bodyPr vert="horz" wrap="square" lIns="130048" tIns="65024" rIns="130048" bIns="65024" numCol="1" anchor="t" anchorCtr="0" compatLnSpc="1">
                  <a:prstTxWarp prst="textNoShape">
                    <a:avLst/>
                  </a:prstTxWarp>
                </a:bodyPr>
                <a:lstStyle/>
                <a:p>
                  <a:pPr defTabSz="1300459">
                    <a:defRPr/>
                  </a:pPr>
                  <a:endParaRPr lang="en-US" sz="2560" kern="0" dirty="0">
                    <a:solidFill>
                      <a:prstClr val="white"/>
                    </a:solidFill>
                    <a:latin typeface="Arial" charset="0"/>
                  </a:endParaRPr>
                </a:p>
              </p:txBody>
            </p:sp>
          </p:grpSp>
        </p:grpSp>
        <p:grpSp>
          <p:nvGrpSpPr>
            <p:cNvPr id="24" name="Group 23">
              <a:extLst>
                <a:ext uri="{FF2B5EF4-FFF2-40B4-BE49-F238E27FC236}">
                  <a16:creationId xmlns:a16="http://schemas.microsoft.com/office/drawing/2014/main" id="{81909348-962B-40CC-9434-0514451A4D15}"/>
                </a:ext>
              </a:extLst>
            </p:cNvPr>
            <p:cNvGrpSpPr/>
            <p:nvPr/>
          </p:nvGrpSpPr>
          <p:grpSpPr>
            <a:xfrm>
              <a:off x="2423723" y="2743762"/>
              <a:ext cx="432203" cy="432203"/>
              <a:chOff x="1440948" y="1145967"/>
              <a:chExt cx="486228" cy="486228"/>
            </a:xfrm>
          </p:grpSpPr>
          <p:sp>
            <p:nvSpPr>
              <p:cNvPr id="25" name="Oval 24">
                <a:extLst>
                  <a:ext uri="{FF2B5EF4-FFF2-40B4-BE49-F238E27FC236}">
                    <a16:creationId xmlns:a16="http://schemas.microsoft.com/office/drawing/2014/main" id="{5794E3F4-BABA-433B-B0AE-137195B02460}"/>
                  </a:ext>
                </a:extLst>
              </p:cNvPr>
              <p:cNvSpPr/>
              <p:nvPr/>
            </p:nvSpPr>
            <p:spPr>
              <a:xfrm>
                <a:off x="1440948" y="1145967"/>
                <a:ext cx="486228" cy="486228"/>
              </a:xfrm>
              <a:prstGeom prst="ellipse">
                <a:avLst/>
              </a:prstGeom>
              <a:solidFill>
                <a:schemeClr val="bg2"/>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grpSp>
            <p:nvGrpSpPr>
              <p:cNvPr id="26" name="Group 25">
                <a:extLst>
                  <a:ext uri="{FF2B5EF4-FFF2-40B4-BE49-F238E27FC236}">
                    <a16:creationId xmlns:a16="http://schemas.microsoft.com/office/drawing/2014/main" id="{2B893BCA-5783-4154-A265-A5D98725F0F6}"/>
                  </a:ext>
                </a:extLst>
              </p:cNvPr>
              <p:cNvGrpSpPr/>
              <p:nvPr/>
            </p:nvGrpSpPr>
            <p:grpSpPr>
              <a:xfrm>
                <a:off x="1558089" y="1292850"/>
                <a:ext cx="251946" cy="244850"/>
                <a:chOff x="5068624" y="257331"/>
                <a:chExt cx="373609" cy="363085"/>
              </a:xfrm>
            </p:grpSpPr>
            <p:sp>
              <p:nvSpPr>
                <p:cNvPr id="27" name="Freeform 12">
                  <a:extLst>
                    <a:ext uri="{FF2B5EF4-FFF2-40B4-BE49-F238E27FC236}">
                      <a16:creationId xmlns:a16="http://schemas.microsoft.com/office/drawing/2014/main" id="{B1E5CBC3-1C94-445B-8661-530C1C639E1A}"/>
                    </a:ext>
                  </a:extLst>
                </p:cNvPr>
                <p:cNvSpPr>
                  <a:spLocks noEditPoints="1"/>
                </p:cNvSpPr>
                <p:nvPr/>
              </p:nvSpPr>
              <p:spPr bwMode="auto">
                <a:xfrm>
                  <a:off x="5068624" y="257331"/>
                  <a:ext cx="373609" cy="363085"/>
                </a:xfrm>
                <a:custGeom>
                  <a:avLst/>
                  <a:gdLst>
                    <a:gd name="T0" fmla="*/ 64 w 243"/>
                    <a:gd name="T1" fmla="*/ 236 h 236"/>
                    <a:gd name="T2" fmla="*/ 64 w 243"/>
                    <a:gd name="T3" fmla="*/ 159 h 236"/>
                    <a:gd name="T4" fmla="*/ 16 w 243"/>
                    <a:gd name="T5" fmla="*/ 159 h 236"/>
                    <a:gd name="T6" fmla="*/ 0 w 243"/>
                    <a:gd name="T7" fmla="*/ 143 h 236"/>
                    <a:gd name="T8" fmla="*/ 0 w 243"/>
                    <a:gd name="T9" fmla="*/ 16 h 236"/>
                    <a:gd name="T10" fmla="*/ 16 w 243"/>
                    <a:gd name="T11" fmla="*/ 0 h 236"/>
                    <a:gd name="T12" fmla="*/ 227 w 243"/>
                    <a:gd name="T13" fmla="*/ 0 h 236"/>
                    <a:gd name="T14" fmla="*/ 243 w 243"/>
                    <a:gd name="T15" fmla="*/ 16 h 236"/>
                    <a:gd name="T16" fmla="*/ 243 w 243"/>
                    <a:gd name="T17" fmla="*/ 143 h 236"/>
                    <a:gd name="T18" fmla="*/ 227 w 243"/>
                    <a:gd name="T19" fmla="*/ 159 h 236"/>
                    <a:gd name="T20" fmla="*/ 148 w 243"/>
                    <a:gd name="T21" fmla="*/ 159 h 236"/>
                    <a:gd name="T22" fmla="*/ 64 w 243"/>
                    <a:gd name="T23" fmla="*/ 236 h 236"/>
                    <a:gd name="T24" fmla="*/ 16 w 243"/>
                    <a:gd name="T25" fmla="*/ 16 h 236"/>
                    <a:gd name="T26" fmla="*/ 16 w 243"/>
                    <a:gd name="T27" fmla="*/ 143 h 236"/>
                    <a:gd name="T28" fmla="*/ 80 w 243"/>
                    <a:gd name="T29" fmla="*/ 143 h 236"/>
                    <a:gd name="T30" fmla="*/ 80 w 243"/>
                    <a:gd name="T31" fmla="*/ 200 h 236"/>
                    <a:gd name="T32" fmla="*/ 142 w 243"/>
                    <a:gd name="T33" fmla="*/ 143 h 236"/>
                    <a:gd name="T34" fmla="*/ 227 w 243"/>
                    <a:gd name="T35" fmla="*/ 143 h 236"/>
                    <a:gd name="T36" fmla="*/ 227 w 243"/>
                    <a:gd name="T37" fmla="*/ 16 h 236"/>
                    <a:gd name="T38" fmla="*/ 16 w 243"/>
                    <a:gd name="T39" fmla="*/ 1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36">
                      <a:moveTo>
                        <a:pt x="64" y="236"/>
                      </a:moveTo>
                      <a:cubicBezTo>
                        <a:pt x="64" y="159"/>
                        <a:pt x="64" y="159"/>
                        <a:pt x="64" y="159"/>
                      </a:cubicBezTo>
                      <a:cubicBezTo>
                        <a:pt x="16" y="159"/>
                        <a:pt x="16" y="159"/>
                        <a:pt x="16" y="159"/>
                      </a:cubicBezTo>
                      <a:cubicBezTo>
                        <a:pt x="7" y="159"/>
                        <a:pt x="0" y="151"/>
                        <a:pt x="0" y="143"/>
                      </a:cubicBezTo>
                      <a:cubicBezTo>
                        <a:pt x="0" y="16"/>
                        <a:pt x="0" y="16"/>
                        <a:pt x="0" y="16"/>
                      </a:cubicBezTo>
                      <a:cubicBezTo>
                        <a:pt x="0" y="8"/>
                        <a:pt x="7" y="0"/>
                        <a:pt x="16" y="0"/>
                      </a:cubicBezTo>
                      <a:cubicBezTo>
                        <a:pt x="227" y="0"/>
                        <a:pt x="227" y="0"/>
                        <a:pt x="227" y="0"/>
                      </a:cubicBezTo>
                      <a:cubicBezTo>
                        <a:pt x="236" y="0"/>
                        <a:pt x="243" y="8"/>
                        <a:pt x="243" y="16"/>
                      </a:cubicBezTo>
                      <a:cubicBezTo>
                        <a:pt x="243" y="143"/>
                        <a:pt x="243" y="143"/>
                        <a:pt x="243" y="143"/>
                      </a:cubicBezTo>
                      <a:cubicBezTo>
                        <a:pt x="243" y="151"/>
                        <a:pt x="236" y="159"/>
                        <a:pt x="227" y="159"/>
                      </a:cubicBezTo>
                      <a:cubicBezTo>
                        <a:pt x="148" y="159"/>
                        <a:pt x="148" y="159"/>
                        <a:pt x="148" y="159"/>
                      </a:cubicBezTo>
                      <a:lnTo>
                        <a:pt x="64" y="236"/>
                      </a:lnTo>
                      <a:close/>
                      <a:moveTo>
                        <a:pt x="16" y="16"/>
                      </a:moveTo>
                      <a:cubicBezTo>
                        <a:pt x="16" y="143"/>
                        <a:pt x="16" y="143"/>
                        <a:pt x="16" y="143"/>
                      </a:cubicBezTo>
                      <a:cubicBezTo>
                        <a:pt x="80" y="143"/>
                        <a:pt x="80" y="143"/>
                        <a:pt x="80" y="143"/>
                      </a:cubicBezTo>
                      <a:cubicBezTo>
                        <a:pt x="80" y="200"/>
                        <a:pt x="80" y="200"/>
                        <a:pt x="80" y="200"/>
                      </a:cubicBezTo>
                      <a:cubicBezTo>
                        <a:pt x="142" y="143"/>
                        <a:pt x="142" y="143"/>
                        <a:pt x="142" y="143"/>
                      </a:cubicBezTo>
                      <a:cubicBezTo>
                        <a:pt x="227" y="143"/>
                        <a:pt x="227" y="143"/>
                        <a:pt x="227" y="143"/>
                      </a:cubicBezTo>
                      <a:cubicBezTo>
                        <a:pt x="227" y="16"/>
                        <a:pt x="227" y="16"/>
                        <a:pt x="227" y="16"/>
                      </a:cubicBezTo>
                      <a:lnTo>
                        <a:pt x="16" y="16"/>
                      </a:lnTo>
                      <a:close/>
                    </a:path>
                  </a:pathLst>
                </a:custGeom>
                <a:solidFill>
                  <a:schemeClr val="tx1"/>
                </a:solidFill>
                <a:ln w="9525">
                  <a:noFill/>
                  <a:round/>
                  <a:headEnd/>
                  <a:tailEnd/>
                </a:ln>
              </p:spPr>
              <p:txBody>
                <a:bodyPr vert="horz" wrap="square" lIns="130048" tIns="65024" rIns="130048" bIns="65024" numCol="1" anchor="t" anchorCtr="0" compatLnSpc="1">
                  <a:prstTxWarp prst="textNoShape">
                    <a:avLst/>
                  </a:prstTxWarp>
                </a:bodyPr>
                <a:lstStyle/>
                <a:p>
                  <a:pPr defTabSz="1300459">
                    <a:defRPr/>
                  </a:pPr>
                  <a:endParaRPr lang="en-US" sz="2560" kern="0" dirty="0">
                    <a:solidFill>
                      <a:prstClr val="white"/>
                    </a:solidFill>
                    <a:latin typeface="Arial" charset="0"/>
                  </a:endParaRPr>
                </a:p>
              </p:txBody>
            </p:sp>
            <p:sp>
              <p:nvSpPr>
                <p:cNvPr id="28" name="Oval 13">
                  <a:extLst>
                    <a:ext uri="{FF2B5EF4-FFF2-40B4-BE49-F238E27FC236}">
                      <a16:creationId xmlns:a16="http://schemas.microsoft.com/office/drawing/2014/main" id="{C3BF0F4F-8D18-4AA7-8DB5-D82EE8143F57}"/>
                    </a:ext>
                  </a:extLst>
                </p:cNvPr>
                <p:cNvSpPr>
                  <a:spLocks noChangeArrowheads="1"/>
                </p:cNvSpPr>
                <p:nvPr/>
              </p:nvSpPr>
              <p:spPr bwMode="auto">
                <a:xfrm>
                  <a:off x="5123500" y="345283"/>
                  <a:ext cx="61642" cy="6089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0048" tIns="65024" rIns="130048" bIns="65024" numCol="1" anchor="t" anchorCtr="0" compatLnSpc="1">
                  <a:prstTxWarp prst="textNoShape">
                    <a:avLst/>
                  </a:prstTxWarp>
                </a:bodyPr>
                <a:lstStyle/>
                <a:p>
                  <a:pPr defTabSz="1300459">
                    <a:defRPr/>
                  </a:pPr>
                  <a:endParaRPr lang="en-US" sz="2560" kern="0" dirty="0">
                    <a:solidFill>
                      <a:prstClr val="white"/>
                    </a:solidFill>
                    <a:latin typeface="Arial" charset="0"/>
                  </a:endParaRPr>
                </a:p>
              </p:txBody>
            </p:sp>
            <p:sp>
              <p:nvSpPr>
                <p:cNvPr id="29" name="Oval 14">
                  <a:extLst>
                    <a:ext uri="{FF2B5EF4-FFF2-40B4-BE49-F238E27FC236}">
                      <a16:creationId xmlns:a16="http://schemas.microsoft.com/office/drawing/2014/main" id="{8C0D6386-91B0-4D57-8BD5-3ABF52BD5100}"/>
                    </a:ext>
                  </a:extLst>
                </p:cNvPr>
                <p:cNvSpPr>
                  <a:spLocks noChangeArrowheads="1"/>
                </p:cNvSpPr>
                <p:nvPr/>
              </p:nvSpPr>
              <p:spPr bwMode="auto">
                <a:xfrm>
                  <a:off x="5221976" y="345283"/>
                  <a:ext cx="61642" cy="6089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0048" tIns="65024" rIns="130048" bIns="65024" numCol="1" anchor="t" anchorCtr="0" compatLnSpc="1">
                  <a:prstTxWarp prst="textNoShape">
                    <a:avLst/>
                  </a:prstTxWarp>
                </a:bodyPr>
                <a:lstStyle/>
                <a:p>
                  <a:pPr defTabSz="1300459">
                    <a:defRPr/>
                  </a:pPr>
                  <a:endParaRPr lang="en-US" sz="2560" kern="0" dirty="0">
                    <a:solidFill>
                      <a:prstClr val="white"/>
                    </a:solidFill>
                    <a:latin typeface="Arial" charset="0"/>
                  </a:endParaRPr>
                </a:p>
              </p:txBody>
            </p:sp>
            <p:sp>
              <p:nvSpPr>
                <p:cNvPr id="30" name="Oval 15">
                  <a:extLst>
                    <a:ext uri="{FF2B5EF4-FFF2-40B4-BE49-F238E27FC236}">
                      <a16:creationId xmlns:a16="http://schemas.microsoft.com/office/drawing/2014/main" id="{BFA36712-1092-42EE-99DD-B93EAFB0BB5A}"/>
                    </a:ext>
                  </a:extLst>
                </p:cNvPr>
                <p:cNvSpPr>
                  <a:spLocks noChangeArrowheads="1"/>
                </p:cNvSpPr>
                <p:nvPr/>
              </p:nvSpPr>
              <p:spPr bwMode="auto">
                <a:xfrm>
                  <a:off x="5320453" y="345283"/>
                  <a:ext cx="61642" cy="6089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0048" tIns="65024" rIns="130048" bIns="65024" numCol="1" anchor="t" anchorCtr="0" compatLnSpc="1">
                  <a:prstTxWarp prst="textNoShape">
                    <a:avLst/>
                  </a:prstTxWarp>
                </a:bodyPr>
                <a:lstStyle/>
                <a:p>
                  <a:pPr defTabSz="1300459">
                    <a:defRPr/>
                  </a:pPr>
                  <a:endParaRPr lang="en-US" sz="2560" kern="0" dirty="0">
                    <a:solidFill>
                      <a:prstClr val="white"/>
                    </a:solidFill>
                    <a:latin typeface="Arial" charset="0"/>
                  </a:endParaRPr>
                </a:p>
              </p:txBody>
            </p:sp>
          </p:grpSp>
        </p:grpSp>
        <p:grpSp>
          <p:nvGrpSpPr>
            <p:cNvPr id="31" name="Group 30">
              <a:extLst>
                <a:ext uri="{FF2B5EF4-FFF2-40B4-BE49-F238E27FC236}">
                  <a16:creationId xmlns:a16="http://schemas.microsoft.com/office/drawing/2014/main" id="{1A6C5069-27D5-428C-9747-76DF6594DF40}"/>
                </a:ext>
              </a:extLst>
            </p:cNvPr>
            <p:cNvGrpSpPr/>
            <p:nvPr/>
          </p:nvGrpSpPr>
          <p:grpSpPr>
            <a:xfrm>
              <a:off x="905294" y="2743762"/>
              <a:ext cx="432203" cy="432203"/>
              <a:chOff x="2531560" y="1145967"/>
              <a:chExt cx="486228" cy="486228"/>
            </a:xfrm>
          </p:grpSpPr>
          <p:sp>
            <p:nvSpPr>
              <p:cNvPr id="32" name="Oval 31">
                <a:extLst>
                  <a:ext uri="{FF2B5EF4-FFF2-40B4-BE49-F238E27FC236}">
                    <a16:creationId xmlns:a16="http://schemas.microsoft.com/office/drawing/2014/main" id="{D7349925-2DAD-4262-AEFF-5B508FC2112D}"/>
                  </a:ext>
                </a:extLst>
              </p:cNvPr>
              <p:cNvSpPr/>
              <p:nvPr/>
            </p:nvSpPr>
            <p:spPr>
              <a:xfrm>
                <a:off x="2531560" y="1145967"/>
                <a:ext cx="486228" cy="486228"/>
              </a:xfrm>
              <a:prstGeom prst="ellipse">
                <a:avLst/>
              </a:prstGeom>
              <a:solidFill>
                <a:schemeClr val="bg2"/>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33" name="Freeform 21">
                <a:extLst>
                  <a:ext uri="{FF2B5EF4-FFF2-40B4-BE49-F238E27FC236}">
                    <a16:creationId xmlns:a16="http://schemas.microsoft.com/office/drawing/2014/main" id="{71E7FFF9-A78E-4E17-AE03-CC322D111767}"/>
                  </a:ext>
                </a:extLst>
              </p:cNvPr>
              <p:cNvSpPr>
                <a:spLocks noEditPoints="1"/>
              </p:cNvSpPr>
              <p:nvPr/>
            </p:nvSpPr>
            <p:spPr bwMode="auto">
              <a:xfrm>
                <a:off x="2698466" y="1271406"/>
                <a:ext cx="152416" cy="235350"/>
              </a:xfrm>
              <a:custGeom>
                <a:avLst/>
                <a:gdLst>
                  <a:gd name="T0" fmla="*/ 533 w 616"/>
                  <a:gd name="T1" fmla="*/ 173 h 950"/>
                  <a:gd name="T2" fmla="*/ 533 w 616"/>
                  <a:gd name="T3" fmla="*/ 33 h 950"/>
                  <a:gd name="T4" fmla="*/ 500 w 616"/>
                  <a:gd name="T5" fmla="*/ 0 h 950"/>
                  <a:gd name="T6" fmla="*/ 116 w 616"/>
                  <a:gd name="T7" fmla="*/ 0 h 950"/>
                  <a:gd name="T8" fmla="*/ 82 w 616"/>
                  <a:gd name="T9" fmla="*/ 33 h 950"/>
                  <a:gd name="T10" fmla="*/ 82 w 616"/>
                  <a:gd name="T11" fmla="*/ 173 h 950"/>
                  <a:gd name="T12" fmla="*/ 0 w 616"/>
                  <a:gd name="T13" fmla="*/ 287 h 950"/>
                  <a:gd name="T14" fmla="*/ 0 w 616"/>
                  <a:gd name="T15" fmla="*/ 663 h 950"/>
                  <a:gd name="T16" fmla="*/ 82 w 616"/>
                  <a:gd name="T17" fmla="*/ 777 h 950"/>
                  <a:gd name="T18" fmla="*/ 82 w 616"/>
                  <a:gd name="T19" fmla="*/ 917 h 950"/>
                  <a:gd name="T20" fmla="*/ 116 w 616"/>
                  <a:gd name="T21" fmla="*/ 950 h 950"/>
                  <a:gd name="T22" fmla="*/ 500 w 616"/>
                  <a:gd name="T23" fmla="*/ 950 h 950"/>
                  <a:gd name="T24" fmla="*/ 533 w 616"/>
                  <a:gd name="T25" fmla="*/ 917 h 950"/>
                  <a:gd name="T26" fmla="*/ 533 w 616"/>
                  <a:gd name="T27" fmla="*/ 777 h 950"/>
                  <a:gd name="T28" fmla="*/ 616 w 616"/>
                  <a:gd name="T29" fmla="*/ 663 h 950"/>
                  <a:gd name="T30" fmla="*/ 616 w 616"/>
                  <a:gd name="T31" fmla="*/ 287 h 950"/>
                  <a:gd name="T32" fmla="*/ 533 w 616"/>
                  <a:gd name="T33" fmla="*/ 173 h 950"/>
                  <a:gd name="T34" fmla="*/ 149 w 616"/>
                  <a:gd name="T35" fmla="*/ 67 h 950"/>
                  <a:gd name="T36" fmla="*/ 467 w 616"/>
                  <a:gd name="T37" fmla="*/ 67 h 950"/>
                  <a:gd name="T38" fmla="*/ 467 w 616"/>
                  <a:gd name="T39" fmla="*/ 165 h 950"/>
                  <a:gd name="T40" fmla="*/ 149 w 616"/>
                  <a:gd name="T41" fmla="*/ 165 h 950"/>
                  <a:gd name="T42" fmla="*/ 149 w 616"/>
                  <a:gd name="T43" fmla="*/ 67 h 950"/>
                  <a:gd name="T44" fmla="*/ 467 w 616"/>
                  <a:gd name="T45" fmla="*/ 884 h 950"/>
                  <a:gd name="T46" fmla="*/ 149 w 616"/>
                  <a:gd name="T47" fmla="*/ 884 h 950"/>
                  <a:gd name="T48" fmla="*/ 149 w 616"/>
                  <a:gd name="T49" fmla="*/ 786 h 950"/>
                  <a:gd name="T50" fmla="*/ 467 w 616"/>
                  <a:gd name="T51" fmla="*/ 786 h 950"/>
                  <a:gd name="T52" fmla="*/ 467 w 616"/>
                  <a:gd name="T53" fmla="*/ 884 h 950"/>
                  <a:gd name="T54" fmla="*/ 549 w 616"/>
                  <a:gd name="T55" fmla="*/ 663 h 950"/>
                  <a:gd name="T56" fmla="*/ 496 w 616"/>
                  <a:gd name="T57" fmla="*/ 717 h 950"/>
                  <a:gd name="T58" fmla="*/ 120 w 616"/>
                  <a:gd name="T59" fmla="*/ 717 h 950"/>
                  <a:gd name="T60" fmla="*/ 67 w 616"/>
                  <a:gd name="T61" fmla="*/ 663 h 950"/>
                  <a:gd name="T62" fmla="*/ 67 w 616"/>
                  <a:gd name="T63" fmla="*/ 287 h 950"/>
                  <a:gd name="T64" fmla="*/ 120 w 616"/>
                  <a:gd name="T65" fmla="*/ 234 h 950"/>
                  <a:gd name="T66" fmla="*/ 496 w 616"/>
                  <a:gd name="T67" fmla="*/ 234 h 950"/>
                  <a:gd name="T68" fmla="*/ 549 w 616"/>
                  <a:gd name="T69" fmla="*/ 287 h 950"/>
                  <a:gd name="T70" fmla="*/ 549 w 616"/>
                  <a:gd name="T71" fmla="*/ 663 h 950"/>
                  <a:gd name="T72" fmla="*/ 549 w 616"/>
                  <a:gd name="T73" fmla="*/ 663 h 950"/>
                  <a:gd name="T74" fmla="*/ 549 w 616"/>
                  <a:gd name="T75" fmla="*/ 663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6" h="950">
                    <a:moveTo>
                      <a:pt x="533" y="173"/>
                    </a:moveTo>
                    <a:cubicBezTo>
                      <a:pt x="533" y="33"/>
                      <a:pt x="533" y="33"/>
                      <a:pt x="533" y="33"/>
                    </a:cubicBezTo>
                    <a:cubicBezTo>
                      <a:pt x="533" y="15"/>
                      <a:pt x="519" y="0"/>
                      <a:pt x="500" y="0"/>
                    </a:cubicBezTo>
                    <a:cubicBezTo>
                      <a:pt x="116" y="0"/>
                      <a:pt x="116" y="0"/>
                      <a:pt x="116" y="0"/>
                    </a:cubicBezTo>
                    <a:cubicBezTo>
                      <a:pt x="97" y="0"/>
                      <a:pt x="82" y="15"/>
                      <a:pt x="82" y="33"/>
                    </a:cubicBezTo>
                    <a:cubicBezTo>
                      <a:pt x="82" y="173"/>
                      <a:pt x="82" y="173"/>
                      <a:pt x="82" y="173"/>
                    </a:cubicBezTo>
                    <a:cubicBezTo>
                      <a:pt x="35" y="189"/>
                      <a:pt x="0" y="234"/>
                      <a:pt x="0" y="287"/>
                    </a:cubicBezTo>
                    <a:cubicBezTo>
                      <a:pt x="0" y="663"/>
                      <a:pt x="0" y="663"/>
                      <a:pt x="0" y="663"/>
                    </a:cubicBezTo>
                    <a:cubicBezTo>
                      <a:pt x="0" y="716"/>
                      <a:pt x="35" y="761"/>
                      <a:pt x="82" y="777"/>
                    </a:cubicBezTo>
                    <a:cubicBezTo>
                      <a:pt x="82" y="917"/>
                      <a:pt x="82" y="917"/>
                      <a:pt x="82" y="917"/>
                    </a:cubicBezTo>
                    <a:cubicBezTo>
                      <a:pt x="82" y="935"/>
                      <a:pt x="97" y="950"/>
                      <a:pt x="116" y="950"/>
                    </a:cubicBezTo>
                    <a:cubicBezTo>
                      <a:pt x="500" y="950"/>
                      <a:pt x="500" y="950"/>
                      <a:pt x="500" y="950"/>
                    </a:cubicBezTo>
                    <a:cubicBezTo>
                      <a:pt x="519" y="950"/>
                      <a:pt x="533" y="935"/>
                      <a:pt x="533" y="917"/>
                    </a:cubicBezTo>
                    <a:cubicBezTo>
                      <a:pt x="533" y="777"/>
                      <a:pt x="533" y="777"/>
                      <a:pt x="533" y="777"/>
                    </a:cubicBezTo>
                    <a:cubicBezTo>
                      <a:pt x="581" y="761"/>
                      <a:pt x="616" y="716"/>
                      <a:pt x="616" y="663"/>
                    </a:cubicBezTo>
                    <a:cubicBezTo>
                      <a:pt x="616" y="287"/>
                      <a:pt x="616" y="287"/>
                      <a:pt x="616" y="287"/>
                    </a:cubicBezTo>
                    <a:cubicBezTo>
                      <a:pt x="616" y="234"/>
                      <a:pt x="581" y="189"/>
                      <a:pt x="533" y="173"/>
                    </a:cubicBezTo>
                    <a:close/>
                    <a:moveTo>
                      <a:pt x="149" y="67"/>
                    </a:moveTo>
                    <a:cubicBezTo>
                      <a:pt x="467" y="67"/>
                      <a:pt x="467" y="67"/>
                      <a:pt x="467" y="67"/>
                    </a:cubicBezTo>
                    <a:cubicBezTo>
                      <a:pt x="467" y="165"/>
                      <a:pt x="467" y="165"/>
                      <a:pt x="467" y="165"/>
                    </a:cubicBezTo>
                    <a:cubicBezTo>
                      <a:pt x="149" y="165"/>
                      <a:pt x="149" y="165"/>
                      <a:pt x="149" y="165"/>
                    </a:cubicBezTo>
                    <a:lnTo>
                      <a:pt x="149" y="67"/>
                    </a:lnTo>
                    <a:close/>
                    <a:moveTo>
                      <a:pt x="467" y="884"/>
                    </a:moveTo>
                    <a:cubicBezTo>
                      <a:pt x="149" y="884"/>
                      <a:pt x="149" y="884"/>
                      <a:pt x="149" y="884"/>
                    </a:cubicBezTo>
                    <a:cubicBezTo>
                      <a:pt x="149" y="786"/>
                      <a:pt x="149" y="786"/>
                      <a:pt x="149" y="786"/>
                    </a:cubicBezTo>
                    <a:cubicBezTo>
                      <a:pt x="467" y="786"/>
                      <a:pt x="467" y="786"/>
                      <a:pt x="467" y="786"/>
                    </a:cubicBezTo>
                    <a:lnTo>
                      <a:pt x="467" y="884"/>
                    </a:lnTo>
                    <a:close/>
                    <a:moveTo>
                      <a:pt x="549" y="663"/>
                    </a:moveTo>
                    <a:cubicBezTo>
                      <a:pt x="549" y="693"/>
                      <a:pt x="525" y="717"/>
                      <a:pt x="496" y="717"/>
                    </a:cubicBezTo>
                    <a:cubicBezTo>
                      <a:pt x="120" y="717"/>
                      <a:pt x="120" y="717"/>
                      <a:pt x="120" y="717"/>
                    </a:cubicBezTo>
                    <a:cubicBezTo>
                      <a:pt x="90" y="717"/>
                      <a:pt x="67" y="693"/>
                      <a:pt x="67" y="663"/>
                    </a:cubicBezTo>
                    <a:cubicBezTo>
                      <a:pt x="67" y="287"/>
                      <a:pt x="67" y="287"/>
                      <a:pt x="67" y="287"/>
                    </a:cubicBezTo>
                    <a:cubicBezTo>
                      <a:pt x="67" y="258"/>
                      <a:pt x="90" y="234"/>
                      <a:pt x="120" y="234"/>
                    </a:cubicBezTo>
                    <a:cubicBezTo>
                      <a:pt x="496" y="234"/>
                      <a:pt x="496" y="234"/>
                      <a:pt x="496" y="234"/>
                    </a:cubicBezTo>
                    <a:cubicBezTo>
                      <a:pt x="525" y="234"/>
                      <a:pt x="549" y="258"/>
                      <a:pt x="549" y="287"/>
                    </a:cubicBezTo>
                    <a:lnTo>
                      <a:pt x="549" y="663"/>
                    </a:lnTo>
                    <a:close/>
                    <a:moveTo>
                      <a:pt x="549" y="663"/>
                    </a:moveTo>
                    <a:cubicBezTo>
                      <a:pt x="549" y="663"/>
                      <a:pt x="549" y="663"/>
                      <a:pt x="549" y="663"/>
                    </a:cubicBezTo>
                  </a:path>
                </a:pathLst>
              </a:custGeom>
              <a:solidFill>
                <a:schemeClr val="tx1"/>
              </a:solidFill>
              <a:ln>
                <a:noFill/>
              </a:ln>
            </p:spPr>
            <p:txBody>
              <a:bodyPr vert="horz" wrap="square" lIns="130048" tIns="65024" rIns="130048" bIns="65024" numCol="1" anchor="t" anchorCtr="0" compatLnSpc="1">
                <a:prstTxWarp prst="textNoShape">
                  <a:avLst/>
                </a:prstTxWarp>
              </a:bodyPr>
              <a:lstStyle/>
              <a:p>
                <a:pPr defTabSz="783432" eaLnBrk="0" fontAlgn="base" hangingPunct="0">
                  <a:spcBef>
                    <a:spcPct val="0"/>
                  </a:spcBef>
                  <a:spcAft>
                    <a:spcPct val="0"/>
                  </a:spcAft>
                </a:pPr>
                <a:endParaRPr lang="en-US" sz="901" dirty="0">
                  <a:solidFill>
                    <a:srgbClr val="FFFFFF"/>
                  </a:solidFill>
                  <a:latin typeface="Arial" charset="0"/>
                </a:endParaRPr>
              </a:p>
            </p:txBody>
          </p:sp>
        </p:grpSp>
        <p:sp>
          <p:nvSpPr>
            <p:cNvPr id="35" name="Oval 34">
              <a:extLst>
                <a:ext uri="{FF2B5EF4-FFF2-40B4-BE49-F238E27FC236}">
                  <a16:creationId xmlns:a16="http://schemas.microsoft.com/office/drawing/2014/main" id="{3C7BFD10-37DC-48D8-9359-113AD7E7F779}"/>
                </a:ext>
              </a:extLst>
            </p:cNvPr>
            <p:cNvSpPr/>
            <p:nvPr/>
          </p:nvSpPr>
          <p:spPr>
            <a:xfrm>
              <a:off x="3582195" y="1814947"/>
              <a:ext cx="432203" cy="432203"/>
            </a:xfrm>
            <a:prstGeom prst="ellipse">
              <a:avLst/>
            </a:prstGeom>
            <a:solidFill>
              <a:schemeClr val="bg2"/>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grpSp>
          <p:nvGrpSpPr>
            <p:cNvPr id="37" name="Group 36">
              <a:extLst>
                <a:ext uri="{FF2B5EF4-FFF2-40B4-BE49-F238E27FC236}">
                  <a16:creationId xmlns:a16="http://schemas.microsoft.com/office/drawing/2014/main" id="{865C5675-BB4F-4408-BBCC-EB2C90EC5A5B}"/>
                </a:ext>
              </a:extLst>
            </p:cNvPr>
            <p:cNvGrpSpPr/>
            <p:nvPr/>
          </p:nvGrpSpPr>
          <p:grpSpPr>
            <a:xfrm>
              <a:off x="3758142" y="2743762"/>
              <a:ext cx="432203" cy="432203"/>
              <a:chOff x="4298448" y="1617455"/>
              <a:chExt cx="486228" cy="486228"/>
            </a:xfrm>
          </p:grpSpPr>
          <p:sp>
            <p:nvSpPr>
              <p:cNvPr id="38" name="Oval 37">
                <a:extLst>
                  <a:ext uri="{FF2B5EF4-FFF2-40B4-BE49-F238E27FC236}">
                    <a16:creationId xmlns:a16="http://schemas.microsoft.com/office/drawing/2014/main" id="{815C3D09-375C-474D-ACEF-6E013F2938B1}"/>
                  </a:ext>
                </a:extLst>
              </p:cNvPr>
              <p:cNvSpPr/>
              <p:nvPr/>
            </p:nvSpPr>
            <p:spPr>
              <a:xfrm>
                <a:off x="4298448" y="1617455"/>
                <a:ext cx="486228" cy="486228"/>
              </a:xfrm>
              <a:prstGeom prst="ellipse">
                <a:avLst/>
              </a:prstGeom>
              <a:solidFill>
                <a:schemeClr val="bg2"/>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39" name="Freeform 88">
                <a:extLst>
                  <a:ext uri="{FF2B5EF4-FFF2-40B4-BE49-F238E27FC236}">
                    <a16:creationId xmlns:a16="http://schemas.microsoft.com/office/drawing/2014/main" id="{7FA69572-A591-4769-A558-A127DCB3F322}"/>
                  </a:ext>
                </a:extLst>
              </p:cNvPr>
              <p:cNvSpPr>
                <a:spLocks noEditPoints="1"/>
              </p:cNvSpPr>
              <p:nvPr/>
            </p:nvSpPr>
            <p:spPr bwMode="auto">
              <a:xfrm>
                <a:off x="4417368" y="1774131"/>
                <a:ext cx="248388" cy="172876"/>
              </a:xfrm>
              <a:custGeom>
                <a:avLst/>
                <a:gdLst>
                  <a:gd name="T0" fmla="*/ 0 w 250"/>
                  <a:gd name="T1" fmla="*/ 174 h 174"/>
                  <a:gd name="T2" fmla="*/ 250 w 250"/>
                  <a:gd name="T3" fmla="*/ 174 h 174"/>
                  <a:gd name="T4" fmla="*/ 250 w 250"/>
                  <a:gd name="T5" fmla="*/ 0 h 174"/>
                  <a:gd name="T6" fmla="*/ 0 w 250"/>
                  <a:gd name="T7" fmla="*/ 0 h 174"/>
                  <a:gd name="T8" fmla="*/ 0 w 250"/>
                  <a:gd name="T9" fmla="*/ 174 h 174"/>
                  <a:gd name="T10" fmla="*/ 217 w 250"/>
                  <a:gd name="T11" fmla="*/ 16 h 174"/>
                  <a:gd name="T12" fmla="*/ 125 w 250"/>
                  <a:gd name="T13" fmla="*/ 77 h 174"/>
                  <a:gd name="T14" fmla="*/ 33 w 250"/>
                  <a:gd name="T15" fmla="*/ 16 h 174"/>
                  <a:gd name="T16" fmla="*/ 217 w 250"/>
                  <a:gd name="T17" fmla="*/ 16 h 174"/>
                  <a:gd name="T18" fmla="*/ 16 w 250"/>
                  <a:gd name="T19" fmla="*/ 24 h 174"/>
                  <a:gd name="T20" fmla="*/ 125 w 250"/>
                  <a:gd name="T21" fmla="*/ 97 h 174"/>
                  <a:gd name="T22" fmla="*/ 234 w 250"/>
                  <a:gd name="T23" fmla="*/ 24 h 174"/>
                  <a:gd name="T24" fmla="*/ 234 w 250"/>
                  <a:gd name="T25" fmla="*/ 158 h 174"/>
                  <a:gd name="T26" fmla="*/ 16 w 250"/>
                  <a:gd name="T27" fmla="*/ 158 h 174"/>
                  <a:gd name="T28" fmla="*/ 16 w 250"/>
                  <a:gd name="T29" fmla="*/ 2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174">
                    <a:moveTo>
                      <a:pt x="0" y="174"/>
                    </a:moveTo>
                    <a:lnTo>
                      <a:pt x="250" y="174"/>
                    </a:lnTo>
                    <a:lnTo>
                      <a:pt x="250" y="0"/>
                    </a:lnTo>
                    <a:lnTo>
                      <a:pt x="0" y="0"/>
                    </a:lnTo>
                    <a:lnTo>
                      <a:pt x="0" y="174"/>
                    </a:lnTo>
                    <a:close/>
                    <a:moveTo>
                      <a:pt x="217" y="16"/>
                    </a:moveTo>
                    <a:lnTo>
                      <a:pt x="125" y="77"/>
                    </a:lnTo>
                    <a:lnTo>
                      <a:pt x="33" y="16"/>
                    </a:lnTo>
                    <a:lnTo>
                      <a:pt x="217" y="16"/>
                    </a:lnTo>
                    <a:close/>
                    <a:moveTo>
                      <a:pt x="16" y="24"/>
                    </a:moveTo>
                    <a:lnTo>
                      <a:pt x="125" y="97"/>
                    </a:lnTo>
                    <a:lnTo>
                      <a:pt x="234" y="24"/>
                    </a:lnTo>
                    <a:lnTo>
                      <a:pt x="234" y="158"/>
                    </a:lnTo>
                    <a:lnTo>
                      <a:pt x="16" y="158"/>
                    </a:lnTo>
                    <a:lnTo>
                      <a:pt x="16" y="24"/>
                    </a:lnTo>
                    <a:close/>
                  </a:path>
                </a:pathLst>
              </a:custGeom>
              <a:solidFill>
                <a:schemeClr val="tx1"/>
              </a:solidFill>
              <a:ln>
                <a:noFill/>
              </a:ln>
            </p:spPr>
            <p:txBody>
              <a:bodyPr vert="horz" wrap="square" lIns="130048" tIns="65024" rIns="130048" bIns="65024" numCol="1" anchor="t" anchorCtr="0" compatLnSpc="1">
                <a:prstTxWarp prst="textNoShape">
                  <a:avLst/>
                </a:prstTxWarp>
              </a:bodyPr>
              <a:lstStyle/>
              <a:p>
                <a:pPr defTabSz="783432" eaLnBrk="0" fontAlgn="base" hangingPunct="0">
                  <a:spcBef>
                    <a:spcPct val="0"/>
                  </a:spcBef>
                  <a:spcAft>
                    <a:spcPct val="0"/>
                  </a:spcAft>
                </a:pPr>
                <a:endParaRPr lang="en-US" sz="901" dirty="0">
                  <a:solidFill>
                    <a:srgbClr val="FFFFFF"/>
                  </a:solidFill>
                  <a:latin typeface="Arial" charset="0"/>
                </a:endParaRPr>
              </a:p>
            </p:txBody>
          </p:sp>
        </p:grpSp>
        <p:grpSp>
          <p:nvGrpSpPr>
            <p:cNvPr id="44" name="Group 43">
              <a:extLst>
                <a:ext uri="{FF2B5EF4-FFF2-40B4-BE49-F238E27FC236}">
                  <a16:creationId xmlns:a16="http://schemas.microsoft.com/office/drawing/2014/main" id="{1929181F-822B-4A88-8626-241CD072AB77}"/>
                </a:ext>
              </a:extLst>
            </p:cNvPr>
            <p:cNvGrpSpPr/>
            <p:nvPr/>
          </p:nvGrpSpPr>
          <p:grpSpPr>
            <a:xfrm>
              <a:off x="3663653" y="1939356"/>
              <a:ext cx="254794" cy="181449"/>
              <a:chOff x="3467099" y="2264096"/>
              <a:chExt cx="254794" cy="181449"/>
            </a:xfrm>
          </p:grpSpPr>
          <p:sp>
            <p:nvSpPr>
              <p:cNvPr id="42" name="Rectangle 41">
                <a:extLst>
                  <a:ext uri="{FF2B5EF4-FFF2-40B4-BE49-F238E27FC236}">
                    <a16:creationId xmlns:a16="http://schemas.microsoft.com/office/drawing/2014/main" id="{F4F492D4-73D9-4EC7-B62E-A8825576FEF4}"/>
                  </a:ext>
                </a:extLst>
              </p:cNvPr>
              <p:cNvSpPr/>
              <p:nvPr/>
            </p:nvSpPr>
            <p:spPr>
              <a:xfrm>
                <a:off x="3509962" y="2264096"/>
                <a:ext cx="173831" cy="114773"/>
              </a:xfrm>
              <a:prstGeom prst="rect">
                <a:avLst/>
              </a:prstGeom>
              <a:solidFill>
                <a:schemeClr val="bg2"/>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sp>
            <p:nvSpPr>
              <p:cNvPr id="43" name="Rectangle 40">
                <a:extLst>
                  <a:ext uri="{FF2B5EF4-FFF2-40B4-BE49-F238E27FC236}">
                    <a16:creationId xmlns:a16="http://schemas.microsoft.com/office/drawing/2014/main" id="{6F3522CE-F0AF-4FC3-AD2F-903DB20B42E5}"/>
                  </a:ext>
                </a:extLst>
              </p:cNvPr>
              <p:cNvSpPr/>
              <p:nvPr/>
            </p:nvSpPr>
            <p:spPr>
              <a:xfrm>
                <a:off x="3467099" y="2378397"/>
                <a:ext cx="254794" cy="67148"/>
              </a:xfrm>
              <a:custGeom>
                <a:avLst/>
                <a:gdLst>
                  <a:gd name="connsiteX0" fmla="*/ 0 w 173831"/>
                  <a:gd name="connsiteY0" fmla="*/ 0 h 64767"/>
                  <a:gd name="connsiteX1" fmla="*/ 173831 w 173831"/>
                  <a:gd name="connsiteY1" fmla="*/ 0 h 64767"/>
                  <a:gd name="connsiteX2" fmla="*/ 173831 w 173831"/>
                  <a:gd name="connsiteY2" fmla="*/ 64767 h 64767"/>
                  <a:gd name="connsiteX3" fmla="*/ 0 w 173831"/>
                  <a:gd name="connsiteY3" fmla="*/ 64767 h 64767"/>
                  <a:gd name="connsiteX4" fmla="*/ 0 w 173831"/>
                  <a:gd name="connsiteY4" fmla="*/ 0 h 64767"/>
                  <a:gd name="connsiteX0" fmla="*/ 0 w 211931"/>
                  <a:gd name="connsiteY0" fmla="*/ 0 h 67148"/>
                  <a:gd name="connsiteX1" fmla="*/ 173831 w 211931"/>
                  <a:gd name="connsiteY1" fmla="*/ 0 h 67148"/>
                  <a:gd name="connsiteX2" fmla="*/ 211931 w 211931"/>
                  <a:gd name="connsiteY2" fmla="*/ 67148 h 67148"/>
                  <a:gd name="connsiteX3" fmla="*/ 0 w 211931"/>
                  <a:gd name="connsiteY3" fmla="*/ 64767 h 67148"/>
                  <a:gd name="connsiteX4" fmla="*/ 0 w 211931"/>
                  <a:gd name="connsiteY4" fmla="*/ 0 h 67148"/>
                  <a:gd name="connsiteX0" fmla="*/ 42863 w 254794"/>
                  <a:gd name="connsiteY0" fmla="*/ 0 h 67148"/>
                  <a:gd name="connsiteX1" fmla="*/ 216694 w 254794"/>
                  <a:gd name="connsiteY1" fmla="*/ 0 h 67148"/>
                  <a:gd name="connsiteX2" fmla="*/ 254794 w 254794"/>
                  <a:gd name="connsiteY2" fmla="*/ 67148 h 67148"/>
                  <a:gd name="connsiteX3" fmla="*/ 0 w 254794"/>
                  <a:gd name="connsiteY3" fmla="*/ 67148 h 67148"/>
                  <a:gd name="connsiteX4" fmla="*/ 42863 w 254794"/>
                  <a:gd name="connsiteY4" fmla="*/ 0 h 6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794" h="67148">
                    <a:moveTo>
                      <a:pt x="42863" y="0"/>
                    </a:moveTo>
                    <a:lnTo>
                      <a:pt x="216694" y="0"/>
                    </a:lnTo>
                    <a:lnTo>
                      <a:pt x="254794" y="67148"/>
                    </a:lnTo>
                    <a:lnTo>
                      <a:pt x="0" y="67148"/>
                    </a:lnTo>
                    <a:lnTo>
                      <a:pt x="42863" y="0"/>
                    </a:lnTo>
                    <a:close/>
                  </a:path>
                </a:pathLst>
              </a:custGeom>
              <a:solidFill>
                <a:schemeClr val="bg2"/>
              </a:solid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83432" eaLnBrk="0" fontAlgn="base" hangingPunct="0">
                  <a:spcBef>
                    <a:spcPct val="0"/>
                  </a:spcBef>
                  <a:spcAft>
                    <a:spcPct val="0"/>
                  </a:spcAft>
                </a:pPr>
                <a:endParaRPr lang="en-US" sz="901" dirty="0">
                  <a:solidFill>
                    <a:srgbClr val="FFFFFF"/>
                  </a:solidFill>
                  <a:latin typeface="Arial"/>
                </a:endParaRPr>
              </a:p>
            </p:txBody>
          </p:sp>
        </p:grpSp>
      </p:grpSp>
      <p:sp>
        <p:nvSpPr>
          <p:cNvPr id="106" name="Slide Number Placeholder 4">
            <a:extLst>
              <a:ext uri="{FF2B5EF4-FFF2-40B4-BE49-F238E27FC236}">
                <a16:creationId xmlns:a16="http://schemas.microsoft.com/office/drawing/2014/main" id="{3FB3B2EF-868D-DF40-9D4E-1D79331C4C94}"/>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14</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Rectangle 107">
            <a:extLst>
              <a:ext uri="{FF2B5EF4-FFF2-40B4-BE49-F238E27FC236}">
                <a16:creationId xmlns:a16="http://schemas.microsoft.com/office/drawing/2014/main" id="{80A17917-8343-8E49-BC96-64C90BF70F26}"/>
              </a:ext>
            </a:extLst>
          </p:cNvPr>
          <p:cNvSpPr/>
          <p:nvPr/>
        </p:nvSpPr>
        <p:spPr>
          <a:xfrm>
            <a:off x="4480784" y="6408246"/>
            <a:ext cx="1896936" cy="535532"/>
          </a:xfrm>
          <a:prstGeom prst="rect">
            <a:avLst/>
          </a:prstGeom>
          <a:noFill/>
          <a:ln>
            <a:noFill/>
          </a:ln>
        </p:spPr>
        <p:txBody>
          <a:bodyPr wrap="square">
            <a:spAutoFit/>
          </a:bodyPr>
          <a:lstStyle/>
          <a:p>
            <a:pPr algn="ctr" defTabSz="571464">
              <a:lnSpc>
                <a:spcPct val="90000"/>
              </a:lnSpc>
              <a:defRPr/>
            </a:pPr>
            <a: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Online </a:t>
            </a:r>
            <a:b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gaming</a:t>
            </a:r>
          </a:p>
        </p:txBody>
      </p:sp>
      <p:grpSp>
        <p:nvGrpSpPr>
          <p:cNvPr id="109" name="Group 104">
            <a:extLst>
              <a:ext uri="{FF2B5EF4-FFF2-40B4-BE49-F238E27FC236}">
                <a16:creationId xmlns:a16="http://schemas.microsoft.com/office/drawing/2014/main" id="{333D72FE-64DD-7C4B-8626-A4366713C21E}"/>
              </a:ext>
            </a:extLst>
          </p:cNvPr>
          <p:cNvGrpSpPr>
            <a:grpSpLocks noChangeAspect="1"/>
          </p:cNvGrpSpPr>
          <p:nvPr/>
        </p:nvGrpSpPr>
        <p:grpSpPr bwMode="auto">
          <a:xfrm>
            <a:off x="5096620" y="5588657"/>
            <a:ext cx="665263" cy="630390"/>
            <a:chOff x="2633" y="1386"/>
            <a:chExt cx="496" cy="470"/>
          </a:xfrm>
        </p:grpSpPr>
        <p:sp>
          <p:nvSpPr>
            <p:cNvPr id="110" name="Freeform 105">
              <a:extLst>
                <a:ext uri="{FF2B5EF4-FFF2-40B4-BE49-F238E27FC236}">
                  <a16:creationId xmlns:a16="http://schemas.microsoft.com/office/drawing/2014/main" id="{BD7A4C78-6851-0841-865E-FDF3749D7692}"/>
                </a:ext>
              </a:extLst>
            </p:cNvPr>
            <p:cNvSpPr>
              <a:spLocks/>
            </p:cNvSpPr>
            <p:nvPr/>
          </p:nvSpPr>
          <p:spPr bwMode="auto">
            <a:xfrm>
              <a:off x="2633" y="1524"/>
              <a:ext cx="496" cy="318"/>
            </a:xfrm>
            <a:custGeom>
              <a:avLst/>
              <a:gdLst>
                <a:gd name="T0" fmla="*/ 230 w 236"/>
                <a:gd name="T1" fmla="*/ 93 h 151"/>
                <a:gd name="T2" fmla="*/ 212 w 236"/>
                <a:gd name="T3" fmla="*/ 32 h 151"/>
                <a:gd name="T4" fmla="*/ 162 w 236"/>
                <a:gd name="T5" fmla="*/ 6 h 151"/>
                <a:gd name="T6" fmla="*/ 118 w 236"/>
                <a:gd name="T7" fmla="*/ 15 h 151"/>
                <a:gd name="T8" fmla="*/ 74 w 236"/>
                <a:gd name="T9" fmla="*/ 6 h 151"/>
                <a:gd name="T10" fmla="*/ 24 w 236"/>
                <a:gd name="T11" fmla="*/ 32 h 151"/>
                <a:gd name="T12" fmla="*/ 6 w 236"/>
                <a:gd name="T13" fmla="*/ 93 h 151"/>
                <a:gd name="T14" fmla="*/ 15 w 236"/>
                <a:gd name="T15" fmla="*/ 145 h 151"/>
                <a:gd name="T16" fmla="*/ 79 w 236"/>
                <a:gd name="T17" fmla="*/ 103 h 151"/>
                <a:gd name="T18" fmla="*/ 82 w 236"/>
                <a:gd name="T19" fmla="*/ 101 h 151"/>
                <a:gd name="T20" fmla="*/ 154 w 236"/>
                <a:gd name="T21" fmla="*/ 101 h 151"/>
                <a:gd name="T22" fmla="*/ 157 w 236"/>
                <a:gd name="T23" fmla="*/ 103 h 151"/>
                <a:gd name="T24" fmla="*/ 221 w 236"/>
                <a:gd name="T25" fmla="*/ 145 h 151"/>
                <a:gd name="T26" fmla="*/ 230 w 236"/>
                <a:gd name="T27" fmla="*/ 9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51">
                  <a:moveTo>
                    <a:pt x="230" y="93"/>
                  </a:moveTo>
                  <a:cubicBezTo>
                    <a:pt x="225" y="72"/>
                    <a:pt x="219" y="57"/>
                    <a:pt x="212" y="32"/>
                  </a:cubicBezTo>
                  <a:cubicBezTo>
                    <a:pt x="206" y="11"/>
                    <a:pt x="183" y="0"/>
                    <a:pt x="162" y="6"/>
                  </a:cubicBezTo>
                  <a:cubicBezTo>
                    <a:pt x="150" y="9"/>
                    <a:pt x="133" y="14"/>
                    <a:pt x="118" y="15"/>
                  </a:cubicBezTo>
                  <a:cubicBezTo>
                    <a:pt x="103" y="14"/>
                    <a:pt x="86" y="9"/>
                    <a:pt x="74" y="6"/>
                  </a:cubicBezTo>
                  <a:cubicBezTo>
                    <a:pt x="53" y="0"/>
                    <a:pt x="31" y="11"/>
                    <a:pt x="24" y="32"/>
                  </a:cubicBezTo>
                  <a:cubicBezTo>
                    <a:pt x="17" y="54"/>
                    <a:pt x="11" y="72"/>
                    <a:pt x="6" y="93"/>
                  </a:cubicBezTo>
                  <a:cubicBezTo>
                    <a:pt x="0" y="124"/>
                    <a:pt x="2" y="141"/>
                    <a:pt x="15" y="145"/>
                  </a:cubicBezTo>
                  <a:cubicBezTo>
                    <a:pt x="40" y="151"/>
                    <a:pt x="70" y="128"/>
                    <a:pt x="79" y="103"/>
                  </a:cubicBezTo>
                  <a:cubicBezTo>
                    <a:pt x="79" y="102"/>
                    <a:pt x="80" y="101"/>
                    <a:pt x="82" y="101"/>
                  </a:cubicBezTo>
                  <a:cubicBezTo>
                    <a:pt x="154" y="101"/>
                    <a:pt x="154" y="101"/>
                    <a:pt x="154" y="101"/>
                  </a:cubicBezTo>
                  <a:cubicBezTo>
                    <a:pt x="156" y="101"/>
                    <a:pt x="157" y="102"/>
                    <a:pt x="157" y="103"/>
                  </a:cubicBezTo>
                  <a:cubicBezTo>
                    <a:pt x="166" y="128"/>
                    <a:pt x="196" y="151"/>
                    <a:pt x="221" y="145"/>
                  </a:cubicBezTo>
                  <a:cubicBezTo>
                    <a:pt x="234" y="141"/>
                    <a:pt x="236" y="124"/>
                    <a:pt x="230" y="93"/>
                  </a:cubicBezTo>
                  <a:close/>
                </a:path>
              </a:pathLst>
            </a:cu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dirty="0">
                <a:solidFill>
                  <a:schemeClr val="accent1"/>
                </a:solidFill>
                <a:latin typeface="Arial"/>
              </a:endParaRPr>
            </a:p>
          </p:txBody>
        </p:sp>
        <p:sp>
          <p:nvSpPr>
            <p:cNvPr id="111" name="Line 106">
              <a:extLst>
                <a:ext uri="{FF2B5EF4-FFF2-40B4-BE49-F238E27FC236}">
                  <a16:creationId xmlns:a16="http://schemas.microsoft.com/office/drawing/2014/main" id="{EC81B384-9DF9-A248-BA23-52C7D7C5EBEE}"/>
                </a:ext>
              </a:extLst>
            </p:cNvPr>
            <p:cNvSpPr>
              <a:spLocks noChangeShapeType="1"/>
            </p:cNvSpPr>
            <p:nvPr/>
          </p:nvSpPr>
          <p:spPr bwMode="auto">
            <a:xfrm>
              <a:off x="2982" y="1604"/>
              <a:ext cx="0" cy="72"/>
            </a:xfrm>
            <a:prstGeom prst="lin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12" name="Line 107">
              <a:extLst>
                <a:ext uri="{FF2B5EF4-FFF2-40B4-BE49-F238E27FC236}">
                  <a16:creationId xmlns:a16="http://schemas.microsoft.com/office/drawing/2014/main" id="{23005C16-86EC-7042-A455-B012EFF60B87}"/>
                </a:ext>
              </a:extLst>
            </p:cNvPr>
            <p:cNvSpPr>
              <a:spLocks noChangeShapeType="1"/>
            </p:cNvSpPr>
            <p:nvPr/>
          </p:nvSpPr>
          <p:spPr bwMode="auto">
            <a:xfrm flipH="1">
              <a:off x="2946" y="1640"/>
              <a:ext cx="71" cy="0"/>
            </a:xfrm>
            <a:prstGeom prst="lin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13" name="Oval 108">
              <a:extLst>
                <a:ext uri="{FF2B5EF4-FFF2-40B4-BE49-F238E27FC236}">
                  <a16:creationId xmlns:a16="http://schemas.microsoft.com/office/drawing/2014/main" id="{660EABC7-007E-0043-B9F4-24CEB5145F50}"/>
                </a:ext>
              </a:extLst>
            </p:cNvPr>
            <p:cNvSpPr>
              <a:spLocks noChangeArrowheads="1"/>
            </p:cNvSpPr>
            <p:nvPr/>
          </p:nvSpPr>
          <p:spPr bwMode="auto">
            <a:xfrm>
              <a:off x="2787" y="1598"/>
              <a:ext cx="31" cy="33"/>
            </a:xfrm>
            <a:prstGeom prst="ellips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14" name="Oval 109">
              <a:extLst>
                <a:ext uri="{FF2B5EF4-FFF2-40B4-BE49-F238E27FC236}">
                  <a16:creationId xmlns:a16="http://schemas.microsoft.com/office/drawing/2014/main" id="{3FEE4AA5-4C21-A544-9B21-89D0D52E4B45}"/>
                </a:ext>
              </a:extLst>
            </p:cNvPr>
            <p:cNvSpPr>
              <a:spLocks noChangeArrowheads="1"/>
            </p:cNvSpPr>
            <p:nvPr/>
          </p:nvSpPr>
          <p:spPr bwMode="auto">
            <a:xfrm>
              <a:off x="2770" y="1659"/>
              <a:ext cx="31" cy="31"/>
            </a:xfrm>
            <a:prstGeom prst="ellips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15" name="Oval 110">
              <a:extLst>
                <a:ext uri="{FF2B5EF4-FFF2-40B4-BE49-F238E27FC236}">
                  <a16:creationId xmlns:a16="http://schemas.microsoft.com/office/drawing/2014/main" id="{914FD188-BD67-F847-936C-57BB2509B7A9}"/>
                </a:ext>
              </a:extLst>
            </p:cNvPr>
            <p:cNvSpPr>
              <a:spLocks noChangeArrowheads="1"/>
            </p:cNvSpPr>
            <p:nvPr/>
          </p:nvSpPr>
          <p:spPr bwMode="auto">
            <a:xfrm>
              <a:off x="2726" y="1615"/>
              <a:ext cx="33" cy="31"/>
            </a:xfrm>
            <a:prstGeom prst="ellips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16" name="Freeform 111">
              <a:extLst>
                <a:ext uri="{FF2B5EF4-FFF2-40B4-BE49-F238E27FC236}">
                  <a16:creationId xmlns:a16="http://schemas.microsoft.com/office/drawing/2014/main" id="{95B1B402-B19E-CB42-A4B5-29424192A3B2}"/>
                </a:ext>
              </a:extLst>
            </p:cNvPr>
            <p:cNvSpPr>
              <a:spLocks/>
            </p:cNvSpPr>
            <p:nvPr/>
          </p:nvSpPr>
          <p:spPr bwMode="auto">
            <a:xfrm>
              <a:off x="2843" y="1512"/>
              <a:ext cx="80" cy="44"/>
            </a:xfrm>
            <a:custGeom>
              <a:avLst/>
              <a:gdLst>
                <a:gd name="T0" fmla="*/ 18 w 38"/>
                <a:gd name="T1" fmla="*/ 21 h 21"/>
                <a:gd name="T2" fmla="*/ 38 w 38"/>
                <a:gd name="T3" fmla="*/ 18 h 21"/>
                <a:gd name="T4" fmla="*/ 19 w 38"/>
                <a:gd name="T5" fmla="*/ 0 h 21"/>
                <a:gd name="T6" fmla="*/ 0 w 38"/>
                <a:gd name="T7" fmla="*/ 18 h 21"/>
                <a:gd name="T8" fmla="*/ 18 w 38"/>
                <a:gd name="T9" fmla="*/ 21 h 21"/>
              </a:gdLst>
              <a:ahLst/>
              <a:cxnLst>
                <a:cxn ang="0">
                  <a:pos x="T0" y="T1"/>
                </a:cxn>
                <a:cxn ang="0">
                  <a:pos x="T2" y="T3"/>
                </a:cxn>
                <a:cxn ang="0">
                  <a:pos x="T4" y="T5"/>
                </a:cxn>
                <a:cxn ang="0">
                  <a:pos x="T6" y="T7"/>
                </a:cxn>
                <a:cxn ang="0">
                  <a:pos x="T8" y="T9"/>
                </a:cxn>
              </a:cxnLst>
              <a:rect l="0" t="0" r="r" b="b"/>
              <a:pathLst>
                <a:path w="38" h="21">
                  <a:moveTo>
                    <a:pt x="18" y="21"/>
                  </a:moveTo>
                  <a:cubicBezTo>
                    <a:pt x="24" y="21"/>
                    <a:pt x="31" y="19"/>
                    <a:pt x="38" y="18"/>
                  </a:cubicBezTo>
                  <a:cubicBezTo>
                    <a:pt x="38" y="8"/>
                    <a:pt x="29" y="0"/>
                    <a:pt x="19" y="0"/>
                  </a:cubicBezTo>
                  <a:cubicBezTo>
                    <a:pt x="9" y="0"/>
                    <a:pt x="0" y="8"/>
                    <a:pt x="0" y="18"/>
                  </a:cubicBezTo>
                  <a:cubicBezTo>
                    <a:pt x="6" y="20"/>
                    <a:pt x="12" y="21"/>
                    <a:pt x="18" y="21"/>
                  </a:cubicBezTo>
                  <a:close/>
                </a:path>
              </a:pathLst>
            </a:cu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17" name="Line 112">
              <a:extLst>
                <a:ext uri="{FF2B5EF4-FFF2-40B4-BE49-F238E27FC236}">
                  <a16:creationId xmlns:a16="http://schemas.microsoft.com/office/drawing/2014/main" id="{D2C704A6-E2AD-C949-8EFB-7F135D6E80AA}"/>
                </a:ext>
              </a:extLst>
            </p:cNvPr>
            <p:cNvSpPr>
              <a:spLocks noChangeShapeType="1"/>
            </p:cNvSpPr>
            <p:nvPr/>
          </p:nvSpPr>
          <p:spPr bwMode="auto">
            <a:xfrm>
              <a:off x="2808" y="1808"/>
              <a:ext cx="146" cy="0"/>
            </a:xfrm>
            <a:prstGeom prst="lin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18" name="Line 113">
              <a:extLst>
                <a:ext uri="{FF2B5EF4-FFF2-40B4-BE49-F238E27FC236}">
                  <a16:creationId xmlns:a16="http://schemas.microsoft.com/office/drawing/2014/main" id="{7AA7C0FD-ECA5-6D48-9C93-57407C6C2041}"/>
                </a:ext>
              </a:extLst>
            </p:cNvPr>
            <p:cNvSpPr>
              <a:spLocks noChangeShapeType="1"/>
            </p:cNvSpPr>
            <p:nvPr/>
          </p:nvSpPr>
          <p:spPr bwMode="auto">
            <a:xfrm>
              <a:off x="2833" y="1856"/>
              <a:ext cx="96" cy="0"/>
            </a:xfrm>
            <a:prstGeom prst="lin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19" name="Freeform 114">
              <a:extLst>
                <a:ext uri="{FF2B5EF4-FFF2-40B4-BE49-F238E27FC236}">
                  <a16:creationId xmlns:a16="http://schemas.microsoft.com/office/drawing/2014/main" id="{CF4DBFD4-7780-B043-9AC9-D2FDD8854F29}"/>
                </a:ext>
              </a:extLst>
            </p:cNvPr>
            <p:cNvSpPr>
              <a:spLocks/>
            </p:cNvSpPr>
            <p:nvPr/>
          </p:nvSpPr>
          <p:spPr bwMode="auto">
            <a:xfrm>
              <a:off x="2883" y="1386"/>
              <a:ext cx="78" cy="126"/>
            </a:xfrm>
            <a:custGeom>
              <a:avLst/>
              <a:gdLst>
                <a:gd name="T0" fmla="*/ 0 w 37"/>
                <a:gd name="T1" fmla="*/ 60 h 60"/>
                <a:gd name="T2" fmla="*/ 0 w 37"/>
                <a:gd name="T3" fmla="*/ 9 h 60"/>
                <a:gd name="T4" fmla="*/ 9 w 37"/>
                <a:gd name="T5" fmla="*/ 0 h 60"/>
                <a:gd name="T6" fmla="*/ 9 w 37"/>
                <a:gd name="T7" fmla="*/ 0 h 60"/>
                <a:gd name="T8" fmla="*/ 19 w 37"/>
                <a:gd name="T9" fmla="*/ 9 h 60"/>
                <a:gd name="T10" fmla="*/ 19 w 37"/>
                <a:gd name="T11" fmla="*/ 34 h 60"/>
                <a:gd name="T12" fmla="*/ 28 w 37"/>
                <a:gd name="T13" fmla="*/ 43 h 60"/>
                <a:gd name="T14" fmla="*/ 28 w 37"/>
                <a:gd name="T15" fmla="*/ 43 h 60"/>
                <a:gd name="T16" fmla="*/ 37 w 37"/>
                <a:gd name="T17" fmla="*/ 34 h 60"/>
                <a:gd name="T18" fmla="*/ 37 w 37"/>
                <a:gd name="T19" fmla="*/ 1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60">
                  <a:moveTo>
                    <a:pt x="0" y="60"/>
                  </a:moveTo>
                  <a:cubicBezTo>
                    <a:pt x="0" y="9"/>
                    <a:pt x="0" y="9"/>
                    <a:pt x="0" y="9"/>
                  </a:cubicBezTo>
                  <a:cubicBezTo>
                    <a:pt x="0" y="4"/>
                    <a:pt x="4" y="0"/>
                    <a:pt x="9" y="0"/>
                  </a:cubicBezTo>
                  <a:cubicBezTo>
                    <a:pt x="9" y="0"/>
                    <a:pt x="9" y="0"/>
                    <a:pt x="9" y="0"/>
                  </a:cubicBezTo>
                  <a:cubicBezTo>
                    <a:pt x="15" y="0"/>
                    <a:pt x="19" y="4"/>
                    <a:pt x="19" y="9"/>
                  </a:cubicBezTo>
                  <a:cubicBezTo>
                    <a:pt x="19" y="34"/>
                    <a:pt x="19" y="34"/>
                    <a:pt x="19" y="34"/>
                  </a:cubicBezTo>
                  <a:cubicBezTo>
                    <a:pt x="19" y="39"/>
                    <a:pt x="23" y="43"/>
                    <a:pt x="28" y="43"/>
                  </a:cubicBezTo>
                  <a:cubicBezTo>
                    <a:pt x="28" y="43"/>
                    <a:pt x="28" y="43"/>
                    <a:pt x="28" y="43"/>
                  </a:cubicBezTo>
                  <a:cubicBezTo>
                    <a:pt x="33" y="43"/>
                    <a:pt x="37" y="39"/>
                    <a:pt x="37" y="34"/>
                  </a:cubicBezTo>
                  <a:cubicBezTo>
                    <a:pt x="37" y="10"/>
                    <a:pt x="37" y="10"/>
                    <a:pt x="37" y="10"/>
                  </a:cubicBezTo>
                </a:path>
              </a:pathLst>
            </a:cu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grpSp>
      <p:sp>
        <p:nvSpPr>
          <p:cNvPr id="120" name="Rectangle 119">
            <a:extLst>
              <a:ext uri="{FF2B5EF4-FFF2-40B4-BE49-F238E27FC236}">
                <a16:creationId xmlns:a16="http://schemas.microsoft.com/office/drawing/2014/main" id="{239BBCB7-E9FF-FD45-9166-10B708A2FE50}"/>
              </a:ext>
            </a:extLst>
          </p:cNvPr>
          <p:cNvSpPr/>
          <p:nvPr/>
        </p:nvSpPr>
        <p:spPr>
          <a:xfrm>
            <a:off x="3056892" y="6408246"/>
            <a:ext cx="1896936" cy="535532"/>
          </a:xfrm>
          <a:prstGeom prst="rect">
            <a:avLst/>
          </a:prstGeom>
          <a:noFill/>
          <a:ln>
            <a:noFill/>
          </a:ln>
        </p:spPr>
        <p:txBody>
          <a:bodyPr wrap="square">
            <a:spAutoFit/>
          </a:bodyPr>
          <a:lstStyle/>
          <a:p>
            <a:pPr algn="ctr" defTabSz="571464">
              <a:lnSpc>
                <a:spcPct val="90000"/>
              </a:lnSpc>
              <a:defRPr/>
            </a:pPr>
            <a: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Social</a:t>
            </a:r>
            <a:b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media</a:t>
            </a:r>
          </a:p>
        </p:txBody>
      </p:sp>
      <p:sp>
        <p:nvSpPr>
          <p:cNvPr id="121" name="Rectangle 120">
            <a:extLst>
              <a:ext uri="{FF2B5EF4-FFF2-40B4-BE49-F238E27FC236}">
                <a16:creationId xmlns:a16="http://schemas.microsoft.com/office/drawing/2014/main" id="{BD51C083-28FB-3145-8102-7CC8299B5320}"/>
              </a:ext>
            </a:extLst>
          </p:cNvPr>
          <p:cNvSpPr/>
          <p:nvPr/>
        </p:nvSpPr>
        <p:spPr>
          <a:xfrm>
            <a:off x="2054373" y="6408246"/>
            <a:ext cx="1119217" cy="535532"/>
          </a:xfrm>
          <a:prstGeom prst="rect">
            <a:avLst/>
          </a:prstGeom>
          <a:noFill/>
          <a:ln>
            <a:noFill/>
          </a:ln>
        </p:spPr>
        <p:txBody>
          <a:bodyPr wrap="none">
            <a:spAutoFit/>
          </a:bodyPr>
          <a:lstStyle/>
          <a:p>
            <a:pPr algn="ctr" defTabSz="571464">
              <a:lnSpc>
                <a:spcPct val="90000"/>
              </a:lnSpc>
              <a:defRPr/>
            </a:pPr>
            <a: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Media</a:t>
            </a:r>
            <a:b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streaming</a:t>
            </a:r>
          </a:p>
        </p:txBody>
      </p:sp>
      <p:sp>
        <p:nvSpPr>
          <p:cNvPr id="122" name="Rectangle 121">
            <a:extLst>
              <a:ext uri="{FF2B5EF4-FFF2-40B4-BE49-F238E27FC236}">
                <a16:creationId xmlns:a16="http://schemas.microsoft.com/office/drawing/2014/main" id="{3B6AAAF0-ED04-A54A-8292-F92918B33012}"/>
              </a:ext>
            </a:extLst>
          </p:cNvPr>
          <p:cNvSpPr/>
          <p:nvPr/>
        </p:nvSpPr>
        <p:spPr>
          <a:xfrm>
            <a:off x="99057" y="6408241"/>
            <a:ext cx="1896936" cy="313932"/>
          </a:xfrm>
          <a:prstGeom prst="rect">
            <a:avLst/>
          </a:prstGeom>
          <a:noFill/>
          <a:ln>
            <a:noFill/>
          </a:ln>
        </p:spPr>
        <p:txBody>
          <a:bodyPr wrap="square">
            <a:spAutoFit/>
          </a:bodyPr>
          <a:lstStyle/>
          <a:p>
            <a:pPr algn="ctr" defTabSz="571464">
              <a:lnSpc>
                <a:spcPct val="90000"/>
              </a:lnSpc>
              <a:defRPr/>
            </a:pPr>
            <a: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E-commerce</a:t>
            </a:r>
          </a:p>
        </p:txBody>
      </p:sp>
      <p:grpSp>
        <p:nvGrpSpPr>
          <p:cNvPr id="123" name="Group 4">
            <a:extLst>
              <a:ext uri="{FF2B5EF4-FFF2-40B4-BE49-F238E27FC236}">
                <a16:creationId xmlns:a16="http://schemas.microsoft.com/office/drawing/2014/main" id="{2EA4E8C0-D65B-8744-81B6-679D5CB6054C}"/>
              </a:ext>
            </a:extLst>
          </p:cNvPr>
          <p:cNvGrpSpPr>
            <a:grpSpLocks noChangeAspect="1"/>
          </p:cNvGrpSpPr>
          <p:nvPr/>
        </p:nvGrpSpPr>
        <p:grpSpPr bwMode="auto">
          <a:xfrm>
            <a:off x="714894" y="5654902"/>
            <a:ext cx="665263" cy="497911"/>
            <a:chOff x="2479" y="1321"/>
            <a:chExt cx="803" cy="601"/>
          </a:xfrm>
        </p:grpSpPr>
        <p:sp>
          <p:nvSpPr>
            <p:cNvPr id="124" name="Freeform 5">
              <a:extLst>
                <a:ext uri="{FF2B5EF4-FFF2-40B4-BE49-F238E27FC236}">
                  <a16:creationId xmlns:a16="http://schemas.microsoft.com/office/drawing/2014/main" id="{ADCA91DD-04D0-7F49-8585-974A59B4FC5E}"/>
                </a:ext>
              </a:extLst>
            </p:cNvPr>
            <p:cNvSpPr>
              <a:spLocks/>
            </p:cNvSpPr>
            <p:nvPr/>
          </p:nvSpPr>
          <p:spPr bwMode="auto">
            <a:xfrm>
              <a:off x="2479" y="1321"/>
              <a:ext cx="803" cy="601"/>
            </a:xfrm>
            <a:custGeom>
              <a:avLst/>
              <a:gdLst>
                <a:gd name="T0" fmla="*/ 384 w 384"/>
                <a:gd name="T1" fmla="*/ 17 h 286"/>
                <a:gd name="T2" fmla="*/ 367 w 384"/>
                <a:gd name="T3" fmla="*/ 0 h 286"/>
                <a:gd name="T4" fmla="*/ 17 w 384"/>
                <a:gd name="T5" fmla="*/ 0 h 286"/>
                <a:gd name="T6" fmla="*/ 0 w 384"/>
                <a:gd name="T7" fmla="*/ 17 h 286"/>
                <a:gd name="T8" fmla="*/ 0 w 384"/>
                <a:gd name="T9" fmla="*/ 286 h 286"/>
                <a:gd name="T10" fmla="*/ 384 w 384"/>
                <a:gd name="T11" fmla="*/ 286 h 286"/>
                <a:gd name="T12" fmla="*/ 384 w 384"/>
                <a:gd name="T13" fmla="*/ 15 h 286"/>
              </a:gdLst>
              <a:ahLst/>
              <a:cxnLst>
                <a:cxn ang="0">
                  <a:pos x="T0" y="T1"/>
                </a:cxn>
                <a:cxn ang="0">
                  <a:pos x="T2" y="T3"/>
                </a:cxn>
                <a:cxn ang="0">
                  <a:pos x="T4" y="T5"/>
                </a:cxn>
                <a:cxn ang="0">
                  <a:pos x="T6" y="T7"/>
                </a:cxn>
                <a:cxn ang="0">
                  <a:pos x="T8" y="T9"/>
                </a:cxn>
                <a:cxn ang="0">
                  <a:pos x="T10" y="T11"/>
                </a:cxn>
                <a:cxn ang="0">
                  <a:pos x="T12" y="T13"/>
                </a:cxn>
              </a:cxnLst>
              <a:rect l="0" t="0" r="r" b="b"/>
              <a:pathLst>
                <a:path w="384" h="286">
                  <a:moveTo>
                    <a:pt x="384" y="17"/>
                  </a:moveTo>
                  <a:cubicBezTo>
                    <a:pt x="384" y="8"/>
                    <a:pt x="376" y="0"/>
                    <a:pt x="367" y="0"/>
                  </a:cubicBezTo>
                  <a:cubicBezTo>
                    <a:pt x="17" y="0"/>
                    <a:pt x="17" y="0"/>
                    <a:pt x="17" y="0"/>
                  </a:cubicBezTo>
                  <a:cubicBezTo>
                    <a:pt x="8" y="0"/>
                    <a:pt x="0" y="8"/>
                    <a:pt x="0" y="17"/>
                  </a:cubicBezTo>
                  <a:cubicBezTo>
                    <a:pt x="0" y="286"/>
                    <a:pt x="0" y="286"/>
                    <a:pt x="0" y="286"/>
                  </a:cubicBezTo>
                  <a:cubicBezTo>
                    <a:pt x="384" y="286"/>
                    <a:pt x="384" y="286"/>
                    <a:pt x="384" y="286"/>
                  </a:cubicBezTo>
                  <a:cubicBezTo>
                    <a:pt x="384" y="15"/>
                    <a:pt x="384" y="15"/>
                    <a:pt x="384" y="15"/>
                  </a:cubicBezTo>
                </a:path>
              </a:pathLst>
            </a:cu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25" name="Freeform 6">
              <a:extLst>
                <a:ext uri="{FF2B5EF4-FFF2-40B4-BE49-F238E27FC236}">
                  <a16:creationId xmlns:a16="http://schemas.microsoft.com/office/drawing/2014/main" id="{A2B040E9-AE27-0744-A52B-BAF56B0F3567}"/>
                </a:ext>
              </a:extLst>
            </p:cNvPr>
            <p:cNvSpPr>
              <a:spLocks/>
            </p:cNvSpPr>
            <p:nvPr/>
          </p:nvSpPr>
          <p:spPr bwMode="auto">
            <a:xfrm>
              <a:off x="2479" y="1321"/>
              <a:ext cx="803" cy="601"/>
            </a:xfrm>
            <a:custGeom>
              <a:avLst/>
              <a:gdLst>
                <a:gd name="T0" fmla="*/ 384 w 384"/>
                <a:gd name="T1" fmla="*/ 17 h 286"/>
                <a:gd name="T2" fmla="*/ 367 w 384"/>
                <a:gd name="T3" fmla="*/ 0 h 286"/>
                <a:gd name="T4" fmla="*/ 17 w 384"/>
                <a:gd name="T5" fmla="*/ 0 h 286"/>
                <a:gd name="T6" fmla="*/ 0 w 384"/>
                <a:gd name="T7" fmla="*/ 17 h 286"/>
                <a:gd name="T8" fmla="*/ 0 w 384"/>
                <a:gd name="T9" fmla="*/ 286 h 286"/>
                <a:gd name="T10" fmla="*/ 384 w 384"/>
                <a:gd name="T11" fmla="*/ 286 h 286"/>
                <a:gd name="T12" fmla="*/ 384 w 384"/>
                <a:gd name="T13" fmla="*/ 15 h 286"/>
              </a:gdLst>
              <a:ahLst/>
              <a:cxnLst>
                <a:cxn ang="0">
                  <a:pos x="T0" y="T1"/>
                </a:cxn>
                <a:cxn ang="0">
                  <a:pos x="T2" y="T3"/>
                </a:cxn>
                <a:cxn ang="0">
                  <a:pos x="T4" y="T5"/>
                </a:cxn>
                <a:cxn ang="0">
                  <a:pos x="T6" y="T7"/>
                </a:cxn>
                <a:cxn ang="0">
                  <a:pos x="T8" y="T9"/>
                </a:cxn>
                <a:cxn ang="0">
                  <a:pos x="T10" y="T11"/>
                </a:cxn>
                <a:cxn ang="0">
                  <a:pos x="T12" y="T13"/>
                </a:cxn>
              </a:cxnLst>
              <a:rect l="0" t="0" r="r" b="b"/>
              <a:pathLst>
                <a:path w="384" h="286">
                  <a:moveTo>
                    <a:pt x="384" y="17"/>
                  </a:moveTo>
                  <a:cubicBezTo>
                    <a:pt x="384" y="8"/>
                    <a:pt x="376" y="0"/>
                    <a:pt x="367" y="0"/>
                  </a:cubicBezTo>
                  <a:cubicBezTo>
                    <a:pt x="17" y="0"/>
                    <a:pt x="17" y="0"/>
                    <a:pt x="17" y="0"/>
                  </a:cubicBezTo>
                  <a:cubicBezTo>
                    <a:pt x="8" y="0"/>
                    <a:pt x="0" y="8"/>
                    <a:pt x="0" y="17"/>
                  </a:cubicBezTo>
                  <a:cubicBezTo>
                    <a:pt x="0" y="286"/>
                    <a:pt x="0" y="286"/>
                    <a:pt x="0" y="286"/>
                  </a:cubicBezTo>
                  <a:cubicBezTo>
                    <a:pt x="384" y="286"/>
                    <a:pt x="384" y="286"/>
                    <a:pt x="384" y="286"/>
                  </a:cubicBezTo>
                  <a:cubicBezTo>
                    <a:pt x="384" y="15"/>
                    <a:pt x="384" y="15"/>
                    <a:pt x="384" y="15"/>
                  </a:cubicBezTo>
                </a:path>
              </a:pathLst>
            </a:cu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26" name="Freeform 7">
              <a:extLst>
                <a:ext uri="{FF2B5EF4-FFF2-40B4-BE49-F238E27FC236}">
                  <a16:creationId xmlns:a16="http://schemas.microsoft.com/office/drawing/2014/main" id="{D7EEE1C0-7E6C-FF44-B04F-833CD961ACEB}"/>
                </a:ext>
              </a:extLst>
            </p:cNvPr>
            <p:cNvSpPr>
              <a:spLocks/>
            </p:cNvSpPr>
            <p:nvPr/>
          </p:nvSpPr>
          <p:spPr bwMode="auto">
            <a:xfrm>
              <a:off x="2479" y="1321"/>
              <a:ext cx="803" cy="601"/>
            </a:xfrm>
            <a:custGeom>
              <a:avLst/>
              <a:gdLst>
                <a:gd name="T0" fmla="*/ 384 w 384"/>
                <a:gd name="T1" fmla="*/ 17 h 286"/>
                <a:gd name="T2" fmla="*/ 367 w 384"/>
                <a:gd name="T3" fmla="*/ 0 h 286"/>
                <a:gd name="T4" fmla="*/ 17 w 384"/>
                <a:gd name="T5" fmla="*/ 0 h 286"/>
                <a:gd name="T6" fmla="*/ 0 w 384"/>
                <a:gd name="T7" fmla="*/ 17 h 286"/>
                <a:gd name="T8" fmla="*/ 0 w 384"/>
                <a:gd name="T9" fmla="*/ 286 h 286"/>
                <a:gd name="T10" fmla="*/ 384 w 384"/>
                <a:gd name="T11" fmla="*/ 286 h 286"/>
                <a:gd name="T12" fmla="*/ 384 w 384"/>
                <a:gd name="T13" fmla="*/ 15 h 286"/>
              </a:gdLst>
              <a:ahLst/>
              <a:cxnLst>
                <a:cxn ang="0">
                  <a:pos x="T0" y="T1"/>
                </a:cxn>
                <a:cxn ang="0">
                  <a:pos x="T2" y="T3"/>
                </a:cxn>
                <a:cxn ang="0">
                  <a:pos x="T4" y="T5"/>
                </a:cxn>
                <a:cxn ang="0">
                  <a:pos x="T6" y="T7"/>
                </a:cxn>
                <a:cxn ang="0">
                  <a:pos x="T8" y="T9"/>
                </a:cxn>
                <a:cxn ang="0">
                  <a:pos x="T10" y="T11"/>
                </a:cxn>
                <a:cxn ang="0">
                  <a:pos x="T12" y="T13"/>
                </a:cxn>
              </a:cxnLst>
              <a:rect l="0" t="0" r="r" b="b"/>
              <a:pathLst>
                <a:path w="384" h="286">
                  <a:moveTo>
                    <a:pt x="384" y="17"/>
                  </a:moveTo>
                  <a:cubicBezTo>
                    <a:pt x="384" y="8"/>
                    <a:pt x="376" y="0"/>
                    <a:pt x="367" y="0"/>
                  </a:cubicBezTo>
                  <a:cubicBezTo>
                    <a:pt x="17" y="0"/>
                    <a:pt x="17" y="0"/>
                    <a:pt x="17" y="0"/>
                  </a:cubicBezTo>
                  <a:cubicBezTo>
                    <a:pt x="8" y="0"/>
                    <a:pt x="0" y="8"/>
                    <a:pt x="0" y="17"/>
                  </a:cubicBezTo>
                  <a:cubicBezTo>
                    <a:pt x="0" y="286"/>
                    <a:pt x="0" y="286"/>
                    <a:pt x="0" y="286"/>
                  </a:cubicBezTo>
                  <a:cubicBezTo>
                    <a:pt x="384" y="286"/>
                    <a:pt x="384" y="286"/>
                    <a:pt x="384" y="286"/>
                  </a:cubicBezTo>
                  <a:cubicBezTo>
                    <a:pt x="384" y="15"/>
                    <a:pt x="384" y="15"/>
                    <a:pt x="384" y="15"/>
                  </a:cubicBezTo>
                </a:path>
              </a:pathLst>
            </a:cu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27" name="Freeform 8">
              <a:extLst>
                <a:ext uri="{FF2B5EF4-FFF2-40B4-BE49-F238E27FC236}">
                  <a16:creationId xmlns:a16="http://schemas.microsoft.com/office/drawing/2014/main" id="{D234E957-6934-1149-8E32-304370DCF26F}"/>
                </a:ext>
              </a:extLst>
            </p:cNvPr>
            <p:cNvSpPr>
              <a:spLocks/>
            </p:cNvSpPr>
            <p:nvPr/>
          </p:nvSpPr>
          <p:spPr bwMode="auto">
            <a:xfrm>
              <a:off x="2479" y="1321"/>
              <a:ext cx="803" cy="601"/>
            </a:xfrm>
            <a:custGeom>
              <a:avLst/>
              <a:gdLst>
                <a:gd name="T0" fmla="*/ 384 w 384"/>
                <a:gd name="T1" fmla="*/ 17 h 286"/>
                <a:gd name="T2" fmla="*/ 367 w 384"/>
                <a:gd name="T3" fmla="*/ 0 h 286"/>
                <a:gd name="T4" fmla="*/ 17 w 384"/>
                <a:gd name="T5" fmla="*/ 0 h 286"/>
                <a:gd name="T6" fmla="*/ 0 w 384"/>
                <a:gd name="T7" fmla="*/ 17 h 286"/>
                <a:gd name="T8" fmla="*/ 0 w 384"/>
                <a:gd name="T9" fmla="*/ 286 h 286"/>
                <a:gd name="T10" fmla="*/ 384 w 384"/>
                <a:gd name="T11" fmla="*/ 286 h 286"/>
                <a:gd name="T12" fmla="*/ 384 w 384"/>
                <a:gd name="T13" fmla="*/ 15 h 286"/>
              </a:gdLst>
              <a:ahLst/>
              <a:cxnLst>
                <a:cxn ang="0">
                  <a:pos x="T0" y="T1"/>
                </a:cxn>
                <a:cxn ang="0">
                  <a:pos x="T2" y="T3"/>
                </a:cxn>
                <a:cxn ang="0">
                  <a:pos x="T4" y="T5"/>
                </a:cxn>
                <a:cxn ang="0">
                  <a:pos x="T6" y="T7"/>
                </a:cxn>
                <a:cxn ang="0">
                  <a:pos x="T8" y="T9"/>
                </a:cxn>
                <a:cxn ang="0">
                  <a:pos x="T10" y="T11"/>
                </a:cxn>
                <a:cxn ang="0">
                  <a:pos x="T12" y="T13"/>
                </a:cxn>
              </a:cxnLst>
              <a:rect l="0" t="0" r="r" b="b"/>
              <a:pathLst>
                <a:path w="384" h="286">
                  <a:moveTo>
                    <a:pt x="384" y="17"/>
                  </a:moveTo>
                  <a:cubicBezTo>
                    <a:pt x="384" y="8"/>
                    <a:pt x="376" y="0"/>
                    <a:pt x="367" y="0"/>
                  </a:cubicBezTo>
                  <a:cubicBezTo>
                    <a:pt x="17" y="0"/>
                    <a:pt x="17" y="0"/>
                    <a:pt x="17" y="0"/>
                  </a:cubicBezTo>
                  <a:cubicBezTo>
                    <a:pt x="8" y="0"/>
                    <a:pt x="0" y="8"/>
                    <a:pt x="0" y="17"/>
                  </a:cubicBezTo>
                  <a:cubicBezTo>
                    <a:pt x="0" y="286"/>
                    <a:pt x="0" y="286"/>
                    <a:pt x="0" y="286"/>
                  </a:cubicBezTo>
                  <a:cubicBezTo>
                    <a:pt x="384" y="286"/>
                    <a:pt x="384" y="286"/>
                    <a:pt x="384" y="286"/>
                  </a:cubicBezTo>
                  <a:cubicBezTo>
                    <a:pt x="384" y="15"/>
                    <a:pt x="384" y="15"/>
                    <a:pt x="384" y="15"/>
                  </a:cubicBezTo>
                </a:path>
              </a:pathLst>
            </a:cu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28" name="Freeform 9">
              <a:extLst>
                <a:ext uri="{FF2B5EF4-FFF2-40B4-BE49-F238E27FC236}">
                  <a16:creationId xmlns:a16="http://schemas.microsoft.com/office/drawing/2014/main" id="{E81BE0F3-9CE3-9143-BFD6-0A042F15E551}"/>
                </a:ext>
              </a:extLst>
            </p:cNvPr>
            <p:cNvSpPr>
              <a:spLocks/>
            </p:cNvSpPr>
            <p:nvPr/>
          </p:nvSpPr>
          <p:spPr bwMode="auto">
            <a:xfrm>
              <a:off x="2479" y="1321"/>
              <a:ext cx="803" cy="109"/>
            </a:xfrm>
            <a:custGeom>
              <a:avLst/>
              <a:gdLst>
                <a:gd name="T0" fmla="*/ 384 w 384"/>
                <a:gd name="T1" fmla="*/ 52 h 52"/>
                <a:gd name="T2" fmla="*/ 0 w 384"/>
                <a:gd name="T3" fmla="*/ 52 h 52"/>
                <a:gd name="T4" fmla="*/ 0 w 384"/>
                <a:gd name="T5" fmla="*/ 15 h 52"/>
                <a:gd name="T6" fmla="*/ 15 w 384"/>
                <a:gd name="T7" fmla="*/ 0 h 52"/>
                <a:gd name="T8" fmla="*/ 369 w 384"/>
                <a:gd name="T9" fmla="*/ 0 h 52"/>
                <a:gd name="T10" fmla="*/ 384 w 384"/>
                <a:gd name="T11" fmla="*/ 15 h 52"/>
                <a:gd name="T12" fmla="*/ 384 w 384"/>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4" h="52">
                  <a:moveTo>
                    <a:pt x="384" y="52"/>
                  </a:moveTo>
                  <a:cubicBezTo>
                    <a:pt x="0" y="52"/>
                    <a:pt x="0" y="52"/>
                    <a:pt x="0" y="52"/>
                  </a:cubicBezTo>
                  <a:cubicBezTo>
                    <a:pt x="0" y="15"/>
                    <a:pt x="0" y="15"/>
                    <a:pt x="0" y="15"/>
                  </a:cubicBezTo>
                  <a:cubicBezTo>
                    <a:pt x="0" y="7"/>
                    <a:pt x="7" y="0"/>
                    <a:pt x="15" y="0"/>
                  </a:cubicBezTo>
                  <a:cubicBezTo>
                    <a:pt x="369" y="0"/>
                    <a:pt x="369" y="0"/>
                    <a:pt x="369" y="0"/>
                  </a:cubicBezTo>
                  <a:cubicBezTo>
                    <a:pt x="377" y="0"/>
                    <a:pt x="384" y="7"/>
                    <a:pt x="384" y="15"/>
                  </a:cubicBezTo>
                  <a:lnTo>
                    <a:pt x="384" y="52"/>
                  </a:lnTo>
                  <a:close/>
                </a:path>
              </a:pathLst>
            </a:cu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29" name="Line 10">
              <a:extLst>
                <a:ext uri="{FF2B5EF4-FFF2-40B4-BE49-F238E27FC236}">
                  <a16:creationId xmlns:a16="http://schemas.microsoft.com/office/drawing/2014/main" id="{E150335D-3B8D-CF48-BA0B-66AE36C34D36}"/>
                </a:ext>
              </a:extLst>
            </p:cNvPr>
            <p:cNvSpPr>
              <a:spLocks noChangeShapeType="1"/>
            </p:cNvSpPr>
            <p:nvPr/>
          </p:nvSpPr>
          <p:spPr bwMode="auto">
            <a:xfrm flipV="1">
              <a:off x="2631" y="1430"/>
              <a:ext cx="0" cy="492"/>
            </a:xfrm>
            <a:prstGeom prst="lin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30" name="Oval 11">
              <a:extLst>
                <a:ext uri="{FF2B5EF4-FFF2-40B4-BE49-F238E27FC236}">
                  <a16:creationId xmlns:a16="http://schemas.microsoft.com/office/drawing/2014/main" id="{46BDB634-96EF-CB46-A7CF-C0F86990866B}"/>
                </a:ext>
              </a:extLst>
            </p:cNvPr>
            <p:cNvSpPr>
              <a:spLocks noChangeArrowheads="1"/>
            </p:cNvSpPr>
            <p:nvPr/>
          </p:nvSpPr>
          <p:spPr bwMode="auto">
            <a:xfrm>
              <a:off x="2518" y="1352"/>
              <a:ext cx="44" cy="46"/>
            </a:xfrm>
            <a:prstGeom prst="ellips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31" name="Oval 12">
              <a:extLst>
                <a:ext uri="{FF2B5EF4-FFF2-40B4-BE49-F238E27FC236}">
                  <a16:creationId xmlns:a16="http://schemas.microsoft.com/office/drawing/2014/main" id="{2EDAC311-7BAF-8E45-83CC-2A935F8C34E5}"/>
                </a:ext>
              </a:extLst>
            </p:cNvPr>
            <p:cNvSpPr>
              <a:spLocks noChangeArrowheads="1"/>
            </p:cNvSpPr>
            <p:nvPr/>
          </p:nvSpPr>
          <p:spPr bwMode="auto">
            <a:xfrm>
              <a:off x="2585" y="1352"/>
              <a:ext cx="46" cy="46"/>
            </a:xfrm>
            <a:prstGeom prst="ellips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32" name="Oval 13">
              <a:extLst>
                <a:ext uri="{FF2B5EF4-FFF2-40B4-BE49-F238E27FC236}">
                  <a16:creationId xmlns:a16="http://schemas.microsoft.com/office/drawing/2014/main" id="{A7A335C3-1EF9-C34E-9722-DAE75F0A0C99}"/>
                </a:ext>
              </a:extLst>
            </p:cNvPr>
            <p:cNvSpPr>
              <a:spLocks noChangeArrowheads="1"/>
            </p:cNvSpPr>
            <p:nvPr/>
          </p:nvSpPr>
          <p:spPr bwMode="auto">
            <a:xfrm>
              <a:off x="2652" y="1352"/>
              <a:ext cx="46" cy="46"/>
            </a:xfrm>
            <a:prstGeom prst="ellips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33" name="Line 14">
              <a:extLst>
                <a:ext uri="{FF2B5EF4-FFF2-40B4-BE49-F238E27FC236}">
                  <a16:creationId xmlns:a16="http://schemas.microsoft.com/office/drawing/2014/main" id="{69820A1F-6576-2E4E-83BA-FC80EB12B368}"/>
                </a:ext>
              </a:extLst>
            </p:cNvPr>
            <p:cNvSpPr>
              <a:spLocks noChangeShapeType="1"/>
            </p:cNvSpPr>
            <p:nvPr/>
          </p:nvSpPr>
          <p:spPr bwMode="auto">
            <a:xfrm flipV="1">
              <a:off x="2836" y="1556"/>
              <a:ext cx="320" cy="0"/>
            </a:xfrm>
            <a:prstGeom prst="lin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34" name="Rectangle 15">
              <a:extLst>
                <a:ext uri="{FF2B5EF4-FFF2-40B4-BE49-F238E27FC236}">
                  <a16:creationId xmlns:a16="http://schemas.microsoft.com/office/drawing/2014/main" id="{A19D5537-7B40-1E4A-A336-6483787A6334}"/>
                </a:ext>
              </a:extLst>
            </p:cNvPr>
            <p:cNvSpPr>
              <a:spLocks noChangeArrowheads="1"/>
            </p:cNvSpPr>
            <p:nvPr/>
          </p:nvSpPr>
          <p:spPr bwMode="auto">
            <a:xfrm>
              <a:off x="2736" y="1526"/>
              <a:ext cx="60" cy="61"/>
            </a:xfrm>
            <a:prstGeom prst="rect">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35" name="Rectangle 16">
              <a:extLst>
                <a:ext uri="{FF2B5EF4-FFF2-40B4-BE49-F238E27FC236}">
                  <a16:creationId xmlns:a16="http://schemas.microsoft.com/office/drawing/2014/main" id="{95D8146C-3312-4D46-8519-A81682713CC8}"/>
                </a:ext>
              </a:extLst>
            </p:cNvPr>
            <p:cNvSpPr>
              <a:spLocks noChangeArrowheads="1"/>
            </p:cNvSpPr>
            <p:nvPr/>
          </p:nvSpPr>
          <p:spPr bwMode="auto">
            <a:xfrm>
              <a:off x="2736" y="1646"/>
              <a:ext cx="60" cy="61"/>
            </a:xfrm>
            <a:prstGeom prst="rect">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36" name="Line 17">
              <a:extLst>
                <a:ext uri="{FF2B5EF4-FFF2-40B4-BE49-F238E27FC236}">
                  <a16:creationId xmlns:a16="http://schemas.microsoft.com/office/drawing/2014/main" id="{ECBD87B9-CAEA-024A-AC14-C76F0BBA14B8}"/>
                </a:ext>
              </a:extLst>
            </p:cNvPr>
            <p:cNvSpPr>
              <a:spLocks noChangeShapeType="1"/>
            </p:cNvSpPr>
            <p:nvPr/>
          </p:nvSpPr>
          <p:spPr bwMode="auto">
            <a:xfrm>
              <a:off x="2836" y="1798"/>
              <a:ext cx="320" cy="0"/>
            </a:xfrm>
            <a:prstGeom prst="lin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37" name="Rectangle 18">
              <a:extLst>
                <a:ext uri="{FF2B5EF4-FFF2-40B4-BE49-F238E27FC236}">
                  <a16:creationId xmlns:a16="http://schemas.microsoft.com/office/drawing/2014/main" id="{64EF8B72-12AF-D843-86CD-A8CC0AC40BD4}"/>
                </a:ext>
              </a:extLst>
            </p:cNvPr>
            <p:cNvSpPr>
              <a:spLocks noChangeArrowheads="1"/>
            </p:cNvSpPr>
            <p:nvPr/>
          </p:nvSpPr>
          <p:spPr bwMode="auto">
            <a:xfrm>
              <a:off x="2736" y="1768"/>
              <a:ext cx="60" cy="59"/>
            </a:xfrm>
            <a:prstGeom prst="rect">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sp>
          <p:nvSpPr>
            <p:cNvPr id="138" name="Line 19">
              <a:extLst>
                <a:ext uri="{FF2B5EF4-FFF2-40B4-BE49-F238E27FC236}">
                  <a16:creationId xmlns:a16="http://schemas.microsoft.com/office/drawing/2014/main" id="{49EBFAF2-1CB9-0C45-ADD0-97488C79D491}"/>
                </a:ext>
              </a:extLst>
            </p:cNvPr>
            <p:cNvSpPr>
              <a:spLocks noChangeShapeType="1"/>
            </p:cNvSpPr>
            <p:nvPr/>
          </p:nvSpPr>
          <p:spPr bwMode="auto">
            <a:xfrm>
              <a:off x="2836" y="1682"/>
              <a:ext cx="320" cy="0"/>
            </a:xfrm>
            <a:prstGeom prst="line">
              <a:avLst/>
            </a:prstGeom>
            <a:noFill/>
            <a:ln w="15875"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sz="6000">
                <a:solidFill>
                  <a:schemeClr val="accent1"/>
                </a:solidFill>
                <a:latin typeface="Arial"/>
              </a:endParaRPr>
            </a:p>
          </p:txBody>
        </p:sp>
      </p:grpSp>
      <p:grpSp>
        <p:nvGrpSpPr>
          <p:cNvPr id="139" name="Group 138">
            <a:extLst>
              <a:ext uri="{FF2B5EF4-FFF2-40B4-BE49-F238E27FC236}">
                <a16:creationId xmlns:a16="http://schemas.microsoft.com/office/drawing/2014/main" id="{173B61B7-C82F-8F40-AC32-3AA7AF4269A8}"/>
              </a:ext>
            </a:extLst>
          </p:cNvPr>
          <p:cNvGrpSpPr/>
          <p:nvPr/>
        </p:nvGrpSpPr>
        <p:grpSpPr>
          <a:xfrm>
            <a:off x="3677407" y="5670061"/>
            <a:ext cx="682242" cy="597943"/>
            <a:chOff x="5235503" y="4054802"/>
            <a:chExt cx="413511" cy="362417"/>
          </a:xfrm>
        </p:grpSpPr>
        <p:sp>
          <p:nvSpPr>
            <p:cNvPr id="140" name="Freeform 6">
              <a:extLst>
                <a:ext uri="{FF2B5EF4-FFF2-40B4-BE49-F238E27FC236}">
                  <a16:creationId xmlns:a16="http://schemas.microsoft.com/office/drawing/2014/main" id="{8FFF995F-ED1C-9448-A3CA-BD364D2F5A70}"/>
                </a:ext>
              </a:extLst>
            </p:cNvPr>
            <p:cNvSpPr>
              <a:spLocks/>
            </p:cNvSpPr>
            <p:nvPr/>
          </p:nvSpPr>
          <p:spPr bwMode="auto">
            <a:xfrm>
              <a:off x="5369775" y="4179093"/>
              <a:ext cx="279239" cy="238126"/>
            </a:xfrm>
            <a:custGeom>
              <a:avLst/>
              <a:gdLst>
                <a:gd name="T0" fmla="*/ 44 w 863"/>
                <a:gd name="T1" fmla="*/ 0 h 736"/>
                <a:gd name="T2" fmla="*/ 818 w 863"/>
                <a:gd name="T3" fmla="*/ 0 h 736"/>
                <a:gd name="T4" fmla="*/ 863 w 863"/>
                <a:gd name="T5" fmla="*/ 45 h 736"/>
                <a:gd name="T6" fmla="*/ 863 w 863"/>
                <a:gd name="T7" fmla="*/ 490 h 736"/>
                <a:gd name="T8" fmla="*/ 818 w 863"/>
                <a:gd name="T9" fmla="*/ 534 h 736"/>
                <a:gd name="T10" fmla="*/ 695 w 863"/>
                <a:gd name="T11" fmla="*/ 534 h 736"/>
                <a:gd name="T12" fmla="*/ 715 w 863"/>
                <a:gd name="T13" fmla="*/ 722 h 736"/>
                <a:gd name="T14" fmla="*/ 704 w 863"/>
                <a:gd name="T15" fmla="*/ 726 h 736"/>
                <a:gd name="T16" fmla="*/ 522 w 863"/>
                <a:gd name="T17" fmla="*/ 534 h 736"/>
                <a:gd name="T18" fmla="*/ 44 w 863"/>
                <a:gd name="T19" fmla="*/ 534 h 736"/>
                <a:gd name="T20" fmla="*/ 0 w 863"/>
                <a:gd name="T21" fmla="*/ 490 h 736"/>
                <a:gd name="T22" fmla="*/ 0 w 863"/>
                <a:gd name="T23" fmla="*/ 45 h 736"/>
                <a:gd name="T24" fmla="*/ 44 w 863"/>
                <a:gd name="T2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3" h="736">
                  <a:moveTo>
                    <a:pt x="44" y="0"/>
                  </a:moveTo>
                  <a:cubicBezTo>
                    <a:pt x="818" y="0"/>
                    <a:pt x="818" y="0"/>
                    <a:pt x="818" y="0"/>
                  </a:cubicBezTo>
                  <a:cubicBezTo>
                    <a:pt x="842" y="0"/>
                    <a:pt x="863" y="20"/>
                    <a:pt x="863" y="45"/>
                  </a:cubicBezTo>
                  <a:cubicBezTo>
                    <a:pt x="863" y="490"/>
                    <a:pt x="863" y="490"/>
                    <a:pt x="863" y="490"/>
                  </a:cubicBezTo>
                  <a:cubicBezTo>
                    <a:pt x="863" y="514"/>
                    <a:pt x="842" y="534"/>
                    <a:pt x="818" y="534"/>
                  </a:cubicBezTo>
                  <a:cubicBezTo>
                    <a:pt x="695" y="534"/>
                    <a:pt x="695" y="534"/>
                    <a:pt x="695" y="534"/>
                  </a:cubicBezTo>
                  <a:cubicBezTo>
                    <a:pt x="715" y="722"/>
                    <a:pt x="715" y="722"/>
                    <a:pt x="715" y="722"/>
                  </a:cubicBezTo>
                  <a:cubicBezTo>
                    <a:pt x="715" y="722"/>
                    <a:pt x="715" y="736"/>
                    <a:pt x="704" y="726"/>
                  </a:cubicBezTo>
                  <a:cubicBezTo>
                    <a:pt x="694" y="717"/>
                    <a:pt x="563" y="578"/>
                    <a:pt x="522" y="534"/>
                  </a:cubicBezTo>
                  <a:cubicBezTo>
                    <a:pt x="44" y="534"/>
                    <a:pt x="44" y="534"/>
                    <a:pt x="44" y="534"/>
                  </a:cubicBezTo>
                  <a:cubicBezTo>
                    <a:pt x="20" y="534"/>
                    <a:pt x="0" y="514"/>
                    <a:pt x="0" y="490"/>
                  </a:cubicBezTo>
                  <a:cubicBezTo>
                    <a:pt x="0" y="45"/>
                    <a:pt x="0" y="45"/>
                    <a:pt x="0" y="45"/>
                  </a:cubicBezTo>
                  <a:cubicBezTo>
                    <a:pt x="0" y="20"/>
                    <a:pt x="20" y="0"/>
                    <a:pt x="44" y="0"/>
                  </a:cubicBezTo>
                  <a:close/>
                </a:path>
              </a:pathLst>
            </a:custGeom>
            <a:noFill/>
            <a:ln w="15875"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78">
                <a:defRPr/>
              </a:pPr>
              <a:endParaRPr lang="en-US" sz="2000" kern="0" dirty="0">
                <a:solidFill>
                  <a:schemeClr val="accent1"/>
                </a:solidFill>
                <a:latin typeface="Arial"/>
              </a:endParaRPr>
            </a:p>
          </p:txBody>
        </p:sp>
        <p:sp>
          <p:nvSpPr>
            <p:cNvPr id="141" name="Freeform 5">
              <a:extLst>
                <a:ext uri="{FF2B5EF4-FFF2-40B4-BE49-F238E27FC236}">
                  <a16:creationId xmlns:a16="http://schemas.microsoft.com/office/drawing/2014/main" id="{22E59CD5-DFBF-D74B-B2FE-7E537D87EAFB}"/>
                </a:ext>
              </a:extLst>
            </p:cNvPr>
            <p:cNvSpPr>
              <a:spLocks/>
            </p:cNvSpPr>
            <p:nvPr/>
          </p:nvSpPr>
          <p:spPr bwMode="auto">
            <a:xfrm>
              <a:off x="5235503" y="4054802"/>
              <a:ext cx="374061" cy="318927"/>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solidFill>
              <a:schemeClr val="bg2"/>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457189">
                <a:defRPr/>
              </a:pPr>
              <a:endParaRPr lang="en-US" sz="2000" dirty="0">
                <a:solidFill>
                  <a:schemeClr val="accent1"/>
                </a:solidFill>
                <a:latin typeface="Arial"/>
              </a:endParaRPr>
            </a:p>
          </p:txBody>
        </p:sp>
        <p:sp>
          <p:nvSpPr>
            <p:cNvPr id="142" name="Oval 7">
              <a:extLst>
                <a:ext uri="{FF2B5EF4-FFF2-40B4-BE49-F238E27FC236}">
                  <a16:creationId xmlns:a16="http://schemas.microsoft.com/office/drawing/2014/main" id="{E340835C-7619-8440-80F9-EAF395B2E73B}"/>
                </a:ext>
              </a:extLst>
            </p:cNvPr>
            <p:cNvSpPr>
              <a:spLocks noChangeArrowheads="1"/>
            </p:cNvSpPr>
            <p:nvPr/>
          </p:nvSpPr>
          <p:spPr bwMode="auto">
            <a:xfrm>
              <a:off x="5324384" y="4147010"/>
              <a:ext cx="38262" cy="384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457189">
                <a:defRPr/>
              </a:pPr>
              <a:endParaRPr lang="en-US" sz="2000" dirty="0">
                <a:solidFill>
                  <a:schemeClr val="accent1"/>
                </a:solidFill>
                <a:latin typeface="Arial"/>
              </a:endParaRPr>
            </a:p>
          </p:txBody>
        </p:sp>
        <p:sp>
          <p:nvSpPr>
            <p:cNvPr id="143" name="Oval 8">
              <a:extLst>
                <a:ext uri="{FF2B5EF4-FFF2-40B4-BE49-F238E27FC236}">
                  <a16:creationId xmlns:a16="http://schemas.microsoft.com/office/drawing/2014/main" id="{0FA77033-8D18-5740-B282-FDF014510204}"/>
                </a:ext>
              </a:extLst>
            </p:cNvPr>
            <p:cNvSpPr>
              <a:spLocks noChangeArrowheads="1"/>
            </p:cNvSpPr>
            <p:nvPr/>
          </p:nvSpPr>
          <p:spPr bwMode="auto">
            <a:xfrm>
              <a:off x="5414453" y="4147010"/>
              <a:ext cx="38499" cy="384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457189">
                <a:defRPr/>
              </a:pPr>
              <a:endParaRPr lang="en-US" sz="2000" dirty="0">
                <a:solidFill>
                  <a:schemeClr val="accent1"/>
                </a:solidFill>
                <a:latin typeface="Arial"/>
              </a:endParaRPr>
            </a:p>
          </p:txBody>
        </p:sp>
        <p:sp>
          <p:nvSpPr>
            <p:cNvPr id="144" name="Oval 9">
              <a:extLst>
                <a:ext uri="{FF2B5EF4-FFF2-40B4-BE49-F238E27FC236}">
                  <a16:creationId xmlns:a16="http://schemas.microsoft.com/office/drawing/2014/main" id="{9365147F-0694-B24D-90AC-DF6634303941}"/>
                </a:ext>
              </a:extLst>
            </p:cNvPr>
            <p:cNvSpPr>
              <a:spLocks noChangeArrowheads="1"/>
            </p:cNvSpPr>
            <p:nvPr/>
          </p:nvSpPr>
          <p:spPr bwMode="auto">
            <a:xfrm>
              <a:off x="5503097" y="4147010"/>
              <a:ext cx="38262" cy="384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457189">
                <a:defRPr/>
              </a:pPr>
              <a:endParaRPr lang="en-US" sz="2000" dirty="0">
                <a:solidFill>
                  <a:schemeClr val="accent1"/>
                </a:solidFill>
                <a:latin typeface="Arial"/>
              </a:endParaRPr>
            </a:p>
          </p:txBody>
        </p:sp>
      </p:grpSp>
      <p:grpSp>
        <p:nvGrpSpPr>
          <p:cNvPr id="145" name="Group 144">
            <a:extLst>
              <a:ext uri="{FF2B5EF4-FFF2-40B4-BE49-F238E27FC236}">
                <a16:creationId xmlns:a16="http://schemas.microsoft.com/office/drawing/2014/main" id="{2FEA0B87-D363-2E47-A589-59CC42B0D118}"/>
              </a:ext>
            </a:extLst>
          </p:cNvPr>
          <p:cNvGrpSpPr/>
          <p:nvPr/>
        </p:nvGrpSpPr>
        <p:grpSpPr>
          <a:xfrm>
            <a:off x="6598829" y="5670415"/>
            <a:ext cx="385179" cy="597943"/>
            <a:chOff x="2159159" y="1402624"/>
            <a:chExt cx="245646" cy="381336"/>
          </a:xfrm>
          <a:solidFill>
            <a:schemeClr val="bg1"/>
          </a:solidFill>
        </p:grpSpPr>
        <p:sp>
          <p:nvSpPr>
            <p:cNvPr id="146" name="AutoShape 3">
              <a:extLst>
                <a:ext uri="{FF2B5EF4-FFF2-40B4-BE49-F238E27FC236}">
                  <a16:creationId xmlns:a16="http://schemas.microsoft.com/office/drawing/2014/main" id="{435A6BC0-40E0-F345-A12F-0BF952DE2824}"/>
                </a:ext>
              </a:extLst>
            </p:cNvPr>
            <p:cNvSpPr>
              <a:spLocks noChangeAspect="1" noChangeArrowheads="1" noTextEdit="1"/>
            </p:cNvSpPr>
            <p:nvPr/>
          </p:nvSpPr>
          <p:spPr bwMode="auto">
            <a:xfrm>
              <a:off x="2159159" y="1402624"/>
              <a:ext cx="245646" cy="381336"/>
            </a:xfrm>
            <a:prstGeom prst="rect">
              <a:avLst/>
            </a:prstGeom>
            <a:solidFill>
              <a:schemeClr val="bg2"/>
            </a:solidFill>
            <a:ln w="15875"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000" kern="0" dirty="0">
                <a:solidFill>
                  <a:schemeClr val="accent1"/>
                </a:solidFill>
                <a:latin typeface="Arial"/>
              </a:endParaRPr>
            </a:p>
          </p:txBody>
        </p:sp>
        <p:sp>
          <p:nvSpPr>
            <p:cNvPr id="147" name="Line 6">
              <a:extLst>
                <a:ext uri="{FF2B5EF4-FFF2-40B4-BE49-F238E27FC236}">
                  <a16:creationId xmlns:a16="http://schemas.microsoft.com/office/drawing/2014/main" id="{EC7A2262-2120-4744-A2E9-1E3CAE9BC53F}"/>
                </a:ext>
              </a:extLst>
            </p:cNvPr>
            <p:cNvSpPr>
              <a:spLocks noChangeShapeType="1"/>
            </p:cNvSpPr>
            <p:nvPr/>
          </p:nvSpPr>
          <p:spPr bwMode="auto">
            <a:xfrm>
              <a:off x="2166179" y="1465790"/>
              <a:ext cx="233949" cy="0"/>
            </a:xfrm>
            <a:prstGeom prst="line">
              <a:avLst/>
            </a:prstGeom>
            <a:grpFill/>
            <a:ln w="15875"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000" kern="0" dirty="0">
                <a:solidFill>
                  <a:schemeClr val="accent1"/>
                </a:solidFill>
                <a:latin typeface="Arial"/>
              </a:endParaRPr>
            </a:p>
          </p:txBody>
        </p:sp>
        <p:sp>
          <p:nvSpPr>
            <p:cNvPr id="148" name="Line 7">
              <a:extLst>
                <a:ext uri="{FF2B5EF4-FFF2-40B4-BE49-F238E27FC236}">
                  <a16:creationId xmlns:a16="http://schemas.microsoft.com/office/drawing/2014/main" id="{5EFEF6AF-F713-6D4B-A747-EB44232D3BAF}"/>
                </a:ext>
              </a:extLst>
            </p:cNvPr>
            <p:cNvSpPr>
              <a:spLocks noChangeShapeType="1"/>
            </p:cNvSpPr>
            <p:nvPr/>
          </p:nvSpPr>
          <p:spPr bwMode="auto">
            <a:xfrm>
              <a:off x="2166179" y="1720794"/>
              <a:ext cx="233949" cy="0"/>
            </a:xfrm>
            <a:prstGeom prst="line">
              <a:avLst/>
            </a:prstGeom>
            <a:grpFill/>
            <a:ln w="15875"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000" kern="0" dirty="0">
                <a:solidFill>
                  <a:schemeClr val="accent1"/>
                </a:solidFill>
                <a:latin typeface="Arial"/>
              </a:endParaRPr>
            </a:p>
          </p:txBody>
        </p:sp>
        <p:sp>
          <p:nvSpPr>
            <p:cNvPr id="149" name="Line 8">
              <a:extLst>
                <a:ext uri="{FF2B5EF4-FFF2-40B4-BE49-F238E27FC236}">
                  <a16:creationId xmlns:a16="http://schemas.microsoft.com/office/drawing/2014/main" id="{757A3298-0CEC-8440-B85E-FF51E32C8BB7}"/>
                </a:ext>
              </a:extLst>
            </p:cNvPr>
            <p:cNvSpPr>
              <a:spLocks noChangeShapeType="1"/>
            </p:cNvSpPr>
            <p:nvPr/>
          </p:nvSpPr>
          <p:spPr bwMode="auto">
            <a:xfrm>
              <a:off x="2258589" y="1436547"/>
              <a:ext cx="51469" cy="0"/>
            </a:xfrm>
            <a:prstGeom prst="line">
              <a:avLst/>
            </a:prstGeom>
            <a:grpFill/>
            <a:ln w="15875"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000" kern="0" dirty="0">
                <a:solidFill>
                  <a:schemeClr val="accent1"/>
                </a:solidFill>
                <a:latin typeface="Arial"/>
              </a:endParaRPr>
            </a:p>
          </p:txBody>
        </p:sp>
        <p:sp>
          <p:nvSpPr>
            <p:cNvPr id="150" name="Line 9">
              <a:extLst>
                <a:ext uri="{FF2B5EF4-FFF2-40B4-BE49-F238E27FC236}">
                  <a16:creationId xmlns:a16="http://schemas.microsoft.com/office/drawing/2014/main" id="{15846D3D-A5F0-EC4E-ADBA-53AA63DD4FA0}"/>
                </a:ext>
              </a:extLst>
            </p:cNvPr>
            <p:cNvSpPr>
              <a:spLocks noChangeShapeType="1"/>
            </p:cNvSpPr>
            <p:nvPr/>
          </p:nvSpPr>
          <p:spPr bwMode="auto">
            <a:xfrm>
              <a:off x="2267947" y="1752377"/>
              <a:ext cx="32753" cy="0"/>
            </a:xfrm>
            <a:prstGeom prst="line">
              <a:avLst/>
            </a:prstGeom>
            <a:grpFill/>
            <a:ln w="15875"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sz="2000" kern="0" dirty="0">
                <a:solidFill>
                  <a:schemeClr val="accent1"/>
                </a:solidFill>
                <a:latin typeface="Arial"/>
              </a:endParaRPr>
            </a:p>
          </p:txBody>
        </p:sp>
      </p:grpSp>
      <p:grpSp>
        <p:nvGrpSpPr>
          <p:cNvPr id="151" name="Group 150">
            <a:extLst>
              <a:ext uri="{FF2B5EF4-FFF2-40B4-BE49-F238E27FC236}">
                <a16:creationId xmlns:a16="http://schemas.microsoft.com/office/drawing/2014/main" id="{27B170F5-339F-B94A-861B-D42D64B9BC35}"/>
              </a:ext>
            </a:extLst>
          </p:cNvPr>
          <p:cNvGrpSpPr/>
          <p:nvPr/>
        </p:nvGrpSpPr>
        <p:grpSpPr>
          <a:xfrm>
            <a:off x="2117576" y="5667771"/>
            <a:ext cx="992815" cy="548441"/>
            <a:chOff x="4141773" y="4217494"/>
            <a:chExt cx="532331" cy="294066"/>
          </a:xfrm>
        </p:grpSpPr>
        <p:sp>
          <p:nvSpPr>
            <p:cNvPr id="152" name="Freeform 128">
              <a:extLst>
                <a:ext uri="{FF2B5EF4-FFF2-40B4-BE49-F238E27FC236}">
                  <a16:creationId xmlns:a16="http://schemas.microsoft.com/office/drawing/2014/main" id="{0CF09A0A-0212-0B48-A258-15FBA0EFE793}"/>
                </a:ext>
              </a:extLst>
            </p:cNvPr>
            <p:cNvSpPr>
              <a:spLocks noChangeAspect="1"/>
            </p:cNvSpPr>
            <p:nvPr/>
          </p:nvSpPr>
          <p:spPr bwMode="white">
            <a:xfrm>
              <a:off x="4141773" y="4217494"/>
              <a:ext cx="532331" cy="29406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defTabSz="457189">
                <a:defRPr/>
              </a:pPr>
              <a:endParaRPr lang="en-US" sz="2000" dirty="0">
                <a:solidFill>
                  <a:schemeClr val="accent1"/>
                </a:solidFill>
                <a:latin typeface="Arial"/>
              </a:endParaRPr>
            </a:p>
          </p:txBody>
        </p:sp>
        <p:sp>
          <p:nvSpPr>
            <p:cNvPr id="153" name="Isosceles Triangle 151">
              <a:extLst>
                <a:ext uri="{FF2B5EF4-FFF2-40B4-BE49-F238E27FC236}">
                  <a16:creationId xmlns:a16="http://schemas.microsoft.com/office/drawing/2014/main" id="{79759C52-7E7A-7648-A66B-98E0650B2506}"/>
                </a:ext>
              </a:extLst>
            </p:cNvPr>
            <p:cNvSpPr/>
            <p:nvPr/>
          </p:nvSpPr>
          <p:spPr>
            <a:xfrm rot="5400000">
              <a:off x="4366902" y="4328265"/>
              <a:ext cx="115805" cy="100571"/>
            </a:xfrm>
            <a:prstGeom prst="triangle">
              <a:avLst/>
            </a:prstGeom>
            <a:noFill/>
            <a:ln w="15875">
              <a:solidFill>
                <a:schemeClr val="tx1"/>
              </a:solidFill>
            </a:ln>
          </p:spPr>
          <p:txBody>
            <a:bodyPr vert="horz" wrap="square" lIns="91440" tIns="45720" rIns="91440" bIns="45720" numCol="1" anchor="t" anchorCtr="0" compatLnSpc="1">
              <a:prstTxWarp prst="textNoShape">
                <a:avLst/>
              </a:prstTxWarp>
            </a:bodyPr>
            <a:lstStyle/>
            <a:p>
              <a:pPr defTabSz="457189">
                <a:defRPr/>
              </a:pPr>
              <a:endParaRPr lang="en-US" sz="2000" dirty="0">
                <a:solidFill>
                  <a:schemeClr val="accent1"/>
                </a:solidFill>
                <a:latin typeface="Arial"/>
              </a:endParaRPr>
            </a:p>
          </p:txBody>
        </p:sp>
      </p:grpSp>
      <p:sp>
        <p:nvSpPr>
          <p:cNvPr id="154" name="Rectangle 153">
            <a:extLst>
              <a:ext uri="{FF2B5EF4-FFF2-40B4-BE49-F238E27FC236}">
                <a16:creationId xmlns:a16="http://schemas.microsoft.com/office/drawing/2014/main" id="{7DB94BBD-0AFE-AF42-A9F8-144B4FD6CFCA}"/>
              </a:ext>
            </a:extLst>
          </p:cNvPr>
          <p:cNvSpPr/>
          <p:nvPr/>
        </p:nvSpPr>
        <p:spPr>
          <a:xfrm>
            <a:off x="6013028" y="6408241"/>
            <a:ext cx="1605270" cy="535532"/>
          </a:xfrm>
          <a:prstGeom prst="rect">
            <a:avLst/>
          </a:prstGeom>
          <a:noFill/>
          <a:ln>
            <a:noFill/>
          </a:ln>
        </p:spPr>
        <p:txBody>
          <a:bodyPr wrap="square">
            <a:spAutoFit/>
          </a:bodyPr>
          <a:lstStyle/>
          <a:p>
            <a:pPr algn="ctr" defTabSz="571464">
              <a:lnSpc>
                <a:spcPct val="90000"/>
              </a:lnSpc>
              <a:defRPr/>
            </a:pPr>
            <a:r>
              <a:rPr lang="en-US" sz="1600" kern="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Shared economy</a:t>
            </a:r>
          </a:p>
        </p:txBody>
      </p:sp>
    </p:spTree>
    <p:extLst>
      <p:ext uri="{BB962C8B-B14F-4D97-AF65-F5344CB8AC3E}">
        <p14:creationId xmlns:p14="http://schemas.microsoft.com/office/powerpoint/2010/main" val="999442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50"/>
                                        <p:tgtEl>
                                          <p:spTgt spid="4"/>
                                        </p:tgtEl>
                                      </p:cBhvr>
                                    </p:animEffect>
                                  </p:childTnLst>
                                </p:cTn>
                              </p:par>
                              <p:par>
                                <p:cTn id="11" presetID="63" presetClass="path" presetSubtype="0" decel="100000" fill="hold" nodeType="withEffect">
                                  <p:stCondLst>
                                    <p:cond delay="250"/>
                                  </p:stCondLst>
                                  <p:childTnLst>
                                    <p:animMotion origin="layout" path="M 4.16667E-6 0 L 0.04757 0 " pathEditMode="relative" rAng="0" ptsTypes="AA">
                                      <p:cBhvr>
                                        <p:cTn id="12" dur="500" spd="-100000" fill="hold"/>
                                        <p:tgtEl>
                                          <p:spTgt spid="4"/>
                                        </p:tgtEl>
                                        <p:attrNameLst>
                                          <p:attrName>ppt_x</p:attrName>
                                          <p:attrName>ppt_y</p:attrName>
                                        </p:attrNameLst>
                                      </p:cBhvr>
                                      <p:rCtr x="2378" y="0"/>
                                    </p:animMotion>
                                  </p:childTnLst>
                                </p:cTn>
                              </p:par>
                              <p:par>
                                <p:cTn id="13" presetID="10" presetClass="entr" presetSubtype="0" fill="hold" nodeType="withEffect">
                                  <p:stCondLst>
                                    <p:cond delay="10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350"/>
                                        <p:tgtEl>
                                          <p:spTgt spid="107"/>
                                        </p:tgtEl>
                                      </p:cBhvr>
                                    </p:animEffect>
                                  </p:childTnLst>
                                </p:cTn>
                              </p:par>
                              <p:par>
                                <p:cTn id="16" presetID="42" presetClass="path" presetSubtype="0" decel="100000" fill="hold" nodeType="withEffect">
                                  <p:stCondLst>
                                    <p:cond delay="100"/>
                                  </p:stCondLst>
                                  <p:childTnLst>
                                    <p:animMotion origin="layout" path="M 2.5E-6 4.93827E-6 L 2.5E-6 0.07314 " pathEditMode="relative" rAng="0" ptsTypes="AA">
                                      <p:cBhvr>
                                        <p:cTn id="17" dur="500" spd="-100000" fill="hold"/>
                                        <p:tgtEl>
                                          <p:spTgt spid="107"/>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69D3-BD75-438F-AD42-3A9AA50C1BFA}"/>
              </a:ext>
            </a:extLst>
          </p:cNvPr>
          <p:cNvSpPr>
            <a:spLocks noGrp="1"/>
          </p:cNvSpPr>
          <p:nvPr>
            <p:ph type="title"/>
          </p:nvPr>
        </p:nvSpPr>
        <p:spPr>
          <a:xfrm>
            <a:off x="549275" y="566738"/>
            <a:ext cx="13128625" cy="1498598"/>
          </a:xfrm>
        </p:spPr>
        <p:txBody>
          <a:bodyPr/>
          <a:lstStyle/>
          <a:p>
            <a:r>
              <a:rPr lang="en-US" dirty="0"/>
              <a:t>DynamoDB</a:t>
            </a:r>
            <a:br>
              <a:rPr lang="en-US" dirty="0"/>
            </a:br>
            <a:r>
              <a:rPr lang="en-US" sz="2800" b="0" dirty="0">
                <a:solidFill>
                  <a:schemeClr val="accent1"/>
                </a:solidFill>
              </a:rPr>
              <a:t>Fast and flexible NoSQL database service for any scale</a:t>
            </a:r>
          </a:p>
        </p:txBody>
      </p:sp>
      <p:sp>
        <p:nvSpPr>
          <p:cNvPr id="14" name="TextBox 13">
            <a:extLst>
              <a:ext uri="{FF2B5EF4-FFF2-40B4-BE49-F238E27FC236}">
                <a16:creationId xmlns:a16="http://schemas.microsoft.com/office/drawing/2014/main" id="{42079858-387A-485D-BBB2-9758FE56DE80}"/>
              </a:ext>
            </a:extLst>
          </p:cNvPr>
          <p:cNvSpPr txBox="1"/>
          <p:nvPr/>
        </p:nvSpPr>
        <p:spPr>
          <a:xfrm>
            <a:off x="906562" y="3369452"/>
            <a:ext cx="3614545" cy="4047262"/>
          </a:xfrm>
          <a:prstGeom prst="rect">
            <a:avLst/>
          </a:prstGeom>
          <a:noFill/>
        </p:spPr>
        <p:txBody>
          <a:bodyPr wrap="square" lIns="0" tIns="0" rIns="0" bIns="0" rtlCol="0">
            <a:spAutoFit/>
          </a:bodyPr>
          <a:lstStyle/>
          <a:p>
            <a:pPr>
              <a:lnSpc>
                <a:spcPct val="90000"/>
              </a:lnSpc>
              <a:spcBef>
                <a:spcPts val="960"/>
              </a:spcBef>
            </a:pPr>
            <a:r>
              <a:rPr lang="en-US" sz="2800" b="1" spc="-48" dirty="0">
                <a:solidFill>
                  <a:schemeClr val="accent1"/>
                </a:solidFill>
                <a:ea typeface="Amazon Ember Light" panose="020B0403020204020204" pitchFamily="34" charset="0"/>
                <a:cs typeface="Amazon Ember Light" panose="020B0403020204020204" pitchFamily="34" charset="0"/>
              </a:rPr>
              <a:t>Performance at scale</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Handles millions of requests per second</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Delivers </a:t>
            </a:r>
            <a:r>
              <a:rPr lang="en-US" sz="2400" dirty="0"/>
              <a:t>single-digit-millisecond </a:t>
            </a:r>
            <a:r>
              <a:rPr lang="en-US" sz="2240" dirty="0">
                <a:ea typeface="Amazon Ember" panose="02000000000000000000" pitchFamily="2" charset="0"/>
              </a:rPr>
              <a:t>latency</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Automated global replication</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Advanced streaming with Amazon Kinesis Data Streams </a:t>
            </a:r>
            <a:br>
              <a:rPr lang="en-US" sz="2240" dirty="0">
                <a:ea typeface="Amazon Ember" panose="02000000000000000000" pitchFamily="2" charset="0"/>
              </a:rPr>
            </a:br>
            <a:r>
              <a:rPr lang="en-US" sz="2240" dirty="0">
                <a:ea typeface="Amazon Ember" panose="02000000000000000000" pitchFamily="2" charset="0"/>
              </a:rPr>
              <a:t>for Amazon DynamoDB</a:t>
            </a:r>
          </a:p>
        </p:txBody>
      </p:sp>
      <p:sp>
        <p:nvSpPr>
          <p:cNvPr id="24" name="TextBox 23">
            <a:extLst>
              <a:ext uri="{FF2B5EF4-FFF2-40B4-BE49-F238E27FC236}">
                <a16:creationId xmlns:a16="http://schemas.microsoft.com/office/drawing/2014/main" id="{038F24E5-1606-4C98-9472-6700F7BC11A4}"/>
              </a:ext>
            </a:extLst>
          </p:cNvPr>
          <p:cNvSpPr txBox="1"/>
          <p:nvPr/>
        </p:nvSpPr>
        <p:spPr>
          <a:xfrm>
            <a:off x="10293048" y="3401350"/>
            <a:ext cx="3950165" cy="4702569"/>
          </a:xfrm>
          <a:prstGeom prst="rect">
            <a:avLst/>
          </a:prstGeom>
          <a:noFill/>
        </p:spPr>
        <p:txBody>
          <a:bodyPr wrap="square" lIns="0" tIns="0" rIns="0" bIns="0" rtlCol="0">
            <a:spAutoFit/>
          </a:bodyPr>
          <a:lstStyle/>
          <a:p>
            <a:pPr>
              <a:lnSpc>
                <a:spcPct val="90000"/>
              </a:lnSpc>
              <a:spcBef>
                <a:spcPts val="960"/>
              </a:spcBef>
            </a:pPr>
            <a:r>
              <a:rPr lang="en-US" sz="2800" b="1" spc="-48" dirty="0">
                <a:solidFill>
                  <a:schemeClr val="accent1"/>
                </a:solidFill>
                <a:ea typeface="Amazon Ember Light" panose="020B0403020204020204" pitchFamily="34" charset="0"/>
                <a:cs typeface="Amazon Ember Light" panose="020B0403020204020204" pitchFamily="34" charset="0"/>
              </a:rPr>
              <a:t>Enterprise ready</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ACID transactions</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Encryption at rest</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Continuous backups (supporting PITR), and on-demand backup and restore</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Export table data to Amazon S3</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PartiQL (a SQL-compatible query language) support</a:t>
            </a:r>
          </a:p>
          <a:p>
            <a:pPr marL="457200" indent="-457200">
              <a:lnSpc>
                <a:spcPct val="90000"/>
              </a:lnSpc>
              <a:spcBef>
                <a:spcPts val="960"/>
              </a:spcBef>
              <a:buFont typeface="Arial" panose="020B0604020202020204" pitchFamily="34" charset="0"/>
              <a:buChar char="•"/>
            </a:pPr>
            <a:endParaRPr lang="en-US" sz="3200" dirty="0">
              <a:solidFill>
                <a:srgbClr val="232F3E"/>
              </a:solidFill>
            </a:endParaRPr>
          </a:p>
        </p:txBody>
      </p:sp>
      <p:grpSp>
        <p:nvGrpSpPr>
          <p:cNvPr id="47" name="Group 46">
            <a:extLst>
              <a:ext uri="{FF2B5EF4-FFF2-40B4-BE49-F238E27FC236}">
                <a16:creationId xmlns:a16="http://schemas.microsoft.com/office/drawing/2014/main" id="{D6877AB7-7C35-43ED-9E5B-FC95B16A375F}"/>
              </a:ext>
            </a:extLst>
          </p:cNvPr>
          <p:cNvGrpSpPr/>
          <p:nvPr/>
        </p:nvGrpSpPr>
        <p:grpSpPr>
          <a:xfrm>
            <a:off x="11772824" y="1845785"/>
            <a:ext cx="983366" cy="1081379"/>
            <a:chOff x="919392" y="1852017"/>
            <a:chExt cx="1866783" cy="2052846"/>
          </a:xfrm>
        </p:grpSpPr>
        <p:sp>
          <p:nvSpPr>
            <p:cNvPr id="48" name="Freeform 5">
              <a:extLst>
                <a:ext uri="{FF2B5EF4-FFF2-40B4-BE49-F238E27FC236}">
                  <a16:creationId xmlns:a16="http://schemas.microsoft.com/office/drawing/2014/main" id="{E715F0D7-43AE-41DE-B0E3-D5AB74782D54}"/>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nvGrpSpPr>
            <p:cNvPr id="49" name="Group 4">
              <a:extLst>
                <a:ext uri="{FF2B5EF4-FFF2-40B4-BE49-F238E27FC236}">
                  <a16:creationId xmlns:a16="http://schemas.microsoft.com/office/drawing/2014/main" id="{01656EBB-180E-4B9F-A668-B47FFD326554}"/>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51" name="Freeform 7">
                <a:extLst>
                  <a:ext uri="{FF2B5EF4-FFF2-40B4-BE49-F238E27FC236}">
                    <a16:creationId xmlns:a16="http://schemas.microsoft.com/office/drawing/2014/main" id="{D5CAC696-D376-4CDC-9FB6-58020386EF27}"/>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sp>
            <p:nvSpPr>
              <p:cNvPr id="52" name="Freeform 8">
                <a:extLst>
                  <a:ext uri="{FF2B5EF4-FFF2-40B4-BE49-F238E27FC236}">
                    <a16:creationId xmlns:a16="http://schemas.microsoft.com/office/drawing/2014/main" id="{82D2AB23-3041-42E7-8616-2253B8D650DB}"/>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grpSp>
        <p:sp>
          <p:nvSpPr>
            <p:cNvPr id="50" name="Freeform 10">
              <a:extLst>
                <a:ext uri="{FF2B5EF4-FFF2-40B4-BE49-F238E27FC236}">
                  <a16:creationId xmlns:a16="http://schemas.microsoft.com/office/drawing/2014/main" id="{AA8C03C5-40F0-41F1-A970-271FF7065D52}"/>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grpSp>
        <p:nvGrpSpPr>
          <p:cNvPr id="53" name="Group 4">
            <a:extLst>
              <a:ext uri="{FF2B5EF4-FFF2-40B4-BE49-F238E27FC236}">
                <a16:creationId xmlns:a16="http://schemas.microsoft.com/office/drawing/2014/main" id="{B38DB9DD-7A20-438A-9E5D-97FEFBD62263}"/>
              </a:ext>
            </a:extLst>
          </p:cNvPr>
          <p:cNvGrpSpPr>
            <a:grpSpLocks noChangeAspect="1"/>
          </p:cNvGrpSpPr>
          <p:nvPr/>
        </p:nvGrpSpPr>
        <p:grpSpPr bwMode="auto">
          <a:xfrm>
            <a:off x="2211641" y="1816747"/>
            <a:ext cx="1070883" cy="1079152"/>
            <a:chOff x="1845" y="573"/>
            <a:chExt cx="2072" cy="2088"/>
          </a:xfrm>
        </p:grpSpPr>
        <p:sp>
          <p:nvSpPr>
            <p:cNvPr id="54" name="Oval 5">
              <a:extLst>
                <a:ext uri="{FF2B5EF4-FFF2-40B4-BE49-F238E27FC236}">
                  <a16:creationId xmlns:a16="http://schemas.microsoft.com/office/drawing/2014/main" id="{F00F2264-1413-4619-9AC8-022B740A1A26}"/>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5" name="Oval 6">
              <a:extLst>
                <a:ext uri="{FF2B5EF4-FFF2-40B4-BE49-F238E27FC236}">
                  <a16:creationId xmlns:a16="http://schemas.microsoft.com/office/drawing/2014/main" id="{56A2F478-9D59-4642-AF73-DAA730584E98}"/>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6" name="Line 7">
              <a:extLst>
                <a:ext uri="{FF2B5EF4-FFF2-40B4-BE49-F238E27FC236}">
                  <a16:creationId xmlns:a16="http://schemas.microsoft.com/office/drawing/2014/main" id="{8F587917-D85A-48E8-BEDD-83B499EF10D4}"/>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7" name="Line 8">
              <a:extLst>
                <a:ext uri="{FF2B5EF4-FFF2-40B4-BE49-F238E27FC236}">
                  <a16:creationId xmlns:a16="http://schemas.microsoft.com/office/drawing/2014/main" id="{47B82156-1657-44E3-8B83-7FE08D7F35B4}"/>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8" name="Line 9">
              <a:extLst>
                <a:ext uri="{FF2B5EF4-FFF2-40B4-BE49-F238E27FC236}">
                  <a16:creationId xmlns:a16="http://schemas.microsoft.com/office/drawing/2014/main" id="{3FCE374F-B53E-46E4-A158-9F1D636E9403}"/>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9" name="Line 10">
              <a:extLst>
                <a:ext uri="{FF2B5EF4-FFF2-40B4-BE49-F238E27FC236}">
                  <a16:creationId xmlns:a16="http://schemas.microsoft.com/office/drawing/2014/main" id="{45D741B9-2805-4429-8DFE-8A5BF2020EDB}"/>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0" name="Line 11">
              <a:extLst>
                <a:ext uri="{FF2B5EF4-FFF2-40B4-BE49-F238E27FC236}">
                  <a16:creationId xmlns:a16="http://schemas.microsoft.com/office/drawing/2014/main" id="{848F0982-657A-471A-9AF5-F1A5CA75FBB6}"/>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1" name="Line 12">
              <a:extLst>
                <a:ext uri="{FF2B5EF4-FFF2-40B4-BE49-F238E27FC236}">
                  <a16:creationId xmlns:a16="http://schemas.microsoft.com/office/drawing/2014/main" id="{8DB6B2F8-EA49-4C1C-9FBD-ADCB643FFF8F}"/>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2" name="Line 13">
              <a:extLst>
                <a:ext uri="{FF2B5EF4-FFF2-40B4-BE49-F238E27FC236}">
                  <a16:creationId xmlns:a16="http://schemas.microsoft.com/office/drawing/2014/main" id="{30700F0D-C1D7-4164-8641-0FC32F0F1BB4}"/>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3" name="Line 14">
              <a:extLst>
                <a:ext uri="{FF2B5EF4-FFF2-40B4-BE49-F238E27FC236}">
                  <a16:creationId xmlns:a16="http://schemas.microsoft.com/office/drawing/2014/main" id="{968CF587-A4C1-406A-8A20-C399FC665AE9}"/>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4" name="Freeform 15">
              <a:extLst>
                <a:ext uri="{FF2B5EF4-FFF2-40B4-BE49-F238E27FC236}">
                  <a16:creationId xmlns:a16="http://schemas.microsoft.com/office/drawing/2014/main" id="{025EA24D-F938-4BD5-A77C-91629A50652D}"/>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5" name="Line 16">
              <a:extLst>
                <a:ext uri="{FF2B5EF4-FFF2-40B4-BE49-F238E27FC236}">
                  <a16:creationId xmlns:a16="http://schemas.microsoft.com/office/drawing/2014/main" id="{3D7F92E1-E686-47A4-BBBB-6FF9FEA812B0}"/>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6" name="Line 17">
              <a:extLst>
                <a:ext uri="{FF2B5EF4-FFF2-40B4-BE49-F238E27FC236}">
                  <a16:creationId xmlns:a16="http://schemas.microsoft.com/office/drawing/2014/main" id="{25998A63-8985-43C2-B924-B610A34524B7}"/>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7" name="Line 18">
              <a:extLst>
                <a:ext uri="{FF2B5EF4-FFF2-40B4-BE49-F238E27FC236}">
                  <a16:creationId xmlns:a16="http://schemas.microsoft.com/office/drawing/2014/main" id="{BB3EFB8A-B59D-44CA-9436-426F7DBF07CB}"/>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8" name="Line 19">
              <a:extLst>
                <a:ext uri="{FF2B5EF4-FFF2-40B4-BE49-F238E27FC236}">
                  <a16:creationId xmlns:a16="http://schemas.microsoft.com/office/drawing/2014/main" id="{84FC1D29-D5DB-47C3-97B8-84AB3217A583}"/>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9" name="Line 20">
              <a:extLst>
                <a:ext uri="{FF2B5EF4-FFF2-40B4-BE49-F238E27FC236}">
                  <a16:creationId xmlns:a16="http://schemas.microsoft.com/office/drawing/2014/main" id="{D8A47052-CF30-40AA-8B47-AE22361172C9}"/>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0" name="Line 21">
              <a:extLst>
                <a:ext uri="{FF2B5EF4-FFF2-40B4-BE49-F238E27FC236}">
                  <a16:creationId xmlns:a16="http://schemas.microsoft.com/office/drawing/2014/main" id="{FC4570C1-A3C7-4372-AAF4-EF2634EFC43C}"/>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1" name="Line 22">
              <a:extLst>
                <a:ext uri="{FF2B5EF4-FFF2-40B4-BE49-F238E27FC236}">
                  <a16:creationId xmlns:a16="http://schemas.microsoft.com/office/drawing/2014/main" id="{26415ADB-4E6A-4D2B-AEFC-3D55C4643C65}"/>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2" name="Line 23">
              <a:extLst>
                <a:ext uri="{FF2B5EF4-FFF2-40B4-BE49-F238E27FC236}">
                  <a16:creationId xmlns:a16="http://schemas.microsoft.com/office/drawing/2014/main" id="{F9CCB8B1-E122-4FF3-B62C-156E4955B4C2}"/>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sp>
        <p:nvSpPr>
          <p:cNvPr id="73" name="Rectangle 72">
            <a:extLst>
              <a:ext uri="{FF2B5EF4-FFF2-40B4-BE49-F238E27FC236}">
                <a16:creationId xmlns:a16="http://schemas.microsoft.com/office/drawing/2014/main" id="{31DFAFB5-1880-4DF8-A8DA-2107ACB99D7F}"/>
              </a:ext>
            </a:extLst>
          </p:cNvPr>
          <p:cNvSpPr/>
          <p:nvPr/>
        </p:nvSpPr>
        <p:spPr>
          <a:xfrm>
            <a:off x="5425393" y="3348186"/>
            <a:ext cx="4025770" cy="3474797"/>
          </a:xfrm>
          <a:prstGeom prst="rect">
            <a:avLst/>
          </a:prstGeom>
        </p:spPr>
        <p:txBody>
          <a:bodyPr wrap="square" lIns="0" rIns="0">
            <a:spAutoFit/>
          </a:bodyPr>
          <a:lstStyle/>
          <a:p>
            <a:pPr>
              <a:lnSpc>
                <a:spcPct val="90000"/>
              </a:lnSpc>
              <a:spcBef>
                <a:spcPts val="960"/>
              </a:spcBef>
            </a:pPr>
            <a:r>
              <a:rPr lang="en-US" sz="2800" b="1" spc="-48" dirty="0">
                <a:solidFill>
                  <a:schemeClr val="accent1"/>
                </a:solidFill>
                <a:ea typeface="Amazon Ember Light" panose="020B0403020204020204" pitchFamily="34" charset="0"/>
                <a:cs typeface="Amazon Ember Light" panose="020B0403020204020204" pitchFamily="34" charset="0"/>
              </a:rPr>
              <a:t>No servers to manage</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Maintenance free</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Auto scaling</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On-demand capacity mode</a:t>
            </a:r>
          </a:p>
          <a:p>
            <a:pPr marL="457200" indent="-457200">
              <a:lnSpc>
                <a:spcPct val="90000"/>
              </a:lnSpc>
              <a:spcBef>
                <a:spcPts val="960"/>
              </a:spcBef>
              <a:buFont typeface="Arial" panose="020B0604020202020204" pitchFamily="34" charset="0"/>
              <a:buChar char="•"/>
            </a:pPr>
            <a:r>
              <a:rPr lang="en-US" sz="2240" dirty="0">
                <a:ea typeface="Amazon Ember" panose="02000000000000000000" pitchFamily="2" charset="0"/>
              </a:rPr>
              <a:t>Change data capture for integration with AWS Lambda, Amazon Redshift, and Amazon OpenSearch Service</a:t>
            </a:r>
          </a:p>
        </p:txBody>
      </p:sp>
      <p:grpSp>
        <p:nvGrpSpPr>
          <p:cNvPr id="76" name="Group 75">
            <a:extLst>
              <a:ext uri="{FF2B5EF4-FFF2-40B4-BE49-F238E27FC236}">
                <a16:creationId xmlns:a16="http://schemas.microsoft.com/office/drawing/2014/main" id="{7860A236-D6B3-4788-80D8-FFEF3D8A918B}"/>
              </a:ext>
            </a:extLst>
          </p:cNvPr>
          <p:cNvGrpSpPr/>
          <p:nvPr/>
        </p:nvGrpSpPr>
        <p:grpSpPr>
          <a:xfrm>
            <a:off x="6400944" y="1816537"/>
            <a:ext cx="1464304" cy="1084016"/>
            <a:chOff x="4156570" y="1565921"/>
            <a:chExt cx="671488" cy="497099"/>
          </a:xfrm>
        </p:grpSpPr>
        <p:pic>
          <p:nvPicPr>
            <p:cNvPr id="77" name="Picture 76">
              <a:extLst>
                <a:ext uri="{FF2B5EF4-FFF2-40B4-BE49-F238E27FC236}">
                  <a16:creationId xmlns:a16="http://schemas.microsoft.com/office/drawing/2014/main" id="{D9D242B0-AA51-4D6B-A6FB-B2A98782D048}"/>
                </a:ext>
              </a:extLst>
            </p:cNvPr>
            <p:cNvPicPr>
              <a:picLocks noChangeAspect="1"/>
            </p:cNvPicPr>
            <p:nvPr/>
          </p:nvPicPr>
          <p:blipFill>
            <a:blip r:embed="rId3"/>
            <a:srcRect/>
            <a:stretch/>
          </p:blipFill>
          <p:spPr>
            <a:xfrm>
              <a:off x="4156570" y="1768251"/>
              <a:ext cx="285097" cy="171058"/>
            </a:xfrm>
            <a:prstGeom prst="rect">
              <a:avLst/>
            </a:prstGeom>
          </p:spPr>
        </p:pic>
        <p:cxnSp>
          <p:nvCxnSpPr>
            <p:cNvPr id="78" name="Straight Connector 77">
              <a:extLst>
                <a:ext uri="{FF2B5EF4-FFF2-40B4-BE49-F238E27FC236}">
                  <a16:creationId xmlns:a16="http://schemas.microsoft.com/office/drawing/2014/main" id="{A52B5BAF-1912-4809-BE13-AC29A9AB3581}"/>
                </a:ext>
              </a:extLst>
            </p:cNvPr>
            <p:cNvCxnSpPr/>
            <p:nvPr/>
          </p:nvCxnSpPr>
          <p:spPr>
            <a:xfrm>
              <a:off x="4596763" y="1624063"/>
              <a:ext cx="0" cy="387192"/>
            </a:xfrm>
            <a:prstGeom prst="line">
              <a:avLst/>
            </a:prstGeom>
            <a:noFill/>
            <a:ln w="19050" cap="rnd">
              <a:solidFill>
                <a:schemeClr val="tx1"/>
              </a:solidFill>
              <a:prstDash val="solid"/>
              <a:round/>
              <a:headEnd/>
              <a:tailEnd/>
            </a:ln>
          </p:spPr>
        </p:cxnSp>
        <p:cxnSp>
          <p:nvCxnSpPr>
            <p:cNvPr id="79" name="Straight Connector 78">
              <a:extLst>
                <a:ext uri="{FF2B5EF4-FFF2-40B4-BE49-F238E27FC236}">
                  <a16:creationId xmlns:a16="http://schemas.microsoft.com/office/drawing/2014/main" id="{A33D6CCB-4E03-4B4E-9817-EF2C9BA5DA49}"/>
                </a:ext>
              </a:extLst>
            </p:cNvPr>
            <p:cNvCxnSpPr>
              <a:cxnSpLocks/>
            </p:cNvCxnSpPr>
            <p:nvPr/>
          </p:nvCxnSpPr>
          <p:spPr>
            <a:xfrm flipH="1">
              <a:off x="4485082" y="1811613"/>
              <a:ext cx="185978" cy="0"/>
            </a:xfrm>
            <a:prstGeom prst="line">
              <a:avLst/>
            </a:prstGeom>
            <a:noFill/>
            <a:ln w="19050" cap="rnd">
              <a:solidFill>
                <a:schemeClr val="tx1"/>
              </a:solidFill>
              <a:prstDash val="solid"/>
              <a:round/>
              <a:headEnd/>
              <a:tailEnd/>
            </a:ln>
          </p:spPr>
        </p:cxnSp>
        <p:cxnSp>
          <p:nvCxnSpPr>
            <p:cNvPr id="80" name="Straight Connector 79">
              <a:extLst>
                <a:ext uri="{FF2B5EF4-FFF2-40B4-BE49-F238E27FC236}">
                  <a16:creationId xmlns:a16="http://schemas.microsoft.com/office/drawing/2014/main" id="{BC75B03C-27AD-431E-8091-07F297CAB1B4}"/>
                </a:ext>
              </a:extLst>
            </p:cNvPr>
            <p:cNvCxnSpPr>
              <a:cxnSpLocks/>
            </p:cNvCxnSpPr>
            <p:nvPr/>
          </p:nvCxnSpPr>
          <p:spPr>
            <a:xfrm flipH="1">
              <a:off x="4596765" y="1623349"/>
              <a:ext cx="78105" cy="0"/>
            </a:xfrm>
            <a:prstGeom prst="line">
              <a:avLst/>
            </a:prstGeom>
            <a:noFill/>
            <a:ln w="19050" cap="rnd">
              <a:solidFill>
                <a:schemeClr val="tx1"/>
              </a:solidFill>
              <a:prstDash val="solid"/>
              <a:round/>
              <a:headEnd/>
              <a:tailEnd/>
            </a:ln>
          </p:spPr>
        </p:cxnSp>
        <p:cxnSp>
          <p:nvCxnSpPr>
            <p:cNvPr id="81" name="Straight Connector 80">
              <a:extLst>
                <a:ext uri="{FF2B5EF4-FFF2-40B4-BE49-F238E27FC236}">
                  <a16:creationId xmlns:a16="http://schemas.microsoft.com/office/drawing/2014/main" id="{EE1E003A-6A70-4933-B381-6B85F1BA4EA8}"/>
                </a:ext>
              </a:extLst>
            </p:cNvPr>
            <p:cNvCxnSpPr>
              <a:cxnSpLocks/>
            </p:cNvCxnSpPr>
            <p:nvPr/>
          </p:nvCxnSpPr>
          <p:spPr>
            <a:xfrm flipH="1">
              <a:off x="4596765" y="2011969"/>
              <a:ext cx="78105" cy="0"/>
            </a:xfrm>
            <a:prstGeom prst="line">
              <a:avLst/>
            </a:prstGeom>
            <a:noFill/>
            <a:ln w="19050" cap="rnd">
              <a:solidFill>
                <a:schemeClr val="tx1"/>
              </a:solidFill>
              <a:prstDash val="solid"/>
              <a:round/>
              <a:headEnd/>
              <a:tailEnd/>
            </a:ln>
          </p:spPr>
        </p:cxnSp>
        <p:sp>
          <p:nvSpPr>
            <p:cNvPr id="82" name="Rectangle 81">
              <a:extLst>
                <a:ext uri="{FF2B5EF4-FFF2-40B4-BE49-F238E27FC236}">
                  <a16:creationId xmlns:a16="http://schemas.microsoft.com/office/drawing/2014/main" id="{FB6054F0-C410-4C95-9E26-FF7D4625EC03}"/>
                </a:ext>
              </a:extLst>
            </p:cNvPr>
            <p:cNvSpPr/>
            <p:nvPr/>
          </p:nvSpPr>
          <p:spPr>
            <a:xfrm>
              <a:off x="4674870" y="1565921"/>
              <a:ext cx="153188" cy="10657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83" name="Rectangle 82">
              <a:extLst>
                <a:ext uri="{FF2B5EF4-FFF2-40B4-BE49-F238E27FC236}">
                  <a16:creationId xmlns:a16="http://schemas.microsoft.com/office/drawing/2014/main" id="{30A168DE-CBF7-479E-9224-4AF5ED2729EA}"/>
                </a:ext>
              </a:extLst>
            </p:cNvPr>
            <p:cNvSpPr/>
            <p:nvPr/>
          </p:nvSpPr>
          <p:spPr>
            <a:xfrm>
              <a:off x="4672965" y="1758326"/>
              <a:ext cx="153188" cy="10657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84" name="Rectangle 83">
              <a:extLst>
                <a:ext uri="{FF2B5EF4-FFF2-40B4-BE49-F238E27FC236}">
                  <a16:creationId xmlns:a16="http://schemas.microsoft.com/office/drawing/2014/main" id="{EA3DA19C-E5B4-49FE-B593-9E06B3C21984}"/>
                </a:ext>
              </a:extLst>
            </p:cNvPr>
            <p:cNvSpPr/>
            <p:nvPr/>
          </p:nvSpPr>
          <p:spPr>
            <a:xfrm>
              <a:off x="4674870" y="1956446"/>
              <a:ext cx="153188" cy="106574"/>
            </a:xfrm>
            <a:prstGeom prst="rect">
              <a:avLst/>
            </a:prstGeom>
            <a:noFill/>
            <a:ln w="19050" cap="rnd">
              <a:solidFill>
                <a:schemeClr val="tx1"/>
              </a:solidFill>
              <a:prstDash val="solid"/>
              <a:round/>
              <a:headEnd/>
              <a:tailEnd/>
            </a:ln>
          </p:spPr>
          <p:txBody>
            <a:bodyPr rtlCol="0" anchor="ctr"/>
            <a:lstStyle/>
            <a:p>
              <a:pPr algn="ctr"/>
              <a:endParaRPr lang="en-US" sz="4608" dirty="0"/>
            </a:p>
          </p:txBody>
        </p:sp>
      </p:grpSp>
      <p:cxnSp>
        <p:nvCxnSpPr>
          <p:cNvPr id="74" name="Straight Connector 73">
            <a:extLst>
              <a:ext uri="{FF2B5EF4-FFF2-40B4-BE49-F238E27FC236}">
                <a16:creationId xmlns:a16="http://schemas.microsoft.com/office/drawing/2014/main" id="{6AB2B689-50E1-0E47-B50C-DC1B799D2113}"/>
              </a:ext>
            </a:extLst>
          </p:cNvPr>
          <p:cNvCxnSpPr>
            <a:cxnSpLocks/>
          </p:cNvCxnSpPr>
          <p:nvPr/>
        </p:nvCxnSpPr>
        <p:spPr>
          <a:xfrm>
            <a:off x="4788951" y="1845785"/>
            <a:ext cx="0" cy="5689931"/>
          </a:xfrm>
          <a:prstGeom prst="line">
            <a:avLst/>
          </a:prstGeom>
          <a:noFill/>
          <a:ln w="12700" cap="rnd" cmpd="sng" algn="ctr">
            <a:solidFill>
              <a:schemeClr val="accent6">
                <a:lumMod val="20000"/>
                <a:lumOff val="80000"/>
              </a:schemeClr>
            </a:solidFill>
            <a:prstDash val="solid"/>
          </a:ln>
          <a:effectLst/>
        </p:spPr>
      </p:cxnSp>
      <p:cxnSp>
        <p:nvCxnSpPr>
          <p:cNvPr id="75" name="Straight Connector 74">
            <a:extLst>
              <a:ext uri="{FF2B5EF4-FFF2-40B4-BE49-F238E27FC236}">
                <a16:creationId xmlns:a16="http://schemas.microsoft.com/office/drawing/2014/main" id="{C9976080-3968-FA46-BC08-42129815C2D7}"/>
              </a:ext>
            </a:extLst>
          </p:cNvPr>
          <p:cNvCxnSpPr>
            <a:cxnSpLocks/>
          </p:cNvCxnSpPr>
          <p:nvPr/>
        </p:nvCxnSpPr>
        <p:spPr>
          <a:xfrm>
            <a:off x="9754651" y="1845785"/>
            <a:ext cx="0" cy="5622197"/>
          </a:xfrm>
          <a:prstGeom prst="line">
            <a:avLst/>
          </a:prstGeom>
          <a:noFill/>
          <a:ln w="12700" cap="rnd" cmpd="sng" algn="ctr">
            <a:solidFill>
              <a:schemeClr val="accent6">
                <a:lumMod val="20000"/>
                <a:lumOff val="80000"/>
              </a:schemeClr>
            </a:solidFill>
            <a:prstDash val="solid"/>
          </a:ln>
          <a:effectLst/>
        </p:spPr>
      </p:cxnSp>
      <p:sp>
        <p:nvSpPr>
          <p:cNvPr id="43" name="Slide Number Placeholder 4">
            <a:extLst>
              <a:ext uri="{FF2B5EF4-FFF2-40B4-BE49-F238E27FC236}">
                <a16:creationId xmlns:a16="http://schemas.microsoft.com/office/drawing/2014/main" id="{BF6C569D-6299-6F4C-B82C-20D02FB509CC}"/>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15</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8835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42" presetClass="path" presetSubtype="0" decel="100000" fill="hold" grpId="1" nodeType="withEffect">
                                  <p:stCondLst>
                                    <p:cond delay="100"/>
                                  </p:stCondLst>
                                  <p:childTnLst>
                                    <p:animMotion origin="layout" path="M 1.63194E-6 1.35802E-6 L 1.63194E-6 0.07311 " pathEditMode="relative" rAng="0" ptsTypes="AA">
                                      <p:cBhvr>
                                        <p:cTn id="9" dur="500" spd="-100000" fill="hold"/>
                                        <p:tgtEl>
                                          <p:spTgt spid="14"/>
                                        </p:tgtEl>
                                        <p:attrNameLst>
                                          <p:attrName>ppt_x</p:attrName>
                                          <p:attrName>ppt_y</p:attrName>
                                        </p:attrNameLst>
                                      </p:cBhvr>
                                      <p:rCtr x="0" y="3646"/>
                                    </p:animMotion>
                                  </p:childTnLst>
                                </p:cTn>
                              </p:par>
                              <p:par>
                                <p:cTn id="10" presetID="10" presetClass="entr" presetSubtype="0" fill="hold" nodeType="withEffect">
                                  <p:stCondLst>
                                    <p:cond delay="2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350"/>
                                        <p:tgtEl>
                                          <p:spTgt spid="47"/>
                                        </p:tgtEl>
                                      </p:cBhvr>
                                    </p:animEffect>
                                  </p:childTnLst>
                                </p:cTn>
                              </p:par>
                              <p:par>
                                <p:cTn id="13" presetID="42" presetClass="path" presetSubtype="0" decel="100000" fill="hold" nodeType="withEffect">
                                  <p:stCondLst>
                                    <p:cond delay="200"/>
                                  </p:stCondLst>
                                  <p:childTnLst>
                                    <p:animMotion origin="layout" path="M 3.85417E-6 -6.17284E-7 L 3.85417E-6 0.07311 " pathEditMode="relative" rAng="0" ptsTypes="AA">
                                      <p:cBhvr>
                                        <p:cTn id="14" dur="500" spd="-100000" fill="hold"/>
                                        <p:tgtEl>
                                          <p:spTgt spid="47"/>
                                        </p:tgtEl>
                                        <p:attrNameLst>
                                          <p:attrName>ppt_x</p:attrName>
                                          <p:attrName>ppt_y</p:attrName>
                                        </p:attrNameLst>
                                      </p:cBhvr>
                                      <p:rCtr x="0" y="3646"/>
                                    </p:animMotion>
                                  </p:childTnLst>
                                </p:cTn>
                              </p:par>
                              <p:par>
                                <p:cTn id="15" presetID="10" presetClass="entr" presetSubtype="0" fill="hold" grpId="0" nodeType="withEffect">
                                  <p:stCondLst>
                                    <p:cond delay="2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350"/>
                                        <p:tgtEl>
                                          <p:spTgt spid="24"/>
                                        </p:tgtEl>
                                      </p:cBhvr>
                                    </p:animEffect>
                                  </p:childTnLst>
                                </p:cTn>
                              </p:par>
                              <p:par>
                                <p:cTn id="18" presetID="42" presetClass="path" presetSubtype="0" decel="100000" fill="hold" grpId="1" nodeType="withEffect">
                                  <p:stCondLst>
                                    <p:cond delay="200"/>
                                  </p:stCondLst>
                                  <p:childTnLst>
                                    <p:animMotion origin="layout" path="M -1.66667E-6 2.77778E-6 L -1.66667E-6 0.07311 " pathEditMode="relative" rAng="0" ptsTypes="AA">
                                      <p:cBhvr>
                                        <p:cTn id="19" dur="500" spd="-100000" fill="hold"/>
                                        <p:tgtEl>
                                          <p:spTgt spid="24"/>
                                        </p:tgtEl>
                                        <p:attrNameLst>
                                          <p:attrName>ppt_x</p:attrName>
                                          <p:attrName>ppt_y</p:attrName>
                                        </p:attrNameLst>
                                      </p:cBhvr>
                                      <p:rCtr x="0" y="3646"/>
                                    </p:animMotion>
                                  </p:childTnLst>
                                </p:cTn>
                              </p:par>
                              <p:par>
                                <p:cTn id="20" presetID="10" presetClass="entr" presetSubtype="0" fill="hold" nodeType="withEffect">
                                  <p:stCondLst>
                                    <p:cond delay="1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350"/>
                                        <p:tgtEl>
                                          <p:spTgt spid="53"/>
                                        </p:tgtEl>
                                      </p:cBhvr>
                                    </p:animEffect>
                                  </p:childTnLst>
                                </p:cTn>
                              </p:par>
                              <p:par>
                                <p:cTn id="23" presetID="42" presetClass="path" presetSubtype="0" decel="100000" fill="hold" nodeType="withEffect">
                                  <p:stCondLst>
                                    <p:cond delay="100"/>
                                  </p:stCondLst>
                                  <p:childTnLst>
                                    <p:animMotion origin="layout" path="M 2.98611E-6 4.50617E-6 L 2.98611E-6 0.07311 " pathEditMode="relative" rAng="0" ptsTypes="AA">
                                      <p:cBhvr>
                                        <p:cTn id="24" dur="500" spd="-100000" fill="hold"/>
                                        <p:tgtEl>
                                          <p:spTgt spid="53"/>
                                        </p:tgtEl>
                                        <p:attrNameLst>
                                          <p:attrName>ppt_x</p:attrName>
                                          <p:attrName>ppt_y</p:attrName>
                                        </p:attrNameLst>
                                      </p:cBhvr>
                                      <p:rCtr x="0" y="3646"/>
                                    </p:animMotion>
                                  </p:childTnLst>
                                </p:cTn>
                              </p:par>
                              <p:par>
                                <p:cTn id="25" presetID="10"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350"/>
                                        <p:tgtEl>
                                          <p:spTgt spid="73"/>
                                        </p:tgtEl>
                                      </p:cBhvr>
                                    </p:animEffect>
                                  </p:childTnLst>
                                </p:cTn>
                              </p:par>
                              <p:par>
                                <p:cTn id="28" presetID="42" presetClass="path" presetSubtype="0" decel="100000" fill="hold" grpId="1" nodeType="withEffect">
                                  <p:stCondLst>
                                    <p:cond delay="0"/>
                                  </p:stCondLst>
                                  <p:childTnLst>
                                    <p:animMotion origin="layout" path="M -3.99306E-6 2.59259E-6 L -3.99306E-6 0.07311 " pathEditMode="relative" rAng="0" ptsTypes="AA">
                                      <p:cBhvr>
                                        <p:cTn id="29" dur="500" spd="-100000" fill="hold"/>
                                        <p:tgtEl>
                                          <p:spTgt spid="73"/>
                                        </p:tgtEl>
                                        <p:attrNameLst>
                                          <p:attrName>ppt_x</p:attrName>
                                          <p:attrName>ppt_y</p:attrName>
                                        </p:attrNameLst>
                                      </p:cBhvr>
                                      <p:rCtr x="0" y="3646"/>
                                    </p:animMotion>
                                  </p:childTnLst>
                                </p:cTn>
                              </p:par>
                              <p:par>
                                <p:cTn id="30" presetID="10"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350"/>
                                        <p:tgtEl>
                                          <p:spTgt spid="76"/>
                                        </p:tgtEl>
                                      </p:cBhvr>
                                    </p:animEffect>
                                  </p:childTnLst>
                                </p:cTn>
                              </p:par>
                              <p:par>
                                <p:cTn id="33" presetID="42" presetClass="path" presetSubtype="0" decel="100000" fill="hold" nodeType="withEffect">
                                  <p:stCondLst>
                                    <p:cond delay="0"/>
                                  </p:stCondLst>
                                  <p:childTnLst>
                                    <p:animMotion origin="layout" path="M -1.70139E-6 1.60494E-6 L -1.70139E-6 0.07311 " pathEditMode="relative" rAng="0" ptsTypes="AA">
                                      <p:cBhvr>
                                        <p:cTn id="34" dur="500" spd="-100000" fill="hold"/>
                                        <p:tgtEl>
                                          <p:spTgt spid="76"/>
                                        </p:tgtEl>
                                        <p:attrNameLst>
                                          <p:attrName>ppt_x</p:attrName>
                                          <p:attrName>ppt_y</p:attrName>
                                        </p:attrNameLst>
                                      </p:cBhvr>
                                      <p:rCtr x="0" y="3646"/>
                                    </p:animMotion>
                                  </p:childTnLst>
                                </p:cTn>
                              </p:par>
                              <p:par>
                                <p:cTn id="35" presetID="10" presetClass="entr" presetSubtype="0" fill="hold" nodeType="withEffect">
                                  <p:stCondLst>
                                    <p:cond delay="25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500"/>
                                        <p:tgtEl>
                                          <p:spTgt spid="74"/>
                                        </p:tgtEl>
                                      </p:cBhvr>
                                    </p:animEffect>
                                  </p:childTnLst>
                                </p:cTn>
                              </p:par>
                              <p:par>
                                <p:cTn id="38" presetID="10" presetClass="entr" presetSubtype="0" fill="hold" nodeType="withEffect">
                                  <p:stCondLst>
                                    <p:cond delay="25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4" grpId="0"/>
      <p:bldP spid="24" grpId="1"/>
      <p:bldP spid="73" grpId="0"/>
      <p:bldP spid="7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58AD0-8964-5B4C-A593-A0AAD2DCB06A}"/>
              </a:ext>
            </a:extLst>
          </p:cNvPr>
          <p:cNvSpPr>
            <a:spLocks noGrp="1"/>
          </p:cNvSpPr>
          <p:nvPr>
            <p:ph type="title"/>
          </p:nvPr>
        </p:nvSpPr>
        <p:spPr/>
        <p:txBody>
          <a:bodyPr/>
          <a:lstStyle/>
          <a:p>
            <a:r>
              <a:rPr lang="en-US" dirty="0"/>
              <a:t>     Performance at scale</a:t>
            </a:r>
          </a:p>
        </p:txBody>
      </p:sp>
      <p:grpSp>
        <p:nvGrpSpPr>
          <p:cNvPr id="4" name="Group 4">
            <a:extLst>
              <a:ext uri="{FF2B5EF4-FFF2-40B4-BE49-F238E27FC236}">
                <a16:creationId xmlns:a16="http://schemas.microsoft.com/office/drawing/2014/main" id="{91719ED4-7A22-DB47-B5EB-CB897628564F}"/>
              </a:ext>
            </a:extLst>
          </p:cNvPr>
          <p:cNvGrpSpPr>
            <a:grpSpLocks noChangeAspect="1"/>
          </p:cNvGrpSpPr>
          <p:nvPr/>
        </p:nvGrpSpPr>
        <p:grpSpPr bwMode="auto">
          <a:xfrm>
            <a:off x="438987" y="3355230"/>
            <a:ext cx="1070883" cy="1079152"/>
            <a:chOff x="1845" y="573"/>
            <a:chExt cx="2072" cy="2088"/>
          </a:xfrm>
        </p:grpSpPr>
        <p:sp>
          <p:nvSpPr>
            <p:cNvPr id="5" name="Oval 5">
              <a:extLst>
                <a:ext uri="{FF2B5EF4-FFF2-40B4-BE49-F238E27FC236}">
                  <a16:creationId xmlns:a16="http://schemas.microsoft.com/office/drawing/2014/main" id="{44A57CA8-A4F0-6E4B-87D1-3C5244FB4E1F}"/>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 name="Oval 6">
              <a:extLst>
                <a:ext uri="{FF2B5EF4-FFF2-40B4-BE49-F238E27FC236}">
                  <a16:creationId xmlns:a16="http://schemas.microsoft.com/office/drawing/2014/main" id="{B2263A96-7D5A-C148-BDFF-2720DD664818}"/>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 name="Line 7">
              <a:extLst>
                <a:ext uri="{FF2B5EF4-FFF2-40B4-BE49-F238E27FC236}">
                  <a16:creationId xmlns:a16="http://schemas.microsoft.com/office/drawing/2014/main" id="{FFB15486-D3BC-6D41-91CB-94E4DDF5C78E}"/>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8" name="Line 8">
              <a:extLst>
                <a:ext uri="{FF2B5EF4-FFF2-40B4-BE49-F238E27FC236}">
                  <a16:creationId xmlns:a16="http://schemas.microsoft.com/office/drawing/2014/main" id="{1C5AC34F-503C-6D4F-8EDE-965B87233574}"/>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9" name="Line 9">
              <a:extLst>
                <a:ext uri="{FF2B5EF4-FFF2-40B4-BE49-F238E27FC236}">
                  <a16:creationId xmlns:a16="http://schemas.microsoft.com/office/drawing/2014/main" id="{7A558AB7-07D2-2B47-8A1F-0A16D5F98370}"/>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0" name="Line 10">
              <a:extLst>
                <a:ext uri="{FF2B5EF4-FFF2-40B4-BE49-F238E27FC236}">
                  <a16:creationId xmlns:a16="http://schemas.microsoft.com/office/drawing/2014/main" id="{0E72EBF9-B3EC-7546-9389-946697AAE6A3}"/>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1" name="Line 11">
              <a:extLst>
                <a:ext uri="{FF2B5EF4-FFF2-40B4-BE49-F238E27FC236}">
                  <a16:creationId xmlns:a16="http://schemas.microsoft.com/office/drawing/2014/main" id="{994F94D0-50B7-1145-8E30-6B000820FBB0}"/>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2" name="Line 12">
              <a:extLst>
                <a:ext uri="{FF2B5EF4-FFF2-40B4-BE49-F238E27FC236}">
                  <a16:creationId xmlns:a16="http://schemas.microsoft.com/office/drawing/2014/main" id="{BE36B146-B367-DA4A-89DE-91EDAECB2726}"/>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3" name="Line 13">
              <a:extLst>
                <a:ext uri="{FF2B5EF4-FFF2-40B4-BE49-F238E27FC236}">
                  <a16:creationId xmlns:a16="http://schemas.microsoft.com/office/drawing/2014/main" id="{12ECC239-0CC5-9749-A5C0-3BDBFDFC244D}"/>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4" name="Line 14">
              <a:extLst>
                <a:ext uri="{FF2B5EF4-FFF2-40B4-BE49-F238E27FC236}">
                  <a16:creationId xmlns:a16="http://schemas.microsoft.com/office/drawing/2014/main" id="{24209819-4EE3-204C-B9D0-FD3904BC225C}"/>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5" name="Freeform 15">
              <a:extLst>
                <a:ext uri="{FF2B5EF4-FFF2-40B4-BE49-F238E27FC236}">
                  <a16:creationId xmlns:a16="http://schemas.microsoft.com/office/drawing/2014/main" id="{3D8AFB28-575A-DA41-BF63-0CF0C79D3FED}"/>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6" name="Line 16">
              <a:extLst>
                <a:ext uri="{FF2B5EF4-FFF2-40B4-BE49-F238E27FC236}">
                  <a16:creationId xmlns:a16="http://schemas.microsoft.com/office/drawing/2014/main" id="{734EE4A9-B16C-CA4A-87B8-8337211FEF0C}"/>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7" name="Line 17">
              <a:extLst>
                <a:ext uri="{FF2B5EF4-FFF2-40B4-BE49-F238E27FC236}">
                  <a16:creationId xmlns:a16="http://schemas.microsoft.com/office/drawing/2014/main" id="{3A8DFAF4-5EB1-A245-B72B-35165782ED3F}"/>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8" name="Line 18">
              <a:extLst>
                <a:ext uri="{FF2B5EF4-FFF2-40B4-BE49-F238E27FC236}">
                  <a16:creationId xmlns:a16="http://schemas.microsoft.com/office/drawing/2014/main" id="{9787570D-75C3-D946-A44A-3FA7F9D02763}"/>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9" name="Line 19">
              <a:extLst>
                <a:ext uri="{FF2B5EF4-FFF2-40B4-BE49-F238E27FC236}">
                  <a16:creationId xmlns:a16="http://schemas.microsoft.com/office/drawing/2014/main" id="{E9701630-ED0D-B243-8B68-A25982717A7F}"/>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0" name="Line 20">
              <a:extLst>
                <a:ext uri="{FF2B5EF4-FFF2-40B4-BE49-F238E27FC236}">
                  <a16:creationId xmlns:a16="http://schemas.microsoft.com/office/drawing/2014/main" id="{50277992-9F91-4F40-8BA3-1415D189A7CE}"/>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1" name="Line 21">
              <a:extLst>
                <a:ext uri="{FF2B5EF4-FFF2-40B4-BE49-F238E27FC236}">
                  <a16:creationId xmlns:a16="http://schemas.microsoft.com/office/drawing/2014/main" id="{345A192E-02F5-3544-9754-F18874A0172E}"/>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 name="Line 22">
              <a:extLst>
                <a:ext uri="{FF2B5EF4-FFF2-40B4-BE49-F238E27FC236}">
                  <a16:creationId xmlns:a16="http://schemas.microsoft.com/office/drawing/2014/main" id="{3139716C-7178-A943-BBA6-4C695EE9BC7A}"/>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3" name="Line 23">
              <a:extLst>
                <a:ext uri="{FF2B5EF4-FFF2-40B4-BE49-F238E27FC236}">
                  <a16:creationId xmlns:a16="http://schemas.microsoft.com/office/drawing/2014/main" id="{2B6491F7-F07F-5E42-84EE-494D9B40DF53}"/>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spTree>
    <p:extLst>
      <p:ext uri="{BB962C8B-B14F-4D97-AF65-F5344CB8AC3E}">
        <p14:creationId xmlns:p14="http://schemas.microsoft.com/office/powerpoint/2010/main" val="382423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42" presetClass="path" presetSubtype="0" decel="100000" fill="hold" nodeType="withEffect">
                                  <p:stCondLst>
                                    <p:cond delay="100"/>
                                  </p:stCondLst>
                                  <p:childTnLst>
                                    <p:animMotion origin="layout" path="M 8.33333E-7 7.40741E-7 L 8.33333E-7 0.07315 " pathEditMode="relative" rAng="0" ptsTypes="AA">
                                      <p:cBhvr>
                                        <p:cTn id="9" dur="500" spd="-100000" fill="hold"/>
                                        <p:tgtEl>
                                          <p:spTgt spid="4"/>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a:extLst>
              <a:ext uri="{FF2B5EF4-FFF2-40B4-BE49-F238E27FC236}">
                <a16:creationId xmlns:a16="http://schemas.microsoft.com/office/drawing/2014/main" id="{D034D049-557B-4001-AFA5-C5CF86D531D4}"/>
              </a:ext>
            </a:extLst>
          </p:cNvPr>
          <p:cNvSpPr txBox="1"/>
          <p:nvPr/>
        </p:nvSpPr>
        <p:spPr>
          <a:xfrm>
            <a:off x="10129979" y="2060752"/>
            <a:ext cx="4751683" cy="954107"/>
          </a:xfrm>
          <a:prstGeom prst="rect">
            <a:avLst/>
          </a:prstGeom>
          <a:noFill/>
        </p:spPr>
        <p:txBody>
          <a:bodyPr wrap="square" rtlCol="0">
            <a:spAutoFit/>
          </a:bodyPr>
          <a:lstStyle/>
          <a:p>
            <a:r>
              <a:rPr lang="en-US" sz="2800" dirty="0">
                <a:solidFill>
                  <a:schemeClr val="tx2"/>
                </a:solidFill>
                <a:ea typeface="Amazon Ember Light" panose="020B0403020204020204" pitchFamily="34" charset="0"/>
                <a:cs typeface="Amazon Ember Light" panose="020B0403020204020204" pitchFamily="34" charset="0"/>
              </a:rPr>
              <a:t>Millions of requests </a:t>
            </a:r>
            <a:br>
              <a:rPr lang="en-US" sz="2800" dirty="0">
                <a:solidFill>
                  <a:schemeClr val="tx2"/>
                </a:solidFill>
                <a:ea typeface="Amazon Ember Light" panose="020B0403020204020204" pitchFamily="34" charset="0"/>
                <a:cs typeface="Amazon Ember Light" panose="020B0403020204020204" pitchFamily="34" charset="0"/>
              </a:rPr>
            </a:br>
            <a:r>
              <a:rPr lang="en-US" sz="2800" dirty="0">
                <a:solidFill>
                  <a:schemeClr val="tx2"/>
                </a:solidFill>
                <a:ea typeface="Amazon Ember Light" panose="020B0403020204020204" pitchFamily="34" charset="0"/>
                <a:cs typeface="Amazon Ember Light" panose="020B0403020204020204" pitchFamily="34" charset="0"/>
              </a:rPr>
              <a:t>per second</a:t>
            </a:r>
          </a:p>
        </p:txBody>
      </p:sp>
      <p:sp>
        <p:nvSpPr>
          <p:cNvPr id="94" name="TextBox 93">
            <a:extLst>
              <a:ext uri="{FF2B5EF4-FFF2-40B4-BE49-F238E27FC236}">
                <a16:creationId xmlns:a16="http://schemas.microsoft.com/office/drawing/2014/main" id="{5220F754-F69D-4446-BE19-AEF5C0261451}"/>
              </a:ext>
            </a:extLst>
          </p:cNvPr>
          <p:cNvSpPr txBox="1"/>
          <p:nvPr/>
        </p:nvSpPr>
        <p:spPr>
          <a:xfrm>
            <a:off x="10129980" y="3534971"/>
            <a:ext cx="3971832" cy="523220"/>
          </a:xfrm>
          <a:prstGeom prst="rect">
            <a:avLst/>
          </a:prstGeom>
          <a:noFill/>
        </p:spPr>
        <p:txBody>
          <a:bodyPr wrap="square" rtlCol="0">
            <a:spAutoFit/>
          </a:bodyPr>
          <a:lstStyle/>
          <a:p>
            <a:r>
              <a:rPr lang="en-US" sz="2800" dirty="0">
                <a:solidFill>
                  <a:schemeClr val="tx2"/>
                </a:solidFill>
                <a:ea typeface="Amazon Ember Light" panose="020B0403020204020204" pitchFamily="34" charset="0"/>
                <a:cs typeface="Amazon Ember Light" panose="020B0403020204020204" pitchFamily="34" charset="0"/>
              </a:rPr>
              <a:t>Trillions of items</a:t>
            </a:r>
          </a:p>
        </p:txBody>
      </p:sp>
      <p:sp>
        <p:nvSpPr>
          <p:cNvPr id="95" name="TextBox 94">
            <a:extLst>
              <a:ext uri="{FF2B5EF4-FFF2-40B4-BE49-F238E27FC236}">
                <a16:creationId xmlns:a16="http://schemas.microsoft.com/office/drawing/2014/main" id="{35F898ED-3222-43D9-BF28-F10E879D0396}"/>
              </a:ext>
            </a:extLst>
          </p:cNvPr>
          <p:cNvSpPr txBox="1"/>
          <p:nvPr/>
        </p:nvSpPr>
        <p:spPr>
          <a:xfrm>
            <a:off x="10129980" y="4565993"/>
            <a:ext cx="4620565" cy="523220"/>
          </a:xfrm>
          <a:prstGeom prst="rect">
            <a:avLst/>
          </a:prstGeom>
          <a:noFill/>
        </p:spPr>
        <p:txBody>
          <a:bodyPr wrap="square" rtlCol="0">
            <a:spAutoFit/>
          </a:bodyPr>
          <a:lstStyle/>
          <a:p>
            <a:r>
              <a:rPr lang="en-US" sz="2800" dirty="0">
                <a:solidFill>
                  <a:schemeClr val="tx2"/>
                </a:solidFill>
                <a:ea typeface="Amazon Ember Light" panose="020B0403020204020204" pitchFamily="34" charset="0"/>
                <a:cs typeface="Amazon Ember Light" panose="020B0403020204020204" pitchFamily="34" charset="0"/>
              </a:rPr>
              <a:t>Petabytes of storage</a:t>
            </a:r>
          </a:p>
        </p:txBody>
      </p:sp>
      <p:grpSp>
        <p:nvGrpSpPr>
          <p:cNvPr id="52" name="Group 4">
            <a:extLst>
              <a:ext uri="{FF2B5EF4-FFF2-40B4-BE49-F238E27FC236}">
                <a16:creationId xmlns:a16="http://schemas.microsoft.com/office/drawing/2014/main" id="{72D775A6-C536-485E-B97D-7A1784D6496F}"/>
              </a:ext>
            </a:extLst>
          </p:cNvPr>
          <p:cNvGrpSpPr>
            <a:grpSpLocks noChangeAspect="1"/>
          </p:cNvGrpSpPr>
          <p:nvPr/>
        </p:nvGrpSpPr>
        <p:grpSpPr bwMode="auto">
          <a:xfrm>
            <a:off x="13177365" y="284287"/>
            <a:ext cx="895360" cy="902274"/>
            <a:chOff x="1845" y="573"/>
            <a:chExt cx="2072" cy="2088"/>
          </a:xfrm>
        </p:grpSpPr>
        <p:sp>
          <p:nvSpPr>
            <p:cNvPr id="53" name="Oval 5">
              <a:extLst>
                <a:ext uri="{FF2B5EF4-FFF2-40B4-BE49-F238E27FC236}">
                  <a16:creationId xmlns:a16="http://schemas.microsoft.com/office/drawing/2014/main" id="{E902D706-27F0-4AC5-A456-CCF58DB63A9A}"/>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54" name="Oval 6">
              <a:extLst>
                <a:ext uri="{FF2B5EF4-FFF2-40B4-BE49-F238E27FC236}">
                  <a16:creationId xmlns:a16="http://schemas.microsoft.com/office/drawing/2014/main" id="{33E0277E-4B98-42BF-A202-82AC1AF8230F}"/>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55" name="Line 7">
              <a:extLst>
                <a:ext uri="{FF2B5EF4-FFF2-40B4-BE49-F238E27FC236}">
                  <a16:creationId xmlns:a16="http://schemas.microsoft.com/office/drawing/2014/main" id="{8C7CF9B2-FF79-498E-94E3-AC0B15132B92}"/>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56" name="Line 8">
              <a:extLst>
                <a:ext uri="{FF2B5EF4-FFF2-40B4-BE49-F238E27FC236}">
                  <a16:creationId xmlns:a16="http://schemas.microsoft.com/office/drawing/2014/main" id="{5956F319-AE33-4926-AAA8-0B1EC865FDCE}"/>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57" name="Line 9">
              <a:extLst>
                <a:ext uri="{FF2B5EF4-FFF2-40B4-BE49-F238E27FC236}">
                  <a16:creationId xmlns:a16="http://schemas.microsoft.com/office/drawing/2014/main" id="{62B383E0-5559-4800-9E82-AF5005AFA987}"/>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58" name="Line 10">
              <a:extLst>
                <a:ext uri="{FF2B5EF4-FFF2-40B4-BE49-F238E27FC236}">
                  <a16:creationId xmlns:a16="http://schemas.microsoft.com/office/drawing/2014/main" id="{363E112C-3301-4F00-9A3B-A733EC6381B2}"/>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59" name="Line 11">
              <a:extLst>
                <a:ext uri="{FF2B5EF4-FFF2-40B4-BE49-F238E27FC236}">
                  <a16:creationId xmlns:a16="http://schemas.microsoft.com/office/drawing/2014/main" id="{59AD6189-2ADA-4880-AE76-7314CEF59F44}"/>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0" name="Line 12">
              <a:extLst>
                <a:ext uri="{FF2B5EF4-FFF2-40B4-BE49-F238E27FC236}">
                  <a16:creationId xmlns:a16="http://schemas.microsoft.com/office/drawing/2014/main" id="{28699DAE-48D5-4179-968F-3A8956CEC5DD}"/>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1" name="Line 13">
              <a:extLst>
                <a:ext uri="{FF2B5EF4-FFF2-40B4-BE49-F238E27FC236}">
                  <a16:creationId xmlns:a16="http://schemas.microsoft.com/office/drawing/2014/main" id="{99237CF6-1D4A-4897-9F69-EE76A9F94458}"/>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2" name="Line 14">
              <a:extLst>
                <a:ext uri="{FF2B5EF4-FFF2-40B4-BE49-F238E27FC236}">
                  <a16:creationId xmlns:a16="http://schemas.microsoft.com/office/drawing/2014/main" id="{23F73259-D172-48F0-BEDB-815978726855}"/>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3" name="Freeform 15">
              <a:extLst>
                <a:ext uri="{FF2B5EF4-FFF2-40B4-BE49-F238E27FC236}">
                  <a16:creationId xmlns:a16="http://schemas.microsoft.com/office/drawing/2014/main" id="{7D09EBDD-DB1A-44C8-A6F1-1CB5D18092EE}"/>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4" name="Line 16">
              <a:extLst>
                <a:ext uri="{FF2B5EF4-FFF2-40B4-BE49-F238E27FC236}">
                  <a16:creationId xmlns:a16="http://schemas.microsoft.com/office/drawing/2014/main" id="{7A097ECF-EF21-481C-A903-FE6646A56AD0}"/>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5" name="Line 17">
              <a:extLst>
                <a:ext uri="{FF2B5EF4-FFF2-40B4-BE49-F238E27FC236}">
                  <a16:creationId xmlns:a16="http://schemas.microsoft.com/office/drawing/2014/main" id="{890791B3-9740-428C-88F3-83B2CA52A13B}"/>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6" name="Line 18">
              <a:extLst>
                <a:ext uri="{FF2B5EF4-FFF2-40B4-BE49-F238E27FC236}">
                  <a16:creationId xmlns:a16="http://schemas.microsoft.com/office/drawing/2014/main" id="{021CD7C0-338D-4126-AD5D-396F7F995871}"/>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7" name="Line 19">
              <a:extLst>
                <a:ext uri="{FF2B5EF4-FFF2-40B4-BE49-F238E27FC236}">
                  <a16:creationId xmlns:a16="http://schemas.microsoft.com/office/drawing/2014/main" id="{AD989E45-AF95-44FA-9531-81174B527EFA}"/>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8" name="Line 20">
              <a:extLst>
                <a:ext uri="{FF2B5EF4-FFF2-40B4-BE49-F238E27FC236}">
                  <a16:creationId xmlns:a16="http://schemas.microsoft.com/office/drawing/2014/main" id="{7BF0DDD9-CB2A-4CD5-8E9E-BC2E55695F06}"/>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69" name="Line 21">
              <a:extLst>
                <a:ext uri="{FF2B5EF4-FFF2-40B4-BE49-F238E27FC236}">
                  <a16:creationId xmlns:a16="http://schemas.microsoft.com/office/drawing/2014/main" id="{83C7B3E7-9F3F-402D-9FA9-CCD7A8B5E7E2}"/>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70" name="Line 22">
              <a:extLst>
                <a:ext uri="{FF2B5EF4-FFF2-40B4-BE49-F238E27FC236}">
                  <a16:creationId xmlns:a16="http://schemas.microsoft.com/office/drawing/2014/main" id="{73C0FE6C-A852-455C-9224-637E2F044F9B}"/>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sp>
          <p:nvSpPr>
            <p:cNvPr id="71" name="Line 23">
              <a:extLst>
                <a:ext uri="{FF2B5EF4-FFF2-40B4-BE49-F238E27FC236}">
                  <a16:creationId xmlns:a16="http://schemas.microsoft.com/office/drawing/2014/main" id="{778B5A1A-0571-4820-AE67-D6127D9E7B3C}"/>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3200" dirty="0">
                <a:solidFill>
                  <a:schemeClr val="tx2"/>
                </a:solidFill>
              </a:endParaRPr>
            </a:p>
          </p:txBody>
        </p:sp>
      </p:grpSp>
      <p:sp>
        <p:nvSpPr>
          <p:cNvPr id="72" name="Rectangle 71">
            <a:extLst>
              <a:ext uri="{FF2B5EF4-FFF2-40B4-BE49-F238E27FC236}">
                <a16:creationId xmlns:a16="http://schemas.microsoft.com/office/drawing/2014/main" id="{344647FB-D9CF-4754-B523-901856493481}"/>
              </a:ext>
            </a:extLst>
          </p:cNvPr>
          <p:cNvSpPr/>
          <p:nvPr/>
        </p:nvSpPr>
        <p:spPr>
          <a:xfrm>
            <a:off x="12989607" y="272642"/>
            <a:ext cx="1203250" cy="1052160"/>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2"/>
              </a:solidFill>
            </a:endParaRPr>
          </a:p>
        </p:txBody>
      </p:sp>
      <p:sp>
        <p:nvSpPr>
          <p:cNvPr id="74" name="TextBox 73">
            <a:extLst>
              <a:ext uri="{FF2B5EF4-FFF2-40B4-BE49-F238E27FC236}">
                <a16:creationId xmlns:a16="http://schemas.microsoft.com/office/drawing/2014/main" id="{6421F255-F92B-4BC1-9F1F-02351CD8E56E}"/>
              </a:ext>
            </a:extLst>
          </p:cNvPr>
          <p:cNvSpPr txBox="1"/>
          <p:nvPr/>
        </p:nvSpPr>
        <p:spPr>
          <a:xfrm>
            <a:off x="10129979" y="5597013"/>
            <a:ext cx="4354038" cy="954107"/>
          </a:xfrm>
          <a:prstGeom prst="rect">
            <a:avLst/>
          </a:prstGeom>
          <a:noFill/>
        </p:spPr>
        <p:txBody>
          <a:bodyPr wrap="square" rtlCol="0">
            <a:spAutoFit/>
          </a:bodyPr>
          <a:lstStyle/>
          <a:p>
            <a:r>
              <a:rPr lang="en-US" sz="2800">
                <a:solidFill>
                  <a:schemeClr val="tx2"/>
                </a:solidFill>
                <a:ea typeface="Amazon Ember Light" panose="020B0403020204020204" pitchFamily="34" charset="0"/>
                <a:cs typeface="Amazon Ember Light" panose="020B0403020204020204" pitchFamily="34" charset="0"/>
              </a:rPr>
              <a:t>Single-digit-millisecond</a:t>
            </a:r>
            <a:br>
              <a:rPr lang="en-US" sz="2800" dirty="0">
                <a:solidFill>
                  <a:schemeClr val="tx2"/>
                </a:solidFill>
                <a:ea typeface="Amazon Ember Light" panose="020B0403020204020204" pitchFamily="34" charset="0"/>
                <a:cs typeface="Amazon Ember Light" panose="020B0403020204020204" pitchFamily="34" charset="0"/>
              </a:rPr>
            </a:br>
            <a:r>
              <a:rPr lang="en-US" sz="2800" dirty="0">
                <a:solidFill>
                  <a:schemeClr val="tx2"/>
                </a:solidFill>
                <a:ea typeface="Amazon Ember Light" panose="020B0403020204020204" pitchFamily="34" charset="0"/>
                <a:cs typeface="Amazon Ember Light" panose="020B0403020204020204" pitchFamily="34" charset="0"/>
              </a:rPr>
              <a:t>read and write latencies</a:t>
            </a:r>
          </a:p>
        </p:txBody>
      </p:sp>
      <p:cxnSp>
        <p:nvCxnSpPr>
          <p:cNvPr id="30" name="Straight Connector 29">
            <a:extLst>
              <a:ext uri="{FF2B5EF4-FFF2-40B4-BE49-F238E27FC236}">
                <a16:creationId xmlns:a16="http://schemas.microsoft.com/office/drawing/2014/main" id="{5C416032-0FB5-4204-B2FE-A82D9BDA9BD5}"/>
              </a:ext>
            </a:extLst>
          </p:cNvPr>
          <p:cNvCxnSpPr>
            <a:cxnSpLocks/>
          </p:cNvCxnSpPr>
          <p:nvPr/>
        </p:nvCxnSpPr>
        <p:spPr>
          <a:xfrm>
            <a:off x="9829882" y="1476463"/>
            <a:ext cx="0" cy="5976223"/>
          </a:xfrm>
          <a:prstGeom prst="line">
            <a:avLst/>
          </a:prstGeom>
          <a:noFill/>
          <a:ln w="12700" cap="rnd" cmpd="sng" algn="ctr">
            <a:solidFill>
              <a:schemeClr val="accent6">
                <a:lumMod val="20000"/>
                <a:lumOff val="80000"/>
              </a:schemeClr>
            </a:solidFill>
            <a:prstDash val="solid"/>
          </a:ln>
          <a:effectLst/>
        </p:spPr>
      </p:cxnSp>
      <p:pic>
        <p:nvPicPr>
          <p:cNvPr id="3" name="Picture 2">
            <a:extLst>
              <a:ext uri="{FF2B5EF4-FFF2-40B4-BE49-F238E27FC236}">
                <a16:creationId xmlns:a16="http://schemas.microsoft.com/office/drawing/2014/main" id="{6EA8F092-4066-8F43-A57D-3D8ACC527EB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8083"/>
          <a:stretch/>
        </p:blipFill>
        <p:spPr>
          <a:xfrm>
            <a:off x="624438" y="1789347"/>
            <a:ext cx="8905348" cy="1484964"/>
          </a:xfrm>
          <a:prstGeom prst="rect">
            <a:avLst/>
          </a:prstGeom>
          <a:ln>
            <a:solidFill>
              <a:schemeClr val="bg2"/>
            </a:solidFill>
          </a:ln>
        </p:spPr>
      </p:pic>
      <p:sp>
        <p:nvSpPr>
          <p:cNvPr id="32" name="Title 1">
            <a:extLst>
              <a:ext uri="{FF2B5EF4-FFF2-40B4-BE49-F238E27FC236}">
                <a16:creationId xmlns:a16="http://schemas.microsoft.com/office/drawing/2014/main" id="{91AFC998-47BB-4C4D-A1C1-0B67DD08F2A6}"/>
              </a:ext>
            </a:extLst>
          </p:cNvPr>
          <p:cNvSpPr>
            <a:spLocks noGrp="1"/>
          </p:cNvSpPr>
          <p:nvPr>
            <p:ph type="title"/>
          </p:nvPr>
        </p:nvSpPr>
        <p:spPr>
          <a:xfrm>
            <a:off x="548640" y="566419"/>
            <a:ext cx="13128486" cy="1222928"/>
          </a:xfrm>
        </p:spPr>
        <p:txBody>
          <a:bodyPr/>
          <a:lstStyle/>
          <a:p>
            <a:pPr>
              <a:spcBef>
                <a:spcPts val="960"/>
              </a:spcBef>
            </a:pPr>
            <a:r>
              <a:rPr lang="en-US" b="0" dirty="0">
                <a:solidFill>
                  <a:schemeClr val="tx2"/>
                </a:solidFill>
              </a:rPr>
              <a:t>Single-digit-millisecond latency at petabytes of scale</a:t>
            </a:r>
            <a:br>
              <a:rPr lang="en-US" dirty="0"/>
            </a:br>
            <a:r>
              <a:rPr lang="en-US" sz="2800" b="0" dirty="0">
                <a:solidFill>
                  <a:srgbClr val="FF9900"/>
                </a:solidFill>
              </a:rPr>
              <a:t>Performance at scale</a:t>
            </a:r>
            <a:endParaRPr lang="en-US" sz="2800" b="0" dirty="0"/>
          </a:p>
        </p:txBody>
      </p:sp>
      <p:pic>
        <p:nvPicPr>
          <p:cNvPr id="31" name="Picture 30">
            <a:extLst>
              <a:ext uri="{FF2B5EF4-FFF2-40B4-BE49-F238E27FC236}">
                <a16:creationId xmlns:a16="http://schemas.microsoft.com/office/drawing/2014/main" id="{DC12CDDE-D10F-4048-A190-7C1DDB5F5D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2858" r="75150" b="48083"/>
          <a:stretch/>
        </p:blipFill>
        <p:spPr>
          <a:xfrm>
            <a:off x="836815" y="3097049"/>
            <a:ext cx="4098882" cy="2069231"/>
          </a:xfrm>
          <a:prstGeom prst="rect">
            <a:avLst/>
          </a:prstGeom>
          <a:ln>
            <a:solidFill>
              <a:schemeClr val="bg2"/>
            </a:solidFill>
          </a:ln>
        </p:spPr>
      </p:pic>
      <p:pic>
        <p:nvPicPr>
          <p:cNvPr id="36" name="Picture 35">
            <a:extLst>
              <a:ext uri="{FF2B5EF4-FFF2-40B4-BE49-F238E27FC236}">
                <a16:creationId xmlns:a16="http://schemas.microsoft.com/office/drawing/2014/main" id="{98F34CE1-6380-3246-9DEC-20C2925F4D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861" t="11948" r="50289" b="48993"/>
          <a:stretch/>
        </p:blipFill>
        <p:spPr>
          <a:xfrm>
            <a:off x="5248490" y="3097048"/>
            <a:ext cx="4098882" cy="2069231"/>
          </a:xfrm>
          <a:prstGeom prst="rect">
            <a:avLst/>
          </a:prstGeom>
          <a:ln>
            <a:solidFill>
              <a:schemeClr val="bg2"/>
            </a:solidFill>
          </a:ln>
        </p:spPr>
      </p:pic>
      <p:pic>
        <p:nvPicPr>
          <p:cNvPr id="37" name="Picture 36">
            <a:extLst>
              <a:ext uri="{FF2B5EF4-FFF2-40B4-BE49-F238E27FC236}">
                <a16:creationId xmlns:a16="http://schemas.microsoft.com/office/drawing/2014/main" id="{FFBD1150-275D-B74E-901E-1B98BF2B684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9330" t="10498" r="25819" b="50443"/>
          <a:stretch/>
        </p:blipFill>
        <p:spPr>
          <a:xfrm>
            <a:off x="836815" y="5386174"/>
            <a:ext cx="4098882" cy="2069231"/>
          </a:xfrm>
          <a:prstGeom prst="rect">
            <a:avLst/>
          </a:prstGeom>
          <a:ln>
            <a:solidFill>
              <a:schemeClr val="bg2"/>
            </a:solidFill>
          </a:ln>
        </p:spPr>
      </p:pic>
      <p:pic>
        <p:nvPicPr>
          <p:cNvPr id="38" name="Picture 37">
            <a:extLst>
              <a:ext uri="{FF2B5EF4-FFF2-40B4-BE49-F238E27FC236}">
                <a16:creationId xmlns:a16="http://schemas.microsoft.com/office/drawing/2014/main" id="{D1B4830B-07E5-6E48-A43B-A1C9F14DD81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4163" t="10941" r="987" b="50000"/>
          <a:stretch/>
        </p:blipFill>
        <p:spPr>
          <a:xfrm>
            <a:off x="5235793" y="5383455"/>
            <a:ext cx="4098882" cy="2069231"/>
          </a:xfrm>
          <a:prstGeom prst="rect">
            <a:avLst/>
          </a:prstGeom>
          <a:ln>
            <a:solidFill>
              <a:schemeClr val="bg2"/>
            </a:solidFill>
          </a:ln>
        </p:spPr>
      </p:pic>
      <p:sp>
        <p:nvSpPr>
          <p:cNvPr id="34" name="Slide Number Placeholder 4">
            <a:extLst>
              <a:ext uri="{FF2B5EF4-FFF2-40B4-BE49-F238E27FC236}">
                <a16:creationId xmlns:a16="http://schemas.microsoft.com/office/drawing/2014/main" id="{E655A0D7-A6CE-364D-A744-2742A2992758}"/>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17</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9489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350"/>
                                        <p:tgtEl>
                                          <p:spTgt spid="93"/>
                                        </p:tgtEl>
                                      </p:cBhvr>
                                    </p:animEffect>
                                  </p:childTnLst>
                                </p:cTn>
                              </p:par>
                              <p:par>
                                <p:cTn id="11" presetID="63" presetClass="path" presetSubtype="0" decel="100000" fill="hold" grpId="1" nodeType="withEffect">
                                  <p:stCondLst>
                                    <p:cond delay="250"/>
                                  </p:stCondLst>
                                  <p:childTnLst>
                                    <p:animMotion origin="layout" path="M 2.22222E-6 4.69136E-6 L 0.04757 4.69136E-6 " pathEditMode="relative" rAng="0" ptsTypes="AA">
                                      <p:cBhvr>
                                        <p:cTn id="12" dur="500" spd="-100000" fill="hold"/>
                                        <p:tgtEl>
                                          <p:spTgt spid="93"/>
                                        </p:tgtEl>
                                        <p:attrNameLst>
                                          <p:attrName>ppt_x</p:attrName>
                                          <p:attrName>ppt_y</p:attrName>
                                        </p:attrNameLst>
                                      </p:cBhvr>
                                      <p:rCtr x="2378" y="0"/>
                                    </p:animMotion>
                                  </p:childTnLst>
                                </p:cTn>
                              </p:par>
                              <p:par>
                                <p:cTn id="13" presetID="10" presetClass="entr" presetSubtype="0" fill="hold" grpId="0" nodeType="withEffect">
                                  <p:stCondLst>
                                    <p:cond delay="25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350"/>
                                        <p:tgtEl>
                                          <p:spTgt spid="94"/>
                                        </p:tgtEl>
                                      </p:cBhvr>
                                    </p:animEffect>
                                  </p:childTnLst>
                                </p:cTn>
                              </p:par>
                              <p:par>
                                <p:cTn id="16" presetID="63" presetClass="path" presetSubtype="0" decel="100000" fill="hold" grpId="1" nodeType="withEffect">
                                  <p:stCondLst>
                                    <p:cond delay="250"/>
                                  </p:stCondLst>
                                  <p:childTnLst>
                                    <p:animMotion origin="layout" path="M 2.22222E-6 4.69136E-6 L 0.04757 4.69136E-6 " pathEditMode="relative" rAng="0" ptsTypes="AA">
                                      <p:cBhvr>
                                        <p:cTn id="17" dur="500" spd="-100000" fill="hold"/>
                                        <p:tgtEl>
                                          <p:spTgt spid="94"/>
                                        </p:tgtEl>
                                        <p:attrNameLst>
                                          <p:attrName>ppt_x</p:attrName>
                                          <p:attrName>ppt_y</p:attrName>
                                        </p:attrNameLst>
                                      </p:cBhvr>
                                      <p:rCtr x="2378" y="0"/>
                                    </p:animMotion>
                                  </p:childTnLst>
                                </p:cTn>
                              </p:par>
                              <p:par>
                                <p:cTn id="18" presetID="10" presetClass="entr" presetSubtype="0" fill="hold" grpId="0" nodeType="withEffect">
                                  <p:stCondLst>
                                    <p:cond delay="25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350"/>
                                        <p:tgtEl>
                                          <p:spTgt spid="95"/>
                                        </p:tgtEl>
                                      </p:cBhvr>
                                    </p:animEffect>
                                  </p:childTnLst>
                                </p:cTn>
                              </p:par>
                              <p:par>
                                <p:cTn id="21" presetID="63" presetClass="path" presetSubtype="0" decel="100000" fill="hold" grpId="1" nodeType="withEffect">
                                  <p:stCondLst>
                                    <p:cond delay="250"/>
                                  </p:stCondLst>
                                  <p:childTnLst>
                                    <p:animMotion origin="layout" path="M 2.22222E-6 4.69136E-6 L 0.04757 4.69136E-6 " pathEditMode="relative" rAng="0" ptsTypes="AA">
                                      <p:cBhvr>
                                        <p:cTn id="22" dur="500" spd="-100000" fill="hold"/>
                                        <p:tgtEl>
                                          <p:spTgt spid="95"/>
                                        </p:tgtEl>
                                        <p:attrNameLst>
                                          <p:attrName>ppt_x</p:attrName>
                                          <p:attrName>ppt_y</p:attrName>
                                        </p:attrNameLst>
                                      </p:cBhvr>
                                      <p:rCtr x="2378" y="0"/>
                                    </p:animMotion>
                                  </p:childTnLst>
                                </p:cTn>
                              </p:par>
                              <p:par>
                                <p:cTn id="23" presetID="10" presetClass="entr" presetSubtype="0" fill="hold" grpId="0" nodeType="withEffect">
                                  <p:stCondLst>
                                    <p:cond delay="25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350"/>
                                        <p:tgtEl>
                                          <p:spTgt spid="74"/>
                                        </p:tgtEl>
                                      </p:cBhvr>
                                    </p:animEffect>
                                  </p:childTnLst>
                                </p:cTn>
                              </p:par>
                              <p:par>
                                <p:cTn id="26" presetID="63" presetClass="path" presetSubtype="0" decel="100000" fill="hold" grpId="1" nodeType="withEffect">
                                  <p:stCondLst>
                                    <p:cond delay="250"/>
                                  </p:stCondLst>
                                  <p:childTnLst>
                                    <p:animMotion origin="layout" path="M 2.22222E-6 4.69136E-6 L 0.04757 4.69136E-6 " pathEditMode="relative" rAng="0" ptsTypes="AA">
                                      <p:cBhvr>
                                        <p:cTn id="27" dur="500" spd="-100000" fill="hold"/>
                                        <p:tgtEl>
                                          <p:spTgt spid="74"/>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P spid="94" grpId="0"/>
      <p:bldP spid="94" grpId="1"/>
      <p:bldP spid="95" grpId="0"/>
      <p:bldP spid="95" grpId="1"/>
      <p:bldP spid="74" grpId="0"/>
      <p:bldP spid="7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Content Placeholder 5" descr="scaling%20pics/final%20run/CW/Screen%20Shot%202017-08-12%20at%206.49.59%20PM.png">
            <a:extLst>
              <a:ext uri="{FF2B5EF4-FFF2-40B4-BE49-F238E27FC236}">
                <a16:creationId xmlns:a16="http://schemas.microsoft.com/office/drawing/2014/main" id="{155B9C91-0FFE-B84F-BFAB-D60E86FAFF1B}"/>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bwMode="auto">
          <a:xfrm>
            <a:off x="622081" y="2441842"/>
            <a:ext cx="7395840" cy="3801008"/>
          </a:xfrm>
          <a:prstGeom prst="rect">
            <a:avLst/>
          </a:prstGeom>
          <a:ln>
            <a:solidFill>
              <a:schemeClr val="accent1"/>
            </a:solidFill>
          </a:ln>
          <a:effectLst/>
        </p:spPr>
      </p:pic>
      <p:pic>
        <p:nvPicPr>
          <p:cNvPr id="36" name="Picture 35">
            <a:extLst>
              <a:ext uri="{FF2B5EF4-FFF2-40B4-BE49-F238E27FC236}">
                <a16:creationId xmlns:a16="http://schemas.microsoft.com/office/drawing/2014/main" id="{28435DD2-3B2F-9A46-A341-F7A473D326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09111" y="2441841"/>
            <a:ext cx="6179990" cy="3801007"/>
          </a:xfrm>
          <a:prstGeom prst="rect">
            <a:avLst/>
          </a:prstGeom>
        </p:spPr>
      </p:pic>
      <p:grpSp>
        <p:nvGrpSpPr>
          <p:cNvPr id="52" name="Group 4">
            <a:extLst>
              <a:ext uri="{FF2B5EF4-FFF2-40B4-BE49-F238E27FC236}">
                <a16:creationId xmlns:a16="http://schemas.microsoft.com/office/drawing/2014/main" id="{72D775A6-C536-485E-B97D-7A1784D6496F}"/>
              </a:ext>
            </a:extLst>
          </p:cNvPr>
          <p:cNvGrpSpPr>
            <a:grpSpLocks noChangeAspect="1"/>
          </p:cNvGrpSpPr>
          <p:nvPr/>
        </p:nvGrpSpPr>
        <p:grpSpPr bwMode="auto">
          <a:xfrm>
            <a:off x="13177365" y="284287"/>
            <a:ext cx="895360" cy="902274"/>
            <a:chOff x="1845" y="573"/>
            <a:chExt cx="2072" cy="2088"/>
          </a:xfrm>
        </p:grpSpPr>
        <p:sp>
          <p:nvSpPr>
            <p:cNvPr id="53" name="Oval 5">
              <a:extLst>
                <a:ext uri="{FF2B5EF4-FFF2-40B4-BE49-F238E27FC236}">
                  <a16:creationId xmlns:a16="http://schemas.microsoft.com/office/drawing/2014/main" id="{E902D706-27F0-4AC5-A456-CCF58DB63A9A}"/>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4" name="Oval 6">
              <a:extLst>
                <a:ext uri="{FF2B5EF4-FFF2-40B4-BE49-F238E27FC236}">
                  <a16:creationId xmlns:a16="http://schemas.microsoft.com/office/drawing/2014/main" id="{33E0277E-4B98-42BF-A202-82AC1AF8230F}"/>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5" name="Line 7">
              <a:extLst>
                <a:ext uri="{FF2B5EF4-FFF2-40B4-BE49-F238E27FC236}">
                  <a16:creationId xmlns:a16="http://schemas.microsoft.com/office/drawing/2014/main" id="{8C7CF9B2-FF79-498E-94E3-AC0B15132B92}"/>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6" name="Line 8">
              <a:extLst>
                <a:ext uri="{FF2B5EF4-FFF2-40B4-BE49-F238E27FC236}">
                  <a16:creationId xmlns:a16="http://schemas.microsoft.com/office/drawing/2014/main" id="{5956F319-AE33-4926-AAA8-0B1EC865FDCE}"/>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7" name="Line 9">
              <a:extLst>
                <a:ext uri="{FF2B5EF4-FFF2-40B4-BE49-F238E27FC236}">
                  <a16:creationId xmlns:a16="http://schemas.microsoft.com/office/drawing/2014/main" id="{62B383E0-5559-4800-9E82-AF5005AFA987}"/>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8" name="Line 10">
              <a:extLst>
                <a:ext uri="{FF2B5EF4-FFF2-40B4-BE49-F238E27FC236}">
                  <a16:creationId xmlns:a16="http://schemas.microsoft.com/office/drawing/2014/main" id="{363E112C-3301-4F00-9A3B-A733EC6381B2}"/>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9" name="Line 11">
              <a:extLst>
                <a:ext uri="{FF2B5EF4-FFF2-40B4-BE49-F238E27FC236}">
                  <a16:creationId xmlns:a16="http://schemas.microsoft.com/office/drawing/2014/main" id="{59AD6189-2ADA-4880-AE76-7314CEF59F44}"/>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0" name="Line 12">
              <a:extLst>
                <a:ext uri="{FF2B5EF4-FFF2-40B4-BE49-F238E27FC236}">
                  <a16:creationId xmlns:a16="http://schemas.microsoft.com/office/drawing/2014/main" id="{28699DAE-48D5-4179-968F-3A8956CEC5DD}"/>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1" name="Line 13">
              <a:extLst>
                <a:ext uri="{FF2B5EF4-FFF2-40B4-BE49-F238E27FC236}">
                  <a16:creationId xmlns:a16="http://schemas.microsoft.com/office/drawing/2014/main" id="{99237CF6-1D4A-4897-9F69-EE76A9F94458}"/>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2" name="Line 14">
              <a:extLst>
                <a:ext uri="{FF2B5EF4-FFF2-40B4-BE49-F238E27FC236}">
                  <a16:creationId xmlns:a16="http://schemas.microsoft.com/office/drawing/2014/main" id="{23F73259-D172-48F0-BEDB-815978726855}"/>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3" name="Freeform 15">
              <a:extLst>
                <a:ext uri="{FF2B5EF4-FFF2-40B4-BE49-F238E27FC236}">
                  <a16:creationId xmlns:a16="http://schemas.microsoft.com/office/drawing/2014/main" id="{7D09EBDD-DB1A-44C8-A6F1-1CB5D18092EE}"/>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4" name="Line 16">
              <a:extLst>
                <a:ext uri="{FF2B5EF4-FFF2-40B4-BE49-F238E27FC236}">
                  <a16:creationId xmlns:a16="http://schemas.microsoft.com/office/drawing/2014/main" id="{7A097ECF-EF21-481C-A903-FE6646A56AD0}"/>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5" name="Line 17">
              <a:extLst>
                <a:ext uri="{FF2B5EF4-FFF2-40B4-BE49-F238E27FC236}">
                  <a16:creationId xmlns:a16="http://schemas.microsoft.com/office/drawing/2014/main" id="{890791B3-9740-428C-88F3-83B2CA52A13B}"/>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6" name="Line 18">
              <a:extLst>
                <a:ext uri="{FF2B5EF4-FFF2-40B4-BE49-F238E27FC236}">
                  <a16:creationId xmlns:a16="http://schemas.microsoft.com/office/drawing/2014/main" id="{021CD7C0-338D-4126-AD5D-396F7F995871}"/>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7" name="Line 19">
              <a:extLst>
                <a:ext uri="{FF2B5EF4-FFF2-40B4-BE49-F238E27FC236}">
                  <a16:creationId xmlns:a16="http://schemas.microsoft.com/office/drawing/2014/main" id="{AD989E45-AF95-44FA-9531-81174B527EFA}"/>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8" name="Line 20">
              <a:extLst>
                <a:ext uri="{FF2B5EF4-FFF2-40B4-BE49-F238E27FC236}">
                  <a16:creationId xmlns:a16="http://schemas.microsoft.com/office/drawing/2014/main" id="{7BF0DDD9-CB2A-4CD5-8E9E-BC2E55695F06}"/>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9" name="Line 21">
              <a:extLst>
                <a:ext uri="{FF2B5EF4-FFF2-40B4-BE49-F238E27FC236}">
                  <a16:creationId xmlns:a16="http://schemas.microsoft.com/office/drawing/2014/main" id="{83C7B3E7-9F3F-402D-9FA9-CCD7A8B5E7E2}"/>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0" name="Line 22">
              <a:extLst>
                <a:ext uri="{FF2B5EF4-FFF2-40B4-BE49-F238E27FC236}">
                  <a16:creationId xmlns:a16="http://schemas.microsoft.com/office/drawing/2014/main" id="{73C0FE6C-A852-455C-9224-637E2F044F9B}"/>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1" name="Line 23">
              <a:extLst>
                <a:ext uri="{FF2B5EF4-FFF2-40B4-BE49-F238E27FC236}">
                  <a16:creationId xmlns:a16="http://schemas.microsoft.com/office/drawing/2014/main" id="{778B5A1A-0571-4820-AE67-D6127D9E7B3C}"/>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sp>
        <p:nvSpPr>
          <p:cNvPr id="72" name="Rectangle 71">
            <a:extLst>
              <a:ext uri="{FF2B5EF4-FFF2-40B4-BE49-F238E27FC236}">
                <a16:creationId xmlns:a16="http://schemas.microsoft.com/office/drawing/2014/main" id="{344647FB-D9CF-4754-B523-901856493481}"/>
              </a:ext>
            </a:extLst>
          </p:cNvPr>
          <p:cNvSpPr/>
          <p:nvPr/>
        </p:nvSpPr>
        <p:spPr>
          <a:xfrm>
            <a:off x="12989607" y="272642"/>
            <a:ext cx="1203250" cy="1052160"/>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87" name="TextBox 86">
            <a:extLst>
              <a:ext uri="{FF2B5EF4-FFF2-40B4-BE49-F238E27FC236}">
                <a16:creationId xmlns:a16="http://schemas.microsoft.com/office/drawing/2014/main" id="{281298F8-BB59-4B38-AFDD-0388A6911DA0}"/>
              </a:ext>
            </a:extLst>
          </p:cNvPr>
          <p:cNvSpPr txBox="1"/>
          <p:nvPr/>
        </p:nvSpPr>
        <p:spPr>
          <a:xfrm>
            <a:off x="8078299" y="6432281"/>
            <a:ext cx="3944825" cy="437043"/>
          </a:xfrm>
          <a:prstGeom prst="rect">
            <a:avLst/>
          </a:prstGeom>
          <a:noFill/>
        </p:spPr>
        <p:txBody>
          <a:bodyPr wrap="square" rtlCol="0">
            <a:spAutoFit/>
          </a:bodyPr>
          <a:lstStyle/>
          <a:p>
            <a:r>
              <a:rPr lang="en-US" sz="2240" dirty="0">
                <a:solidFill>
                  <a:schemeClr val="accent1"/>
                </a:solidFill>
                <a:latin typeface="Amazon Ember" panose="02000000000000000000" pitchFamily="2" charset="0"/>
                <a:ea typeface="Amazon Ember" panose="02000000000000000000" pitchFamily="2" charset="0"/>
              </a:rPr>
              <a:t> Only </a:t>
            </a:r>
            <a:r>
              <a:rPr lang="en-US" sz="2240" b="1" dirty="0">
                <a:solidFill>
                  <a:schemeClr val="accent1"/>
                </a:solidFill>
                <a:latin typeface="Amazon Ember" panose="02000000000000000000" pitchFamily="2" charset="0"/>
                <a:ea typeface="Amazon Ember" panose="02000000000000000000" pitchFamily="2" charset="0"/>
              </a:rPr>
              <a:t>1 millisecond </a:t>
            </a:r>
            <a:r>
              <a:rPr lang="en-US" sz="2240" dirty="0">
                <a:solidFill>
                  <a:schemeClr val="accent1"/>
                </a:solidFill>
                <a:latin typeface="Amazon Ember" panose="02000000000000000000" pitchFamily="2" charset="0"/>
                <a:ea typeface="Amazon Ember" panose="02000000000000000000" pitchFamily="2" charset="0"/>
              </a:rPr>
              <a:t>variance</a:t>
            </a:r>
          </a:p>
        </p:txBody>
      </p:sp>
      <p:sp>
        <p:nvSpPr>
          <p:cNvPr id="91" name="TextBox 90">
            <a:extLst>
              <a:ext uri="{FF2B5EF4-FFF2-40B4-BE49-F238E27FC236}">
                <a16:creationId xmlns:a16="http://schemas.microsoft.com/office/drawing/2014/main" id="{8D905661-024A-4FA9-BFBC-B4792EE13BAC}"/>
              </a:ext>
            </a:extLst>
          </p:cNvPr>
          <p:cNvSpPr txBox="1"/>
          <p:nvPr/>
        </p:nvSpPr>
        <p:spPr>
          <a:xfrm>
            <a:off x="8209112" y="1876970"/>
            <a:ext cx="6179990" cy="400110"/>
          </a:xfrm>
          <a:prstGeom prst="rect">
            <a:avLst/>
          </a:prstGeom>
          <a:noFill/>
        </p:spPr>
        <p:txBody>
          <a:bodyPr wrap="square" rtlCol="0">
            <a:spAutoFit/>
          </a:bodyPr>
          <a:lstStyle/>
          <a:p>
            <a:pPr algn="ctr"/>
            <a:r>
              <a:rPr lang="en-US" sz="2000" dirty="0">
                <a:solidFill>
                  <a:schemeClr val="tx2"/>
                </a:solidFill>
                <a:latin typeface="Amazon Ember Regular" charset="0"/>
                <a:ea typeface="+mj-ea"/>
              </a:rPr>
              <a:t>Consistently low latency</a:t>
            </a:r>
          </a:p>
        </p:txBody>
      </p:sp>
      <p:sp>
        <p:nvSpPr>
          <p:cNvPr id="89" name="TextBox 88">
            <a:extLst>
              <a:ext uri="{FF2B5EF4-FFF2-40B4-BE49-F238E27FC236}">
                <a16:creationId xmlns:a16="http://schemas.microsoft.com/office/drawing/2014/main" id="{1BA55B12-227E-415F-9F6F-43468300618B}"/>
              </a:ext>
            </a:extLst>
          </p:cNvPr>
          <p:cNvSpPr txBox="1"/>
          <p:nvPr/>
        </p:nvSpPr>
        <p:spPr>
          <a:xfrm>
            <a:off x="2186074" y="6432281"/>
            <a:ext cx="4474576" cy="437043"/>
          </a:xfrm>
          <a:prstGeom prst="rect">
            <a:avLst/>
          </a:prstGeom>
          <a:noFill/>
          <a:effectLst/>
        </p:spPr>
        <p:txBody>
          <a:bodyPr wrap="square" rtlCol="0">
            <a:spAutoFit/>
          </a:bodyPr>
          <a:lstStyle/>
          <a:p>
            <a:r>
              <a:rPr lang="en-US" sz="2240" b="1" dirty="0">
                <a:solidFill>
                  <a:schemeClr val="accent1"/>
                </a:solidFill>
                <a:latin typeface="Amazon Ember" panose="02000000000000000000" pitchFamily="2" charset="0"/>
                <a:ea typeface="Amazon Ember" panose="02000000000000000000" pitchFamily="2" charset="0"/>
              </a:rPr>
              <a:t>Millions of requests </a:t>
            </a:r>
            <a:r>
              <a:rPr lang="en-US" sz="2240" dirty="0">
                <a:solidFill>
                  <a:schemeClr val="accent1"/>
                </a:solidFill>
                <a:latin typeface="Amazon Ember" panose="02000000000000000000" pitchFamily="2" charset="0"/>
                <a:ea typeface="Amazon Ember" panose="02000000000000000000" pitchFamily="2" charset="0"/>
              </a:rPr>
              <a:t>per second</a:t>
            </a:r>
          </a:p>
        </p:txBody>
      </p:sp>
      <p:sp>
        <p:nvSpPr>
          <p:cNvPr id="90" name="TextBox 89">
            <a:extLst>
              <a:ext uri="{FF2B5EF4-FFF2-40B4-BE49-F238E27FC236}">
                <a16:creationId xmlns:a16="http://schemas.microsoft.com/office/drawing/2014/main" id="{0421292E-B321-408A-B109-952EC491F03B}"/>
              </a:ext>
            </a:extLst>
          </p:cNvPr>
          <p:cNvSpPr txBox="1"/>
          <p:nvPr/>
        </p:nvSpPr>
        <p:spPr>
          <a:xfrm>
            <a:off x="622079" y="1876970"/>
            <a:ext cx="7395840" cy="400110"/>
          </a:xfrm>
          <a:prstGeom prst="rect">
            <a:avLst/>
          </a:prstGeom>
          <a:noFill/>
        </p:spPr>
        <p:txBody>
          <a:bodyPr wrap="square" rtlCol="0">
            <a:spAutoFit/>
          </a:bodyPr>
          <a:lstStyle/>
          <a:p>
            <a:pPr algn="ctr"/>
            <a:r>
              <a:rPr lang="en-US" sz="2000" dirty="0">
                <a:solidFill>
                  <a:schemeClr val="tx2"/>
                </a:solidFill>
                <a:latin typeface="Amazon Ember Regular" charset="0"/>
                <a:ea typeface="+mj-ea"/>
              </a:rPr>
              <a:t>High request volume</a:t>
            </a:r>
          </a:p>
        </p:txBody>
      </p:sp>
      <p:sp>
        <p:nvSpPr>
          <p:cNvPr id="2" name="Title 1">
            <a:extLst>
              <a:ext uri="{FF2B5EF4-FFF2-40B4-BE49-F238E27FC236}">
                <a16:creationId xmlns:a16="http://schemas.microsoft.com/office/drawing/2014/main" id="{385B9487-FFF5-40E3-B0DB-CEF90DF2FBC4}"/>
              </a:ext>
            </a:extLst>
          </p:cNvPr>
          <p:cNvSpPr>
            <a:spLocks noGrp="1"/>
          </p:cNvSpPr>
          <p:nvPr>
            <p:ph type="title"/>
          </p:nvPr>
        </p:nvSpPr>
        <p:spPr>
          <a:xfrm>
            <a:off x="548640" y="566419"/>
            <a:ext cx="13128486" cy="1211980"/>
          </a:xfrm>
        </p:spPr>
        <p:txBody>
          <a:bodyPr/>
          <a:lstStyle/>
          <a:p>
            <a:pPr>
              <a:spcBef>
                <a:spcPts val="960"/>
              </a:spcBef>
            </a:pPr>
            <a:r>
              <a:rPr lang="en-US" b="0" dirty="0">
                <a:solidFill>
                  <a:schemeClr val="tx2"/>
                </a:solidFill>
              </a:rPr>
              <a:t>Consistently low latency, even during high request volume</a:t>
            </a:r>
            <a:br>
              <a:rPr lang="en-US" dirty="0"/>
            </a:br>
            <a:r>
              <a:rPr lang="en-US" sz="2800" b="0" dirty="0">
                <a:solidFill>
                  <a:srgbClr val="FF9900"/>
                </a:solidFill>
              </a:rPr>
              <a:t>Performance at scale</a:t>
            </a:r>
            <a:endParaRPr lang="en-US" sz="2800" b="0" dirty="0"/>
          </a:p>
        </p:txBody>
      </p:sp>
      <p:sp>
        <p:nvSpPr>
          <p:cNvPr id="47" name="Right Brace 46">
            <a:extLst>
              <a:ext uri="{FF2B5EF4-FFF2-40B4-BE49-F238E27FC236}">
                <a16:creationId xmlns:a16="http://schemas.microsoft.com/office/drawing/2014/main" id="{58DACEBC-96BF-2043-B17E-0E6D40AD960E}"/>
              </a:ext>
            </a:extLst>
          </p:cNvPr>
          <p:cNvSpPr/>
          <p:nvPr/>
        </p:nvSpPr>
        <p:spPr>
          <a:xfrm>
            <a:off x="10812464" y="3984310"/>
            <a:ext cx="272591" cy="616009"/>
          </a:xfrm>
          <a:prstGeom prst="rightBrace">
            <a:avLst>
              <a:gd name="adj1" fmla="val 213"/>
              <a:gd name="adj2" fmla="val 52365"/>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48" name="Connector: Elbow 13">
            <a:extLst>
              <a:ext uri="{FF2B5EF4-FFF2-40B4-BE49-F238E27FC236}">
                <a16:creationId xmlns:a16="http://schemas.microsoft.com/office/drawing/2014/main" id="{1883277D-7D9A-424B-A903-92CEE99989B1}"/>
              </a:ext>
            </a:extLst>
          </p:cNvPr>
          <p:cNvCxnSpPr>
            <a:cxnSpLocks/>
            <a:endCxn id="87" idx="3"/>
          </p:cNvCxnSpPr>
          <p:nvPr/>
        </p:nvCxnSpPr>
        <p:spPr>
          <a:xfrm rot="16200000" flipH="1">
            <a:off x="10375453" y="5003132"/>
            <a:ext cx="2357272" cy="938070"/>
          </a:xfrm>
          <a:prstGeom prst="bentConnector4">
            <a:avLst>
              <a:gd name="adj1" fmla="val 284"/>
              <a:gd name="adj2" fmla="val 124369"/>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5" name="Slide Number Placeholder 4">
            <a:extLst>
              <a:ext uri="{FF2B5EF4-FFF2-40B4-BE49-F238E27FC236}">
                <a16:creationId xmlns:a16="http://schemas.microsoft.com/office/drawing/2014/main" id="{B89BFF90-284E-1F4F-87FD-C87B4B22E858}"/>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18</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Right Brace 36">
            <a:extLst>
              <a:ext uri="{FF2B5EF4-FFF2-40B4-BE49-F238E27FC236}">
                <a16:creationId xmlns:a16="http://schemas.microsoft.com/office/drawing/2014/main" id="{62E1085D-D8A0-1747-B619-77DB577E4BA6}"/>
              </a:ext>
            </a:extLst>
          </p:cNvPr>
          <p:cNvSpPr/>
          <p:nvPr/>
        </p:nvSpPr>
        <p:spPr>
          <a:xfrm>
            <a:off x="4891980" y="2902270"/>
            <a:ext cx="219786" cy="1949364"/>
          </a:xfrm>
          <a:prstGeom prst="rightBrace">
            <a:avLst>
              <a:gd name="adj1" fmla="val 0"/>
              <a:gd name="adj2" fmla="val 50000"/>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8" name="Connector: Elbow 16">
            <a:extLst>
              <a:ext uri="{FF2B5EF4-FFF2-40B4-BE49-F238E27FC236}">
                <a16:creationId xmlns:a16="http://schemas.microsoft.com/office/drawing/2014/main" id="{99558980-29EE-8240-8094-CC93013F55DE}"/>
              </a:ext>
            </a:extLst>
          </p:cNvPr>
          <p:cNvCxnSpPr>
            <a:cxnSpLocks/>
            <a:stCxn id="37" idx="1"/>
          </p:cNvCxnSpPr>
          <p:nvPr/>
        </p:nvCxnSpPr>
        <p:spPr>
          <a:xfrm rot="10800000" flipH="1" flipV="1">
            <a:off x="5111766" y="3876952"/>
            <a:ext cx="1440335" cy="2773851"/>
          </a:xfrm>
          <a:prstGeom prst="bentConnector5">
            <a:avLst>
              <a:gd name="adj1" fmla="val 40486"/>
              <a:gd name="adj2" fmla="val -260"/>
              <a:gd name="adj3" fmla="val 123310"/>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986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Picture 234">
            <a:extLst>
              <a:ext uri="{FF2B5EF4-FFF2-40B4-BE49-F238E27FC236}">
                <a16:creationId xmlns:a16="http://schemas.microsoft.com/office/drawing/2014/main" id="{1EE906A1-1ABE-DA44-AE0C-89C79C0D7828}"/>
              </a:ext>
            </a:extLst>
          </p:cNvPr>
          <p:cNvPicPr>
            <a:picLocks noChangeAspect="1"/>
          </p:cNvPicPr>
          <p:nvPr/>
        </p:nvPicPr>
        <p:blipFill>
          <a:blip r:embed="rId3">
            <a:alphaModFix amt="29000"/>
          </a:blip>
          <a:srcRect/>
          <a:stretch/>
        </p:blipFill>
        <p:spPr>
          <a:xfrm>
            <a:off x="435401" y="2341535"/>
            <a:ext cx="7306344" cy="4287403"/>
          </a:xfrm>
          <a:prstGeom prst="rect">
            <a:avLst/>
          </a:prstGeom>
          <a:noFill/>
        </p:spPr>
      </p:pic>
      <p:sp>
        <p:nvSpPr>
          <p:cNvPr id="2" name="Title 1">
            <a:extLst>
              <a:ext uri="{FF2B5EF4-FFF2-40B4-BE49-F238E27FC236}">
                <a16:creationId xmlns:a16="http://schemas.microsoft.com/office/drawing/2014/main" id="{431869D3-BD75-438F-AD42-3A9AA50C1BFA}"/>
              </a:ext>
            </a:extLst>
          </p:cNvPr>
          <p:cNvSpPr>
            <a:spLocks noGrp="1"/>
          </p:cNvSpPr>
          <p:nvPr>
            <p:ph type="title"/>
          </p:nvPr>
        </p:nvSpPr>
        <p:spPr/>
        <p:txBody>
          <a:bodyPr/>
          <a:lstStyle/>
          <a:p>
            <a:r>
              <a:rPr lang="en-US" b="0" dirty="0">
                <a:solidFill>
                  <a:schemeClr val="tx2"/>
                </a:solidFill>
              </a:rPr>
              <a:t>Global tables provide apps with multi-Region replication</a:t>
            </a:r>
            <a:br>
              <a:rPr lang="en-US" dirty="0"/>
            </a:br>
            <a:r>
              <a:rPr lang="en-US" sz="2800" b="0" dirty="0">
                <a:solidFill>
                  <a:srgbClr val="FF9900"/>
                </a:solidFill>
              </a:rPr>
              <a:t>Performance at scale</a:t>
            </a:r>
            <a:endParaRPr lang="en-US" sz="2880" dirty="0">
              <a:solidFill>
                <a:schemeClr val="accent1"/>
              </a:solidFill>
            </a:endParaRPr>
          </a:p>
        </p:txBody>
      </p:sp>
      <p:cxnSp>
        <p:nvCxnSpPr>
          <p:cNvPr id="58" name="Straight Connector 57">
            <a:extLst>
              <a:ext uri="{FF2B5EF4-FFF2-40B4-BE49-F238E27FC236}">
                <a16:creationId xmlns:a16="http://schemas.microsoft.com/office/drawing/2014/main" id="{08309807-9621-433A-9365-72B17A9E1D76}"/>
              </a:ext>
            </a:extLst>
          </p:cNvPr>
          <p:cNvCxnSpPr/>
          <p:nvPr/>
        </p:nvCxnSpPr>
        <p:spPr>
          <a:xfrm flipV="1">
            <a:off x="1281454" y="3949791"/>
            <a:ext cx="935293" cy="145205"/>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C0441BA5-6F43-43A1-AD00-FCFD7DD53769}"/>
              </a:ext>
            </a:extLst>
          </p:cNvPr>
          <p:cNvCxnSpPr>
            <a:cxnSpLocks/>
          </p:cNvCxnSpPr>
          <p:nvPr/>
        </p:nvCxnSpPr>
        <p:spPr>
          <a:xfrm>
            <a:off x="1287614" y="4184260"/>
            <a:ext cx="1583877" cy="1465914"/>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0" name="Straight Connector 59">
            <a:extLst>
              <a:ext uri="{FF2B5EF4-FFF2-40B4-BE49-F238E27FC236}">
                <a16:creationId xmlns:a16="http://schemas.microsoft.com/office/drawing/2014/main" id="{B5768C32-EF04-4080-80C7-55CCA276C6F1}"/>
              </a:ext>
            </a:extLst>
          </p:cNvPr>
          <p:cNvCxnSpPr>
            <a:cxnSpLocks/>
          </p:cNvCxnSpPr>
          <p:nvPr/>
        </p:nvCxnSpPr>
        <p:spPr>
          <a:xfrm>
            <a:off x="1340163" y="4166323"/>
            <a:ext cx="3545738" cy="468458"/>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1" name="Straight Connector 60">
            <a:extLst>
              <a:ext uri="{FF2B5EF4-FFF2-40B4-BE49-F238E27FC236}">
                <a16:creationId xmlns:a16="http://schemas.microsoft.com/office/drawing/2014/main" id="{F100D590-1628-45F5-BADD-7A9DC4BF9358}"/>
              </a:ext>
            </a:extLst>
          </p:cNvPr>
          <p:cNvCxnSpPr>
            <a:cxnSpLocks/>
          </p:cNvCxnSpPr>
          <p:nvPr/>
        </p:nvCxnSpPr>
        <p:spPr>
          <a:xfrm>
            <a:off x="4034596" y="3914367"/>
            <a:ext cx="867680" cy="654904"/>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AFEE7806-B75F-4398-89B8-224FED6DE0DC}"/>
              </a:ext>
            </a:extLst>
          </p:cNvPr>
          <p:cNvCxnSpPr>
            <a:cxnSpLocks/>
          </p:cNvCxnSpPr>
          <p:nvPr/>
        </p:nvCxnSpPr>
        <p:spPr>
          <a:xfrm>
            <a:off x="4394863" y="3758043"/>
            <a:ext cx="567464" cy="745720"/>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F399625D-C85E-48BC-B631-40CBCA0A1C46}"/>
              </a:ext>
            </a:extLst>
          </p:cNvPr>
          <p:cNvCxnSpPr/>
          <p:nvPr/>
        </p:nvCxnSpPr>
        <p:spPr>
          <a:xfrm>
            <a:off x="4454932" y="3663655"/>
            <a:ext cx="1899403" cy="440274"/>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4" name="Straight Connector 63">
            <a:extLst>
              <a:ext uri="{FF2B5EF4-FFF2-40B4-BE49-F238E27FC236}">
                <a16:creationId xmlns:a16="http://schemas.microsoft.com/office/drawing/2014/main" id="{C0E1257C-9D8F-455F-99F0-7666F8E57027}"/>
              </a:ext>
            </a:extLst>
          </p:cNvPr>
          <p:cNvCxnSpPr>
            <a:cxnSpLocks/>
          </p:cNvCxnSpPr>
          <p:nvPr/>
        </p:nvCxnSpPr>
        <p:spPr>
          <a:xfrm flipV="1">
            <a:off x="2570436" y="3810455"/>
            <a:ext cx="1201806" cy="140190"/>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5" name="Straight Connector 64">
            <a:extLst>
              <a:ext uri="{FF2B5EF4-FFF2-40B4-BE49-F238E27FC236}">
                <a16:creationId xmlns:a16="http://schemas.microsoft.com/office/drawing/2014/main" id="{DA7AF68B-E51F-4907-9D59-E686A0BFA600}"/>
              </a:ext>
            </a:extLst>
          </p:cNvPr>
          <p:cNvCxnSpPr>
            <a:cxnSpLocks/>
          </p:cNvCxnSpPr>
          <p:nvPr/>
        </p:nvCxnSpPr>
        <p:spPr>
          <a:xfrm flipV="1">
            <a:off x="2997049" y="4913195"/>
            <a:ext cx="2543942" cy="769736"/>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4549B338-5BB2-4536-93A4-92D0960B7FC5}"/>
              </a:ext>
            </a:extLst>
          </p:cNvPr>
          <p:cNvCxnSpPr>
            <a:cxnSpLocks/>
          </p:cNvCxnSpPr>
          <p:nvPr/>
        </p:nvCxnSpPr>
        <p:spPr>
          <a:xfrm>
            <a:off x="4454932" y="3703113"/>
            <a:ext cx="1124274" cy="1062686"/>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2F937496-38D5-49D9-B81B-DF9D7410EF3E}"/>
              </a:ext>
            </a:extLst>
          </p:cNvPr>
          <p:cNvCxnSpPr>
            <a:cxnSpLocks/>
          </p:cNvCxnSpPr>
          <p:nvPr/>
        </p:nvCxnSpPr>
        <p:spPr>
          <a:xfrm flipH="1">
            <a:off x="6370775" y="4278943"/>
            <a:ext cx="59162" cy="874453"/>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8899E0-64A5-448D-8D70-82A0F4CE966D}"/>
              </a:ext>
            </a:extLst>
          </p:cNvPr>
          <p:cNvCxnSpPr/>
          <p:nvPr/>
        </p:nvCxnSpPr>
        <p:spPr>
          <a:xfrm>
            <a:off x="6578988" y="4213150"/>
            <a:ext cx="616690" cy="1641890"/>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CE62AE7E-2A59-48C3-899C-70A04453313F}"/>
              </a:ext>
            </a:extLst>
          </p:cNvPr>
          <p:cNvCxnSpPr>
            <a:cxnSpLocks/>
          </p:cNvCxnSpPr>
          <p:nvPr/>
        </p:nvCxnSpPr>
        <p:spPr>
          <a:xfrm>
            <a:off x="3002508" y="5721142"/>
            <a:ext cx="4032166" cy="315787"/>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70" name="Straight Connector 69">
            <a:extLst>
              <a:ext uri="{FF2B5EF4-FFF2-40B4-BE49-F238E27FC236}">
                <a16:creationId xmlns:a16="http://schemas.microsoft.com/office/drawing/2014/main" id="{D608755C-1BDD-43D3-BDFA-94D8C6E12E43}"/>
              </a:ext>
            </a:extLst>
          </p:cNvPr>
          <p:cNvCxnSpPr>
            <a:cxnSpLocks/>
          </p:cNvCxnSpPr>
          <p:nvPr/>
        </p:nvCxnSpPr>
        <p:spPr>
          <a:xfrm>
            <a:off x="5688388" y="4929572"/>
            <a:ext cx="638715" cy="294792"/>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EE3BCDFF-2F3B-4994-AEDE-1E84173C6324}"/>
              </a:ext>
            </a:extLst>
          </p:cNvPr>
          <p:cNvCxnSpPr>
            <a:cxnSpLocks/>
          </p:cNvCxnSpPr>
          <p:nvPr/>
        </p:nvCxnSpPr>
        <p:spPr>
          <a:xfrm>
            <a:off x="6387153" y="5246201"/>
            <a:ext cx="691170" cy="653718"/>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72" name="Straight Connector 71">
            <a:extLst>
              <a:ext uri="{FF2B5EF4-FFF2-40B4-BE49-F238E27FC236}">
                <a16:creationId xmlns:a16="http://schemas.microsoft.com/office/drawing/2014/main" id="{E492C07A-D026-4891-B7EA-325606040DE1}"/>
              </a:ext>
            </a:extLst>
          </p:cNvPr>
          <p:cNvCxnSpPr>
            <a:cxnSpLocks/>
            <a:endCxn id="164" idx="3"/>
          </p:cNvCxnSpPr>
          <p:nvPr/>
        </p:nvCxnSpPr>
        <p:spPr>
          <a:xfrm flipV="1">
            <a:off x="2997049" y="4709844"/>
            <a:ext cx="1889797" cy="913037"/>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grpSp>
        <p:nvGrpSpPr>
          <p:cNvPr id="128" name="Group 127">
            <a:extLst>
              <a:ext uri="{FF2B5EF4-FFF2-40B4-BE49-F238E27FC236}">
                <a16:creationId xmlns:a16="http://schemas.microsoft.com/office/drawing/2014/main" id="{E2CB83B5-D611-43B2-8EA1-671E72146B30}"/>
              </a:ext>
            </a:extLst>
          </p:cNvPr>
          <p:cNvGrpSpPr/>
          <p:nvPr/>
        </p:nvGrpSpPr>
        <p:grpSpPr>
          <a:xfrm>
            <a:off x="1031518" y="3834422"/>
            <a:ext cx="227707" cy="261990"/>
            <a:chOff x="786472" y="4572218"/>
            <a:chExt cx="459449" cy="528625"/>
          </a:xfrm>
          <a:solidFill>
            <a:schemeClr val="accent1"/>
          </a:solidFill>
        </p:grpSpPr>
        <p:sp>
          <p:nvSpPr>
            <p:cNvPr id="129" name="Freeform 33">
              <a:extLst>
                <a:ext uri="{FF2B5EF4-FFF2-40B4-BE49-F238E27FC236}">
                  <a16:creationId xmlns:a16="http://schemas.microsoft.com/office/drawing/2014/main" id="{368C1AB8-5E22-49F5-B0E6-10C650F48651}"/>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30" name="Oval 30">
              <a:extLst>
                <a:ext uri="{FF2B5EF4-FFF2-40B4-BE49-F238E27FC236}">
                  <a16:creationId xmlns:a16="http://schemas.microsoft.com/office/drawing/2014/main" id="{0216E022-561A-4202-87EE-A8EA84DA5648}"/>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31" name="Freeform 31">
              <a:extLst>
                <a:ext uri="{FF2B5EF4-FFF2-40B4-BE49-F238E27FC236}">
                  <a16:creationId xmlns:a16="http://schemas.microsoft.com/office/drawing/2014/main" id="{51E90935-D866-4CE7-932B-518D5ED33EE3}"/>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32" name="Freeform 32">
              <a:extLst>
                <a:ext uri="{FF2B5EF4-FFF2-40B4-BE49-F238E27FC236}">
                  <a16:creationId xmlns:a16="http://schemas.microsoft.com/office/drawing/2014/main" id="{53349725-8DC5-41DD-9EEB-C620BBBAC790}"/>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33" name="Group 132">
            <a:extLst>
              <a:ext uri="{FF2B5EF4-FFF2-40B4-BE49-F238E27FC236}">
                <a16:creationId xmlns:a16="http://schemas.microsoft.com/office/drawing/2014/main" id="{B3A2E6A2-4009-4962-AAE5-43DA6EDFFBC6}"/>
              </a:ext>
            </a:extLst>
          </p:cNvPr>
          <p:cNvGrpSpPr/>
          <p:nvPr/>
        </p:nvGrpSpPr>
        <p:grpSpPr>
          <a:xfrm>
            <a:off x="1223260" y="3804571"/>
            <a:ext cx="227707" cy="261990"/>
            <a:chOff x="786472" y="4572218"/>
            <a:chExt cx="459449" cy="528625"/>
          </a:xfrm>
          <a:solidFill>
            <a:schemeClr val="accent1"/>
          </a:solidFill>
        </p:grpSpPr>
        <p:sp>
          <p:nvSpPr>
            <p:cNvPr id="134" name="Freeform 33">
              <a:extLst>
                <a:ext uri="{FF2B5EF4-FFF2-40B4-BE49-F238E27FC236}">
                  <a16:creationId xmlns:a16="http://schemas.microsoft.com/office/drawing/2014/main" id="{5AEB4143-F76E-435B-BA2A-DAB503F5C224}"/>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35" name="Oval 30">
              <a:extLst>
                <a:ext uri="{FF2B5EF4-FFF2-40B4-BE49-F238E27FC236}">
                  <a16:creationId xmlns:a16="http://schemas.microsoft.com/office/drawing/2014/main" id="{86975A7F-72F8-4F29-BA92-2FF67F1B09FD}"/>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36" name="Freeform 31">
              <a:extLst>
                <a:ext uri="{FF2B5EF4-FFF2-40B4-BE49-F238E27FC236}">
                  <a16:creationId xmlns:a16="http://schemas.microsoft.com/office/drawing/2014/main" id="{6FBE47B7-6FCB-48FE-82BE-F29641F135B5}"/>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37" name="Freeform 32">
              <a:extLst>
                <a:ext uri="{FF2B5EF4-FFF2-40B4-BE49-F238E27FC236}">
                  <a16:creationId xmlns:a16="http://schemas.microsoft.com/office/drawing/2014/main" id="{AF2898CF-7D64-4B25-8B46-1C758F730EAD}"/>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38" name="Group 137">
            <a:extLst>
              <a:ext uri="{FF2B5EF4-FFF2-40B4-BE49-F238E27FC236}">
                <a16:creationId xmlns:a16="http://schemas.microsoft.com/office/drawing/2014/main" id="{2A69021B-2F82-48AD-9B99-D4D7BAED0F2E}"/>
              </a:ext>
            </a:extLst>
          </p:cNvPr>
          <p:cNvGrpSpPr/>
          <p:nvPr/>
        </p:nvGrpSpPr>
        <p:grpSpPr>
          <a:xfrm>
            <a:off x="1098460" y="3967771"/>
            <a:ext cx="227707" cy="261990"/>
            <a:chOff x="786472" y="4572218"/>
            <a:chExt cx="459449" cy="528625"/>
          </a:xfrm>
          <a:solidFill>
            <a:schemeClr val="accent1"/>
          </a:solidFill>
        </p:grpSpPr>
        <p:sp>
          <p:nvSpPr>
            <p:cNvPr id="139" name="Freeform 33">
              <a:extLst>
                <a:ext uri="{FF2B5EF4-FFF2-40B4-BE49-F238E27FC236}">
                  <a16:creationId xmlns:a16="http://schemas.microsoft.com/office/drawing/2014/main" id="{908E2ECB-ADA2-49F0-8753-5531A299E3BA}"/>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40" name="Oval 30">
              <a:extLst>
                <a:ext uri="{FF2B5EF4-FFF2-40B4-BE49-F238E27FC236}">
                  <a16:creationId xmlns:a16="http://schemas.microsoft.com/office/drawing/2014/main" id="{87D79122-BE39-4665-A027-03528D659EBB}"/>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41" name="Freeform 31">
              <a:extLst>
                <a:ext uri="{FF2B5EF4-FFF2-40B4-BE49-F238E27FC236}">
                  <a16:creationId xmlns:a16="http://schemas.microsoft.com/office/drawing/2014/main" id="{9AA80BAA-4F6D-4930-A3AE-95939609B18F}"/>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42" name="Freeform 32">
              <a:extLst>
                <a:ext uri="{FF2B5EF4-FFF2-40B4-BE49-F238E27FC236}">
                  <a16:creationId xmlns:a16="http://schemas.microsoft.com/office/drawing/2014/main" id="{60C68E13-3941-4C3A-BCDB-2A624FED31AC}"/>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43" name="Group 142">
            <a:extLst>
              <a:ext uri="{FF2B5EF4-FFF2-40B4-BE49-F238E27FC236}">
                <a16:creationId xmlns:a16="http://schemas.microsoft.com/office/drawing/2014/main" id="{38FF2B98-5268-4ECC-9736-B30EAA920949}"/>
              </a:ext>
            </a:extLst>
          </p:cNvPr>
          <p:cNvGrpSpPr/>
          <p:nvPr/>
        </p:nvGrpSpPr>
        <p:grpSpPr>
          <a:xfrm>
            <a:off x="2219783" y="3767094"/>
            <a:ext cx="227707" cy="261990"/>
            <a:chOff x="786472" y="4572218"/>
            <a:chExt cx="459449" cy="528625"/>
          </a:xfrm>
          <a:solidFill>
            <a:schemeClr val="accent1"/>
          </a:solidFill>
        </p:grpSpPr>
        <p:sp>
          <p:nvSpPr>
            <p:cNvPr id="144" name="Freeform 33">
              <a:extLst>
                <a:ext uri="{FF2B5EF4-FFF2-40B4-BE49-F238E27FC236}">
                  <a16:creationId xmlns:a16="http://schemas.microsoft.com/office/drawing/2014/main" id="{CD6A8ECF-29E3-47C1-BDF8-0A754FEE825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45" name="Oval 30">
              <a:extLst>
                <a:ext uri="{FF2B5EF4-FFF2-40B4-BE49-F238E27FC236}">
                  <a16:creationId xmlns:a16="http://schemas.microsoft.com/office/drawing/2014/main" id="{E3032FD1-0045-4F65-B1E6-218F3AB63C5F}"/>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46" name="Freeform 31">
              <a:extLst>
                <a:ext uri="{FF2B5EF4-FFF2-40B4-BE49-F238E27FC236}">
                  <a16:creationId xmlns:a16="http://schemas.microsoft.com/office/drawing/2014/main" id="{39C7452E-DEE4-458A-803E-45E351189489}"/>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47" name="Freeform 32">
              <a:extLst>
                <a:ext uri="{FF2B5EF4-FFF2-40B4-BE49-F238E27FC236}">
                  <a16:creationId xmlns:a16="http://schemas.microsoft.com/office/drawing/2014/main" id="{910A6D11-1527-4E4E-88BB-F763426F7BA1}"/>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48" name="Group 147">
            <a:extLst>
              <a:ext uri="{FF2B5EF4-FFF2-40B4-BE49-F238E27FC236}">
                <a16:creationId xmlns:a16="http://schemas.microsoft.com/office/drawing/2014/main" id="{F25C4CA2-24D7-425E-B78F-93C37F62DFA0}"/>
              </a:ext>
            </a:extLst>
          </p:cNvPr>
          <p:cNvGrpSpPr/>
          <p:nvPr/>
        </p:nvGrpSpPr>
        <p:grpSpPr>
          <a:xfrm>
            <a:off x="2411526" y="3737243"/>
            <a:ext cx="227707" cy="261990"/>
            <a:chOff x="786472" y="4572218"/>
            <a:chExt cx="459449" cy="528625"/>
          </a:xfrm>
          <a:solidFill>
            <a:schemeClr val="accent1"/>
          </a:solidFill>
        </p:grpSpPr>
        <p:sp>
          <p:nvSpPr>
            <p:cNvPr id="149" name="Freeform 33">
              <a:extLst>
                <a:ext uri="{FF2B5EF4-FFF2-40B4-BE49-F238E27FC236}">
                  <a16:creationId xmlns:a16="http://schemas.microsoft.com/office/drawing/2014/main" id="{CD6CCD54-B69B-4EB9-A478-E2A6B24907EE}"/>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0" name="Oval 30">
              <a:extLst>
                <a:ext uri="{FF2B5EF4-FFF2-40B4-BE49-F238E27FC236}">
                  <a16:creationId xmlns:a16="http://schemas.microsoft.com/office/drawing/2014/main" id="{F1206532-6266-42AC-8CF4-E5D926703EB7}"/>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1" name="Freeform 31">
              <a:extLst>
                <a:ext uri="{FF2B5EF4-FFF2-40B4-BE49-F238E27FC236}">
                  <a16:creationId xmlns:a16="http://schemas.microsoft.com/office/drawing/2014/main" id="{E8E3C7CB-0A0C-46B3-A816-56C004F58DA9}"/>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2" name="Freeform 32">
              <a:extLst>
                <a:ext uri="{FF2B5EF4-FFF2-40B4-BE49-F238E27FC236}">
                  <a16:creationId xmlns:a16="http://schemas.microsoft.com/office/drawing/2014/main" id="{BCE0E204-FB22-4625-8B45-1986AA0A6700}"/>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53" name="Group 152">
            <a:extLst>
              <a:ext uri="{FF2B5EF4-FFF2-40B4-BE49-F238E27FC236}">
                <a16:creationId xmlns:a16="http://schemas.microsoft.com/office/drawing/2014/main" id="{359061B5-DE64-46D8-BA47-B0F02A17313A}"/>
              </a:ext>
            </a:extLst>
          </p:cNvPr>
          <p:cNvGrpSpPr/>
          <p:nvPr/>
        </p:nvGrpSpPr>
        <p:grpSpPr>
          <a:xfrm>
            <a:off x="2286726" y="3900443"/>
            <a:ext cx="227707" cy="261990"/>
            <a:chOff x="786472" y="4572218"/>
            <a:chExt cx="459449" cy="528625"/>
          </a:xfrm>
          <a:solidFill>
            <a:schemeClr val="accent1"/>
          </a:solidFill>
        </p:grpSpPr>
        <p:sp>
          <p:nvSpPr>
            <p:cNvPr id="154" name="Freeform 33">
              <a:extLst>
                <a:ext uri="{FF2B5EF4-FFF2-40B4-BE49-F238E27FC236}">
                  <a16:creationId xmlns:a16="http://schemas.microsoft.com/office/drawing/2014/main" id="{A0096F26-3BBB-41BB-BA6F-AB239137DF8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5" name="Oval 30">
              <a:extLst>
                <a:ext uri="{FF2B5EF4-FFF2-40B4-BE49-F238E27FC236}">
                  <a16:creationId xmlns:a16="http://schemas.microsoft.com/office/drawing/2014/main" id="{00C8FDD9-427F-40C2-A1C0-658B7E646FC4}"/>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6" name="Freeform 31">
              <a:extLst>
                <a:ext uri="{FF2B5EF4-FFF2-40B4-BE49-F238E27FC236}">
                  <a16:creationId xmlns:a16="http://schemas.microsoft.com/office/drawing/2014/main" id="{857FCF35-4FCE-414E-B2B1-99B733395610}"/>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57" name="Freeform 32">
              <a:extLst>
                <a:ext uri="{FF2B5EF4-FFF2-40B4-BE49-F238E27FC236}">
                  <a16:creationId xmlns:a16="http://schemas.microsoft.com/office/drawing/2014/main" id="{BE4C49F6-908D-4B96-BFCE-BE313CB67060}"/>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58" name="Group 157">
            <a:extLst>
              <a:ext uri="{FF2B5EF4-FFF2-40B4-BE49-F238E27FC236}">
                <a16:creationId xmlns:a16="http://schemas.microsoft.com/office/drawing/2014/main" id="{A800276F-F70B-42B0-9D7E-89C4283E318E}"/>
              </a:ext>
            </a:extLst>
          </p:cNvPr>
          <p:cNvGrpSpPr/>
          <p:nvPr/>
        </p:nvGrpSpPr>
        <p:grpSpPr>
          <a:xfrm>
            <a:off x="2805340" y="5516335"/>
            <a:ext cx="227707" cy="261990"/>
            <a:chOff x="786472" y="4572218"/>
            <a:chExt cx="459449" cy="528625"/>
          </a:xfrm>
          <a:solidFill>
            <a:schemeClr val="accent1"/>
          </a:solidFill>
        </p:grpSpPr>
        <p:sp>
          <p:nvSpPr>
            <p:cNvPr id="159" name="Freeform 33">
              <a:extLst>
                <a:ext uri="{FF2B5EF4-FFF2-40B4-BE49-F238E27FC236}">
                  <a16:creationId xmlns:a16="http://schemas.microsoft.com/office/drawing/2014/main" id="{74BACF71-9844-4D03-9BE6-429922CC8CD0}"/>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60" name="Oval 30">
              <a:extLst>
                <a:ext uri="{FF2B5EF4-FFF2-40B4-BE49-F238E27FC236}">
                  <a16:creationId xmlns:a16="http://schemas.microsoft.com/office/drawing/2014/main" id="{2D5BB6E3-DCB1-4C90-B999-1AC119B72383}"/>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61" name="Freeform 31">
              <a:extLst>
                <a:ext uri="{FF2B5EF4-FFF2-40B4-BE49-F238E27FC236}">
                  <a16:creationId xmlns:a16="http://schemas.microsoft.com/office/drawing/2014/main" id="{744B44A4-7302-4FCC-8DF9-58199E780D4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62" name="Freeform 32">
              <a:extLst>
                <a:ext uri="{FF2B5EF4-FFF2-40B4-BE49-F238E27FC236}">
                  <a16:creationId xmlns:a16="http://schemas.microsoft.com/office/drawing/2014/main" id="{E11F9310-6C31-459B-B109-9CFC77B9AED5}"/>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63" name="Group 162">
            <a:extLst>
              <a:ext uri="{FF2B5EF4-FFF2-40B4-BE49-F238E27FC236}">
                <a16:creationId xmlns:a16="http://schemas.microsoft.com/office/drawing/2014/main" id="{6E24D880-88FD-4FD2-A6DA-7E75E002B09E}"/>
              </a:ext>
            </a:extLst>
          </p:cNvPr>
          <p:cNvGrpSpPr/>
          <p:nvPr/>
        </p:nvGrpSpPr>
        <p:grpSpPr>
          <a:xfrm>
            <a:off x="4886846" y="4482601"/>
            <a:ext cx="227707" cy="261990"/>
            <a:chOff x="786472" y="4572218"/>
            <a:chExt cx="459449" cy="528625"/>
          </a:xfrm>
          <a:solidFill>
            <a:schemeClr val="accent1"/>
          </a:solidFill>
        </p:grpSpPr>
        <p:sp>
          <p:nvSpPr>
            <p:cNvPr id="164" name="Freeform 33">
              <a:extLst>
                <a:ext uri="{FF2B5EF4-FFF2-40B4-BE49-F238E27FC236}">
                  <a16:creationId xmlns:a16="http://schemas.microsoft.com/office/drawing/2014/main" id="{014C63CF-E28C-4EB0-A37E-1625056FE0CB}"/>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65" name="Oval 30">
              <a:extLst>
                <a:ext uri="{FF2B5EF4-FFF2-40B4-BE49-F238E27FC236}">
                  <a16:creationId xmlns:a16="http://schemas.microsoft.com/office/drawing/2014/main" id="{01A88028-9B8C-4BC0-B416-F4B480E5E267}"/>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66" name="Freeform 31">
              <a:extLst>
                <a:ext uri="{FF2B5EF4-FFF2-40B4-BE49-F238E27FC236}">
                  <a16:creationId xmlns:a16="http://schemas.microsoft.com/office/drawing/2014/main" id="{BFBA2AC5-3FFC-405A-B3ED-E431E5221DF0}"/>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67" name="Freeform 32">
              <a:extLst>
                <a:ext uri="{FF2B5EF4-FFF2-40B4-BE49-F238E27FC236}">
                  <a16:creationId xmlns:a16="http://schemas.microsoft.com/office/drawing/2014/main" id="{05447E72-D274-408A-A50A-1A1975964C49}"/>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68" name="Group 167">
            <a:extLst>
              <a:ext uri="{FF2B5EF4-FFF2-40B4-BE49-F238E27FC236}">
                <a16:creationId xmlns:a16="http://schemas.microsoft.com/office/drawing/2014/main" id="{60AD07E6-AE98-41FF-9062-481D9C105D67}"/>
              </a:ext>
            </a:extLst>
          </p:cNvPr>
          <p:cNvGrpSpPr/>
          <p:nvPr/>
        </p:nvGrpSpPr>
        <p:grpSpPr>
          <a:xfrm>
            <a:off x="4013103" y="3841939"/>
            <a:ext cx="227707" cy="261990"/>
            <a:chOff x="786472" y="4572218"/>
            <a:chExt cx="459449" cy="528625"/>
          </a:xfrm>
          <a:solidFill>
            <a:schemeClr val="accent1"/>
          </a:solidFill>
        </p:grpSpPr>
        <p:sp>
          <p:nvSpPr>
            <p:cNvPr id="169" name="Freeform 33">
              <a:extLst>
                <a:ext uri="{FF2B5EF4-FFF2-40B4-BE49-F238E27FC236}">
                  <a16:creationId xmlns:a16="http://schemas.microsoft.com/office/drawing/2014/main" id="{FD35CAD8-A753-4929-8B31-DD67D81417A7}"/>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70" name="Oval 30">
              <a:extLst>
                <a:ext uri="{FF2B5EF4-FFF2-40B4-BE49-F238E27FC236}">
                  <a16:creationId xmlns:a16="http://schemas.microsoft.com/office/drawing/2014/main" id="{A4AE2B60-7EB3-486E-A2AB-A8E8C6D77651}"/>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71" name="Freeform 31">
              <a:extLst>
                <a:ext uri="{FF2B5EF4-FFF2-40B4-BE49-F238E27FC236}">
                  <a16:creationId xmlns:a16="http://schemas.microsoft.com/office/drawing/2014/main" id="{13B0C634-C5EA-499D-9746-A345CC45EF97}"/>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72" name="Freeform 32">
              <a:extLst>
                <a:ext uri="{FF2B5EF4-FFF2-40B4-BE49-F238E27FC236}">
                  <a16:creationId xmlns:a16="http://schemas.microsoft.com/office/drawing/2014/main" id="{DCFFB0E1-B33F-4D86-BCD6-B50524F6C35D}"/>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73" name="Group 172">
            <a:extLst>
              <a:ext uri="{FF2B5EF4-FFF2-40B4-BE49-F238E27FC236}">
                <a16:creationId xmlns:a16="http://schemas.microsoft.com/office/drawing/2014/main" id="{2739D025-16B3-4DD7-9635-C2CF897B8B5E}"/>
              </a:ext>
            </a:extLst>
          </p:cNvPr>
          <p:cNvGrpSpPr/>
          <p:nvPr/>
        </p:nvGrpSpPr>
        <p:grpSpPr>
          <a:xfrm>
            <a:off x="3739947" y="3658737"/>
            <a:ext cx="227707" cy="261990"/>
            <a:chOff x="786472" y="4572218"/>
            <a:chExt cx="459449" cy="528625"/>
          </a:xfrm>
          <a:solidFill>
            <a:schemeClr val="accent1"/>
          </a:solidFill>
        </p:grpSpPr>
        <p:sp>
          <p:nvSpPr>
            <p:cNvPr id="174" name="Freeform 33">
              <a:extLst>
                <a:ext uri="{FF2B5EF4-FFF2-40B4-BE49-F238E27FC236}">
                  <a16:creationId xmlns:a16="http://schemas.microsoft.com/office/drawing/2014/main" id="{09BACBDD-74BF-4EE4-B522-84365686F03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75" name="Oval 30">
              <a:extLst>
                <a:ext uri="{FF2B5EF4-FFF2-40B4-BE49-F238E27FC236}">
                  <a16:creationId xmlns:a16="http://schemas.microsoft.com/office/drawing/2014/main" id="{CC4BFEA5-B3C8-46A4-994F-1CBF63F121AA}"/>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76" name="Freeform 31">
              <a:extLst>
                <a:ext uri="{FF2B5EF4-FFF2-40B4-BE49-F238E27FC236}">
                  <a16:creationId xmlns:a16="http://schemas.microsoft.com/office/drawing/2014/main" id="{577C6617-4991-42DD-A538-CFE930177030}"/>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77" name="Freeform 32">
              <a:extLst>
                <a:ext uri="{FF2B5EF4-FFF2-40B4-BE49-F238E27FC236}">
                  <a16:creationId xmlns:a16="http://schemas.microsoft.com/office/drawing/2014/main" id="{33531889-F51C-478D-8400-9A64F6079E3B}"/>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78" name="Group 177">
            <a:extLst>
              <a:ext uri="{FF2B5EF4-FFF2-40B4-BE49-F238E27FC236}">
                <a16:creationId xmlns:a16="http://schemas.microsoft.com/office/drawing/2014/main" id="{AFB513DF-45B7-411F-A617-27BE83795A8D}"/>
              </a:ext>
            </a:extLst>
          </p:cNvPr>
          <p:cNvGrpSpPr/>
          <p:nvPr/>
        </p:nvGrpSpPr>
        <p:grpSpPr>
          <a:xfrm>
            <a:off x="4222347" y="3543172"/>
            <a:ext cx="227707" cy="261990"/>
            <a:chOff x="786472" y="4572218"/>
            <a:chExt cx="459449" cy="528625"/>
          </a:xfrm>
          <a:solidFill>
            <a:schemeClr val="accent1"/>
          </a:solidFill>
        </p:grpSpPr>
        <p:sp>
          <p:nvSpPr>
            <p:cNvPr id="179" name="Freeform 33">
              <a:extLst>
                <a:ext uri="{FF2B5EF4-FFF2-40B4-BE49-F238E27FC236}">
                  <a16:creationId xmlns:a16="http://schemas.microsoft.com/office/drawing/2014/main" id="{4B259AD7-A88A-472B-BDBF-E4F8F1A8772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0" name="Oval 30">
              <a:extLst>
                <a:ext uri="{FF2B5EF4-FFF2-40B4-BE49-F238E27FC236}">
                  <a16:creationId xmlns:a16="http://schemas.microsoft.com/office/drawing/2014/main" id="{D9ECAAE5-CF1A-4B52-A552-2AE0DCBF4CCA}"/>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1" name="Freeform 31">
              <a:extLst>
                <a:ext uri="{FF2B5EF4-FFF2-40B4-BE49-F238E27FC236}">
                  <a16:creationId xmlns:a16="http://schemas.microsoft.com/office/drawing/2014/main" id="{FCCB23AB-F18E-425C-9041-559DDE5E1F9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2" name="Freeform 32">
              <a:extLst>
                <a:ext uri="{FF2B5EF4-FFF2-40B4-BE49-F238E27FC236}">
                  <a16:creationId xmlns:a16="http://schemas.microsoft.com/office/drawing/2014/main" id="{E2B09164-CB30-4553-A80B-0166C14645A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83" name="Group 182">
            <a:extLst>
              <a:ext uri="{FF2B5EF4-FFF2-40B4-BE49-F238E27FC236}">
                <a16:creationId xmlns:a16="http://schemas.microsoft.com/office/drawing/2014/main" id="{DF4DB321-E19D-49B5-B81E-978802149C81}"/>
              </a:ext>
            </a:extLst>
          </p:cNvPr>
          <p:cNvGrpSpPr/>
          <p:nvPr/>
        </p:nvGrpSpPr>
        <p:grpSpPr>
          <a:xfrm>
            <a:off x="5496343" y="4763294"/>
            <a:ext cx="227707" cy="261990"/>
            <a:chOff x="786472" y="4572218"/>
            <a:chExt cx="459449" cy="528625"/>
          </a:xfrm>
          <a:solidFill>
            <a:schemeClr val="accent1"/>
          </a:solidFill>
        </p:grpSpPr>
        <p:sp>
          <p:nvSpPr>
            <p:cNvPr id="184" name="Freeform 33">
              <a:extLst>
                <a:ext uri="{FF2B5EF4-FFF2-40B4-BE49-F238E27FC236}">
                  <a16:creationId xmlns:a16="http://schemas.microsoft.com/office/drawing/2014/main" id="{A50F5DE0-4AAF-4234-8887-48FC1F1A25C8}"/>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5" name="Oval 30">
              <a:extLst>
                <a:ext uri="{FF2B5EF4-FFF2-40B4-BE49-F238E27FC236}">
                  <a16:creationId xmlns:a16="http://schemas.microsoft.com/office/drawing/2014/main" id="{86C884D3-3606-4BAC-9C6B-778E452A1DC5}"/>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6" name="Freeform 31">
              <a:extLst>
                <a:ext uri="{FF2B5EF4-FFF2-40B4-BE49-F238E27FC236}">
                  <a16:creationId xmlns:a16="http://schemas.microsoft.com/office/drawing/2014/main" id="{9453F2F9-9E9D-4E82-AB64-18BBA6DF572F}"/>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87" name="Freeform 32">
              <a:extLst>
                <a:ext uri="{FF2B5EF4-FFF2-40B4-BE49-F238E27FC236}">
                  <a16:creationId xmlns:a16="http://schemas.microsoft.com/office/drawing/2014/main" id="{F9CC3E80-E481-4593-B2F4-3DA0EBF6B902}"/>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88" name="Group 187">
            <a:extLst>
              <a:ext uri="{FF2B5EF4-FFF2-40B4-BE49-F238E27FC236}">
                <a16:creationId xmlns:a16="http://schemas.microsoft.com/office/drawing/2014/main" id="{FD3466A1-6F1F-472D-A53A-8B4F431000DA}"/>
              </a:ext>
            </a:extLst>
          </p:cNvPr>
          <p:cNvGrpSpPr/>
          <p:nvPr/>
        </p:nvGrpSpPr>
        <p:grpSpPr>
          <a:xfrm>
            <a:off x="6236961" y="5078102"/>
            <a:ext cx="227707" cy="261990"/>
            <a:chOff x="786472" y="4572218"/>
            <a:chExt cx="459449" cy="528625"/>
          </a:xfrm>
          <a:solidFill>
            <a:schemeClr val="accent1"/>
          </a:solidFill>
        </p:grpSpPr>
        <p:sp>
          <p:nvSpPr>
            <p:cNvPr id="189" name="Freeform 33">
              <a:extLst>
                <a:ext uri="{FF2B5EF4-FFF2-40B4-BE49-F238E27FC236}">
                  <a16:creationId xmlns:a16="http://schemas.microsoft.com/office/drawing/2014/main" id="{F03D9563-E50C-4E97-9BC2-507CE40F55DB}"/>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90" name="Oval 30">
              <a:extLst>
                <a:ext uri="{FF2B5EF4-FFF2-40B4-BE49-F238E27FC236}">
                  <a16:creationId xmlns:a16="http://schemas.microsoft.com/office/drawing/2014/main" id="{B0F40FB2-8A5D-4EE1-9933-096FC30CD955}"/>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91" name="Freeform 31">
              <a:extLst>
                <a:ext uri="{FF2B5EF4-FFF2-40B4-BE49-F238E27FC236}">
                  <a16:creationId xmlns:a16="http://schemas.microsoft.com/office/drawing/2014/main" id="{35F4D0E6-F375-4743-A727-BE78FAAE3059}"/>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92" name="Freeform 32">
              <a:extLst>
                <a:ext uri="{FF2B5EF4-FFF2-40B4-BE49-F238E27FC236}">
                  <a16:creationId xmlns:a16="http://schemas.microsoft.com/office/drawing/2014/main" id="{3BFE2743-B8A6-497A-9AAE-56E60077D495}"/>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193" name="Group 192">
            <a:extLst>
              <a:ext uri="{FF2B5EF4-FFF2-40B4-BE49-F238E27FC236}">
                <a16:creationId xmlns:a16="http://schemas.microsoft.com/office/drawing/2014/main" id="{1AA50C22-B50E-4899-BFFE-CE501493438E}"/>
              </a:ext>
            </a:extLst>
          </p:cNvPr>
          <p:cNvGrpSpPr/>
          <p:nvPr/>
        </p:nvGrpSpPr>
        <p:grpSpPr>
          <a:xfrm>
            <a:off x="7043089" y="5835097"/>
            <a:ext cx="227707" cy="261990"/>
            <a:chOff x="786472" y="4572218"/>
            <a:chExt cx="459449" cy="528625"/>
          </a:xfrm>
          <a:solidFill>
            <a:schemeClr val="accent1"/>
          </a:solidFill>
        </p:grpSpPr>
        <p:sp>
          <p:nvSpPr>
            <p:cNvPr id="194" name="Freeform 33">
              <a:extLst>
                <a:ext uri="{FF2B5EF4-FFF2-40B4-BE49-F238E27FC236}">
                  <a16:creationId xmlns:a16="http://schemas.microsoft.com/office/drawing/2014/main" id="{5608516A-F46E-4742-8E47-4F0006BD9B1C}"/>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95" name="Oval 30">
              <a:extLst>
                <a:ext uri="{FF2B5EF4-FFF2-40B4-BE49-F238E27FC236}">
                  <a16:creationId xmlns:a16="http://schemas.microsoft.com/office/drawing/2014/main" id="{AFD5C990-287F-4152-96CD-207EB0C0C3F3}"/>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96" name="Freeform 31">
              <a:extLst>
                <a:ext uri="{FF2B5EF4-FFF2-40B4-BE49-F238E27FC236}">
                  <a16:creationId xmlns:a16="http://schemas.microsoft.com/office/drawing/2014/main" id="{218D4817-18F8-4979-A109-75E38FD29A99}"/>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97" name="Freeform 32">
              <a:extLst>
                <a:ext uri="{FF2B5EF4-FFF2-40B4-BE49-F238E27FC236}">
                  <a16:creationId xmlns:a16="http://schemas.microsoft.com/office/drawing/2014/main" id="{DFB3C83A-2356-4565-B89B-7530D6518960}"/>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27" name="Group 26">
            <a:extLst>
              <a:ext uri="{FF2B5EF4-FFF2-40B4-BE49-F238E27FC236}">
                <a16:creationId xmlns:a16="http://schemas.microsoft.com/office/drawing/2014/main" id="{C5A1181B-6830-40DC-8428-80460BA66D8C}"/>
              </a:ext>
            </a:extLst>
          </p:cNvPr>
          <p:cNvGrpSpPr/>
          <p:nvPr/>
        </p:nvGrpSpPr>
        <p:grpSpPr>
          <a:xfrm>
            <a:off x="6354335" y="4015553"/>
            <a:ext cx="566846" cy="368045"/>
            <a:chOff x="3971459" y="2509720"/>
            <a:chExt cx="354279" cy="230028"/>
          </a:xfrm>
          <a:solidFill>
            <a:schemeClr val="accent1"/>
          </a:solidFill>
        </p:grpSpPr>
        <p:grpSp>
          <p:nvGrpSpPr>
            <p:cNvPr id="198" name="Group 197">
              <a:extLst>
                <a:ext uri="{FF2B5EF4-FFF2-40B4-BE49-F238E27FC236}">
                  <a16:creationId xmlns:a16="http://schemas.microsoft.com/office/drawing/2014/main" id="{CFA9F36D-76C0-4883-8B2D-FEBD150EAC80}"/>
                </a:ext>
              </a:extLst>
            </p:cNvPr>
            <p:cNvGrpSpPr/>
            <p:nvPr/>
          </p:nvGrpSpPr>
          <p:grpSpPr>
            <a:xfrm>
              <a:off x="3971459" y="2509720"/>
              <a:ext cx="142317" cy="163744"/>
              <a:chOff x="786472" y="4572218"/>
              <a:chExt cx="459449" cy="528625"/>
            </a:xfrm>
            <a:grpFill/>
          </p:grpSpPr>
          <p:sp>
            <p:nvSpPr>
              <p:cNvPr id="199" name="Freeform 33">
                <a:extLst>
                  <a:ext uri="{FF2B5EF4-FFF2-40B4-BE49-F238E27FC236}">
                    <a16:creationId xmlns:a16="http://schemas.microsoft.com/office/drawing/2014/main" id="{AC107BE0-180C-474B-A7EB-32FB31B9D68C}"/>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00" name="Oval 30">
                <a:extLst>
                  <a:ext uri="{FF2B5EF4-FFF2-40B4-BE49-F238E27FC236}">
                    <a16:creationId xmlns:a16="http://schemas.microsoft.com/office/drawing/2014/main" id="{BBAF47A6-5CB5-4F33-AE11-D8EA17F18B93}"/>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01" name="Freeform 31">
                <a:extLst>
                  <a:ext uri="{FF2B5EF4-FFF2-40B4-BE49-F238E27FC236}">
                    <a16:creationId xmlns:a16="http://schemas.microsoft.com/office/drawing/2014/main" id="{7213A3C8-0B9A-4020-8EEF-7EAF5C1615ED}"/>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02" name="Freeform 32">
                <a:extLst>
                  <a:ext uri="{FF2B5EF4-FFF2-40B4-BE49-F238E27FC236}">
                    <a16:creationId xmlns:a16="http://schemas.microsoft.com/office/drawing/2014/main" id="{A4F65529-A74D-4397-8BB7-6F9EC72D60A3}"/>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203" name="Group 202">
              <a:extLst>
                <a:ext uri="{FF2B5EF4-FFF2-40B4-BE49-F238E27FC236}">
                  <a16:creationId xmlns:a16="http://schemas.microsoft.com/office/drawing/2014/main" id="{D94F918E-7772-4591-9E23-628024CF527B}"/>
                </a:ext>
              </a:extLst>
            </p:cNvPr>
            <p:cNvGrpSpPr/>
            <p:nvPr/>
          </p:nvGrpSpPr>
          <p:grpSpPr>
            <a:xfrm>
              <a:off x="4183421" y="2538830"/>
              <a:ext cx="142317" cy="163744"/>
              <a:chOff x="786472" y="4572218"/>
              <a:chExt cx="459449" cy="528625"/>
            </a:xfrm>
            <a:grpFill/>
          </p:grpSpPr>
          <p:sp>
            <p:nvSpPr>
              <p:cNvPr id="204" name="Freeform 33">
                <a:extLst>
                  <a:ext uri="{FF2B5EF4-FFF2-40B4-BE49-F238E27FC236}">
                    <a16:creationId xmlns:a16="http://schemas.microsoft.com/office/drawing/2014/main" id="{AF75B592-DFBA-4ED5-93B0-2DACD54434C6}"/>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05" name="Oval 30">
                <a:extLst>
                  <a:ext uri="{FF2B5EF4-FFF2-40B4-BE49-F238E27FC236}">
                    <a16:creationId xmlns:a16="http://schemas.microsoft.com/office/drawing/2014/main" id="{176B2881-3D60-4126-8BBD-270FF063C35A}"/>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06" name="Freeform 31">
                <a:extLst>
                  <a:ext uri="{FF2B5EF4-FFF2-40B4-BE49-F238E27FC236}">
                    <a16:creationId xmlns:a16="http://schemas.microsoft.com/office/drawing/2014/main" id="{C91DA698-0F95-4F21-BF84-3C4B95CFCCD1}"/>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07" name="Freeform 32">
                <a:extLst>
                  <a:ext uri="{FF2B5EF4-FFF2-40B4-BE49-F238E27FC236}">
                    <a16:creationId xmlns:a16="http://schemas.microsoft.com/office/drawing/2014/main" id="{414D0B1F-8F88-43B7-BE41-CB79CD685DCC}"/>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nvGrpSpPr>
            <p:cNvPr id="208" name="Group 207">
              <a:extLst>
                <a:ext uri="{FF2B5EF4-FFF2-40B4-BE49-F238E27FC236}">
                  <a16:creationId xmlns:a16="http://schemas.microsoft.com/office/drawing/2014/main" id="{123C2391-F9F3-4101-A520-C8265200D613}"/>
                </a:ext>
              </a:extLst>
            </p:cNvPr>
            <p:cNvGrpSpPr/>
            <p:nvPr/>
          </p:nvGrpSpPr>
          <p:grpSpPr>
            <a:xfrm>
              <a:off x="4061065" y="2576004"/>
              <a:ext cx="142317" cy="163744"/>
              <a:chOff x="786472" y="4572218"/>
              <a:chExt cx="459449" cy="528625"/>
            </a:xfrm>
            <a:grpFill/>
          </p:grpSpPr>
          <p:sp>
            <p:nvSpPr>
              <p:cNvPr id="209" name="Freeform 33">
                <a:extLst>
                  <a:ext uri="{FF2B5EF4-FFF2-40B4-BE49-F238E27FC236}">
                    <a16:creationId xmlns:a16="http://schemas.microsoft.com/office/drawing/2014/main" id="{95A4D1D0-A318-41EF-9240-48B3CBAE62F1}"/>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10" name="Oval 30">
                <a:extLst>
                  <a:ext uri="{FF2B5EF4-FFF2-40B4-BE49-F238E27FC236}">
                    <a16:creationId xmlns:a16="http://schemas.microsoft.com/office/drawing/2014/main" id="{28419D72-1616-4D69-9F1E-1AF48AC1E1D8}"/>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11" name="Freeform 31">
                <a:extLst>
                  <a:ext uri="{FF2B5EF4-FFF2-40B4-BE49-F238E27FC236}">
                    <a16:creationId xmlns:a16="http://schemas.microsoft.com/office/drawing/2014/main" id="{03BC8F2A-836D-427D-8AF8-60672720426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212" name="Freeform 32">
                <a:extLst>
                  <a:ext uri="{FF2B5EF4-FFF2-40B4-BE49-F238E27FC236}">
                    <a16:creationId xmlns:a16="http://schemas.microsoft.com/office/drawing/2014/main" id="{15857085-A4B9-49FE-A6BE-FC86F7A1D60C}"/>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grpSp>
        <p:nvGrpSpPr>
          <p:cNvPr id="118" name="Group 4">
            <a:extLst>
              <a:ext uri="{FF2B5EF4-FFF2-40B4-BE49-F238E27FC236}">
                <a16:creationId xmlns:a16="http://schemas.microsoft.com/office/drawing/2014/main" id="{C77A5C0C-003C-3747-8E86-95BF61D0EF7E}"/>
              </a:ext>
            </a:extLst>
          </p:cNvPr>
          <p:cNvGrpSpPr>
            <a:grpSpLocks noChangeAspect="1"/>
          </p:cNvGrpSpPr>
          <p:nvPr/>
        </p:nvGrpSpPr>
        <p:grpSpPr bwMode="auto">
          <a:xfrm>
            <a:off x="13177365" y="284287"/>
            <a:ext cx="895360" cy="902274"/>
            <a:chOff x="1845" y="573"/>
            <a:chExt cx="2072" cy="2088"/>
          </a:xfrm>
        </p:grpSpPr>
        <p:sp>
          <p:nvSpPr>
            <p:cNvPr id="119" name="Oval 5">
              <a:extLst>
                <a:ext uri="{FF2B5EF4-FFF2-40B4-BE49-F238E27FC236}">
                  <a16:creationId xmlns:a16="http://schemas.microsoft.com/office/drawing/2014/main" id="{7678F22D-39A0-D64E-8724-8C51612FEA58}"/>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15" name="Oval 6">
              <a:extLst>
                <a:ext uri="{FF2B5EF4-FFF2-40B4-BE49-F238E27FC236}">
                  <a16:creationId xmlns:a16="http://schemas.microsoft.com/office/drawing/2014/main" id="{D963E4DE-0F12-FC48-93CB-20C1E09029EC}"/>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16" name="Line 7">
              <a:extLst>
                <a:ext uri="{FF2B5EF4-FFF2-40B4-BE49-F238E27FC236}">
                  <a16:creationId xmlns:a16="http://schemas.microsoft.com/office/drawing/2014/main" id="{7A3F0732-DE7C-1644-9F8C-5293379683ED}"/>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17" name="Line 8">
              <a:extLst>
                <a:ext uri="{FF2B5EF4-FFF2-40B4-BE49-F238E27FC236}">
                  <a16:creationId xmlns:a16="http://schemas.microsoft.com/office/drawing/2014/main" id="{2B8DA200-9FD4-5B49-927A-EF045EF2D6DF}"/>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18" name="Line 9">
              <a:extLst>
                <a:ext uri="{FF2B5EF4-FFF2-40B4-BE49-F238E27FC236}">
                  <a16:creationId xmlns:a16="http://schemas.microsoft.com/office/drawing/2014/main" id="{3142358D-2160-D54B-B2FA-6784A936E709}"/>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19" name="Line 10">
              <a:extLst>
                <a:ext uri="{FF2B5EF4-FFF2-40B4-BE49-F238E27FC236}">
                  <a16:creationId xmlns:a16="http://schemas.microsoft.com/office/drawing/2014/main" id="{BC672134-12BC-6447-969D-E566BA9149C0}"/>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0" name="Line 11">
              <a:extLst>
                <a:ext uri="{FF2B5EF4-FFF2-40B4-BE49-F238E27FC236}">
                  <a16:creationId xmlns:a16="http://schemas.microsoft.com/office/drawing/2014/main" id="{E9C4D1A5-E22D-A141-997D-6009A37524F8}"/>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1" name="Line 12">
              <a:extLst>
                <a:ext uri="{FF2B5EF4-FFF2-40B4-BE49-F238E27FC236}">
                  <a16:creationId xmlns:a16="http://schemas.microsoft.com/office/drawing/2014/main" id="{4D4E4DF1-EC01-384F-956A-AF968943E8C0}"/>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2" name="Line 13">
              <a:extLst>
                <a:ext uri="{FF2B5EF4-FFF2-40B4-BE49-F238E27FC236}">
                  <a16:creationId xmlns:a16="http://schemas.microsoft.com/office/drawing/2014/main" id="{D9CD097F-C29D-C94B-8A81-708B624BE136}"/>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3" name="Line 14">
              <a:extLst>
                <a:ext uri="{FF2B5EF4-FFF2-40B4-BE49-F238E27FC236}">
                  <a16:creationId xmlns:a16="http://schemas.microsoft.com/office/drawing/2014/main" id="{CBE9691D-7368-DE46-BCD6-FEA05ADF3981}"/>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4" name="Freeform 15">
              <a:extLst>
                <a:ext uri="{FF2B5EF4-FFF2-40B4-BE49-F238E27FC236}">
                  <a16:creationId xmlns:a16="http://schemas.microsoft.com/office/drawing/2014/main" id="{8C65AF5F-27FD-4B4C-821B-402B4C562611}"/>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5" name="Line 16">
              <a:extLst>
                <a:ext uri="{FF2B5EF4-FFF2-40B4-BE49-F238E27FC236}">
                  <a16:creationId xmlns:a16="http://schemas.microsoft.com/office/drawing/2014/main" id="{9B0539A7-0C76-6140-B0E3-B8243FD572A0}"/>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6" name="Line 17">
              <a:extLst>
                <a:ext uri="{FF2B5EF4-FFF2-40B4-BE49-F238E27FC236}">
                  <a16:creationId xmlns:a16="http://schemas.microsoft.com/office/drawing/2014/main" id="{21D77B64-4F03-A54D-A8F3-FC82A56B1CCB}"/>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7" name="Line 18">
              <a:extLst>
                <a:ext uri="{FF2B5EF4-FFF2-40B4-BE49-F238E27FC236}">
                  <a16:creationId xmlns:a16="http://schemas.microsoft.com/office/drawing/2014/main" id="{7FD8ED63-726E-9645-AF5C-3C69B592D32B}"/>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8" name="Line 19">
              <a:extLst>
                <a:ext uri="{FF2B5EF4-FFF2-40B4-BE49-F238E27FC236}">
                  <a16:creationId xmlns:a16="http://schemas.microsoft.com/office/drawing/2014/main" id="{B396115C-EF14-5A4B-B87A-2885A6A374E6}"/>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9" name="Line 20">
              <a:extLst>
                <a:ext uri="{FF2B5EF4-FFF2-40B4-BE49-F238E27FC236}">
                  <a16:creationId xmlns:a16="http://schemas.microsoft.com/office/drawing/2014/main" id="{C79C9B6E-E19D-AA4C-B71C-15EB2C5A7EB5}"/>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30" name="Line 21">
              <a:extLst>
                <a:ext uri="{FF2B5EF4-FFF2-40B4-BE49-F238E27FC236}">
                  <a16:creationId xmlns:a16="http://schemas.microsoft.com/office/drawing/2014/main" id="{F9DA6F39-5775-EB44-97B7-8CC2159B3839}"/>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31" name="Line 22">
              <a:extLst>
                <a:ext uri="{FF2B5EF4-FFF2-40B4-BE49-F238E27FC236}">
                  <a16:creationId xmlns:a16="http://schemas.microsoft.com/office/drawing/2014/main" id="{B8D8DAB3-9BA9-D14D-8A05-DE275EFF9541}"/>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32" name="Line 23">
              <a:extLst>
                <a:ext uri="{FF2B5EF4-FFF2-40B4-BE49-F238E27FC236}">
                  <a16:creationId xmlns:a16="http://schemas.microsoft.com/office/drawing/2014/main" id="{685BABD4-6DB1-204D-A2BF-D504AA5B8522}"/>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sp>
        <p:nvSpPr>
          <p:cNvPr id="233" name="Rectangle 232">
            <a:extLst>
              <a:ext uri="{FF2B5EF4-FFF2-40B4-BE49-F238E27FC236}">
                <a16:creationId xmlns:a16="http://schemas.microsoft.com/office/drawing/2014/main" id="{E8169BB4-6370-8047-AC85-4A4FF8665BC3}"/>
              </a:ext>
            </a:extLst>
          </p:cNvPr>
          <p:cNvSpPr/>
          <p:nvPr/>
        </p:nvSpPr>
        <p:spPr>
          <a:xfrm>
            <a:off x="12989607" y="272642"/>
            <a:ext cx="1203250" cy="1052160"/>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cxnSp>
        <p:nvCxnSpPr>
          <p:cNvPr id="213" name="Straight Connector 212">
            <a:extLst>
              <a:ext uri="{FF2B5EF4-FFF2-40B4-BE49-F238E27FC236}">
                <a16:creationId xmlns:a16="http://schemas.microsoft.com/office/drawing/2014/main" id="{4BC95560-C7DF-FD43-B8A5-90430245C08F}"/>
              </a:ext>
            </a:extLst>
          </p:cNvPr>
          <p:cNvCxnSpPr/>
          <p:nvPr/>
        </p:nvCxnSpPr>
        <p:spPr>
          <a:xfrm>
            <a:off x="8054791" y="1986514"/>
            <a:ext cx="0" cy="4872325"/>
          </a:xfrm>
          <a:prstGeom prst="line">
            <a:avLst/>
          </a:prstGeom>
          <a:noFill/>
          <a:ln w="12700" cap="rnd" cmpd="sng" algn="ctr">
            <a:solidFill>
              <a:schemeClr val="accent6">
                <a:lumMod val="20000"/>
                <a:lumOff val="80000"/>
              </a:schemeClr>
            </a:solidFill>
            <a:prstDash val="solid"/>
          </a:ln>
          <a:effectLst/>
        </p:spPr>
      </p:cxnSp>
      <p:sp>
        <p:nvSpPr>
          <p:cNvPr id="234" name="Content Placeholder 2">
            <a:extLst>
              <a:ext uri="{FF2B5EF4-FFF2-40B4-BE49-F238E27FC236}">
                <a16:creationId xmlns:a16="http://schemas.microsoft.com/office/drawing/2014/main" id="{64539C61-0FB2-AD43-835C-C8712770C921}"/>
              </a:ext>
            </a:extLst>
          </p:cNvPr>
          <p:cNvSpPr txBox="1">
            <a:spLocks/>
          </p:cNvSpPr>
          <p:nvPr/>
        </p:nvSpPr>
        <p:spPr>
          <a:xfrm>
            <a:off x="8672848" y="2008634"/>
            <a:ext cx="5295729" cy="4811574"/>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pc="-32" dirty="0">
                <a:solidFill>
                  <a:schemeClr val="tx1"/>
                </a:solidFill>
                <a:latin typeface="+mn-lt"/>
                <a:ea typeface="Amazon Ember Light" panose="020B0403020204020204" pitchFamily="34" charset="0"/>
                <a:cs typeface="Amazon Ember Light" panose="020B0403020204020204" pitchFamily="34" charset="0"/>
              </a:rPr>
              <a:t>Build high-performance, globally distributed applications</a:t>
            </a:r>
          </a:p>
          <a:p>
            <a:pPr>
              <a:lnSpc>
                <a:spcPct val="90000"/>
              </a:lnSpc>
              <a:spcBef>
                <a:spcPts val="0"/>
              </a:spcBef>
              <a:spcAft>
                <a:spcPts val="2880"/>
              </a:spcAft>
            </a:pPr>
            <a:r>
              <a:rPr lang="en-US" spc="-32" dirty="0">
                <a:solidFill>
                  <a:schemeClr val="tx1"/>
                </a:solidFill>
                <a:latin typeface="+mn-lt"/>
                <a:ea typeface="Amazon Ember Light" panose="020B0403020204020204" pitchFamily="34" charset="0"/>
                <a:cs typeface="Amazon Ember Light" panose="020B0403020204020204" pitchFamily="34" charset="0"/>
              </a:rPr>
              <a:t>Low-latency reads and writes </a:t>
            </a:r>
            <a:br>
              <a:rPr lang="en-US" spc="-32" dirty="0">
                <a:solidFill>
                  <a:schemeClr val="tx1"/>
                </a:solidFill>
                <a:latin typeface="+mn-lt"/>
                <a:ea typeface="Amazon Ember Light" panose="020B0403020204020204" pitchFamily="34" charset="0"/>
                <a:cs typeface="Amazon Ember Light" panose="020B0403020204020204" pitchFamily="34" charset="0"/>
              </a:rPr>
            </a:br>
            <a:r>
              <a:rPr lang="en-US" spc="-32" dirty="0">
                <a:solidFill>
                  <a:schemeClr val="tx1"/>
                </a:solidFill>
                <a:latin typeface="+mn-lt"/>
                <a:ea typeface="Amazon Ember Light" panose="020B0403020204020204" pitchFamily="34" charset="0"/>
                <a:cs typeface="Amazon Ember Light" panose="020B0403020204020204" pitchFamily="34" charset="0"/>
              </a:rPr>
              <a:t>to locally available tables</a:t>
            </a:r>
          </a:p>
          <a:p>
            <a:pPr>
              <a:lnSpc>
                <a:spcPct val="90000"/>
              </a:lnSpc>
              <a:spcBef>
                <a:spcPts val="0"/>
              </a:spcBef>
              <a:spcAft>
                <a:spcPts val="2880"/>
              </a:spcAft>
            </a:pPr>
            <a:r>
              <a:rPr lang="en-US" spc="-32" dirty="0">
                <a:solidFill>
                  <a:schemeClr val="tx1"/>
                </a:solidFill>
                <a:latin typeface="+mn-lt"/>
                <a:ea typeface="Amazon Ember Light" panose="020B0403020204020204" pitchFamily="34" charset="0"/>
                <a:cs typeface="Amazon Ember Light" panose="020B0403020204020204" pitchFamily="34" charset="0"/>
              </a:rPr>
              <a:t>Multi-Region redundancy </a:t>
            </a:r>
            <a:br>
              <a:rPr lang="en-US" spc="-32" dirty="0">
                <a:solidFill>
                  <a:schemeClr val="tx1"/>
                </a:solidFill>
                <a:latin typeface="+mn-lt"/>
                <a:ea typeface="Amazon Ember Light" panose="020B0403020204020204" pitchFamily="34" charset="0"/>
                <a:cs typeface="Amazon Ember Light" panose="020B0403020204020204" pitchFamily="34" charset="0"/>
              </a:rPr>
            </a:br>
            <a:r>
              <a:rPr lang="en-US" spc="-32" dirty="0">
                <a:solidFill>
                  <a:schemeClr val="tx1"/>
                </a:solidFill>
                <a:latin typeface="+mn-lt"/>
                <a:ea typeface="Amazon Ember Light" panose="020B0403020204020204" pitchFamily="34" charset="0"/>
                <a:cs typeface="Amazon Ember Light" panose="020B0403020204020204" pitchFamily="34" charset="0"/>
              </a:rPr>
              <a:t>and resiliency and 99.999 percent availability</a:t>
            </a:r>
          </a:p>
          <a:p>
            <a:pPr>
              <a:lnSpc>
                <a:spcPct val="90000"/>
              </a:lnSpc>
              <a:spcBef>
                <a:spcPts val="0"/>
              </a:spcBef>
              <a:spcAft>
                <a:spcPts val="2880"/>
              </a:spcAft>
            </a:pPr>
            <a:r>
              <a:rPr lang="en-US" spc="-32" dirty="0">
                <a:solidFill>
                  <a:schemeClr val="tx1"/>
                </a:solidFill>
                <a:latin typeface="+mn-lt"/>
                <a:ea typeface="Amazon Ember Light" panose="020B0403020204020204" pitchFamily="34" charset="0"/>
                <a:cs typeface="Amazon Ember Light" panose="020B0403020204020204" pitchFamily="34" charset="0"/>
              </a:rPr>
              <a:t>Multi-active writes from any Region</a:t>
            </a:r>
          </a:p>
          <a:p>
            <a:pPr>
              <a:lnSpc>
                <a:spcPct val="90000"/>
              </a:lnSpc>
              <a:spcBef>
                <a:spcPts val="0"/>
              </a:spcBef>
              <a:spcAft>
                <a:spcPts val="2880"/>
              </a:spcAft>
            </a:pPr>
            <a:r>
              <a:rPr lang="en-US" spc="-32" dirty="0">
                <a:solidFill>
                  <a:schemeClr val="tx1"/>
                </a:solidFill>
                <a:latin typeface="+mn-lt"/>
                <a:ea typeface="Amazon Ember Light" panose="020B0403020204020204" pitchFamily="34" charset="0"/>
                <a:cs typeface="Amazon Ember Light" panose="020B0403020204020204" pitchFamily="34" charset="0"/>
              </a:rPr>
              <a:t>Easy to set up and no application rewrites required</a:t>
            </a:r>
          </a:p>
        </p:txBody>
      </p:sp>
      <p:sp>
        <p:nvSpPr>
          <p:cNvPr id="214" name="Slide Number Placeholder 4">
            <a:extLst>
              <a:ext uri="{FF2B5EF4-FFF2-40B4-BE49-F238E27FC236}">
                <a16:creationId xmlns:a16="http://schemas.microsoft.com/office/drawing/2014/main" id="{393171B6-0F89-234B-A169-CB3B2BEBA79A}"/>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19</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49311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34"/>
                                        </p:tgtEl>
                                        <p:attrNameLst>
                                          <p:attrName>style.visibility</p:attrName>
                                        </p:attrNameLst>
                                      </p:cBhvr>
                                      <p:to>
                                        <p:strVal val="visible"/>
                                      </p:to>
                                    </p:set>
                                    <p:animEffect transition="in" filter="fade">
                                      <p:cBhvr>
                                        <p:cTn id="10" dur="350"/>
                                        <p:tgtEl>
                                          <p:spTgt spid="234"/>
                                        </p:tgtEl>
                                      </p:cBhvr>
                                    </p:animEffect>
                                  </p:childTnLst>
                                </p:cTn>
                              </p:par>
                              <p:par>
                                <p:cTn id="11" presetID="63" presetClass="path" presetSubtype="0" decel="100000" fill="hold" grpId="1" nodeType="withEffect">
                                  <p:stCondLst>
                                    <p:cond delay="250"/>
                                  </p:stCondLst>
                                  <p:childTnLst>
                                    <p:animMotion origin="layout" path="M -4.44444E-6 4.69136E-6 L 0.04757 4.69136E-6 " pathEditMode="relative" rAng="0" ptsTypes="AA">
                                      <p:cBhvr>
                                        <p:cTn id="12" dur="500" spd="-100000" fill="hold"/>
                                        <p:tgtEl>
                                          <p:spTgt spid="234"/>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23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90219" y="5949949"/>
            <a:ext cx="9022988" cy="2118285"/>
          </a:xfrm>
        </p:spPr>
        <p:txBody>
          <a:bodyPr>
            <a:noAutofit/>
          </a:bodyPr>
          <a:lstStyle/>
          <a:p>
            <a:r>
              <a:rPr lang="en-US" sz="2400" i="1" dirty="0"/>
              <a:t>Speaker Name</a:t>
            </a:r>
          </a:p>
          <a:p>
            <a:r>
              <a:rPr lang="en-US" sz="2400" i="1" dirty="0"/>
              <a:t>Speaker Title</a:t>
            </a:r>
          </a:p>
          <a:p>
            <a:endParaRPr lang="en-US" sz="2400" dirty="0"/>
          </a:p>
          <a:p>
            <a:r>
              <a:rPr lang="en-US" sz="1800" dirty="0"/>
              <a:t>9 </a:t>
            </a:r>
            <a:r>
              <a:rPr lang="en-US" sz="1800"/>
              <a:t>May 2022 </a:t>
            </a:r>
            <a:r>
              <a:rPr lang="en-US" sz="1800" dirty="0"/>
              <a:t>|  Follow @DynamoDB on </a:t>
            </a:r>
          </a:p>
          <a:p>
            <a:endParaRPr lang="en-US" sz="2400" dirty="0"/>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3053166"/>
            <a:ext cx="11719981" cy="1191259"/>
          </a:xfrm>
        </p:spPr>
        <p:txBody>
          <a:bodyPr/>
          <a:lstStyle/>
          <a:p>
            <a:r>
              <a:rPr lang="en-US" dirty="0"/>
              <a:t>Amazon DynamoDB</a:t>
            </a:r>
          </a:p>
        </p:txBody>
      </p:sp>
      <p:sp>
        <p:nvSpPr>
          <p:cNvPr id="7" name="Text Placeholder 6">
            <a:extLst>
              <a:ext uri="{FF2B5EF4-FFF2-40B4-BE49-F238E27FC236}">
                <a16:creationId xmlns:a16="http://schemas.microsoft.com/office/drawing/2014/main" id="{F7687702-465D-7044-9A64-8E36ACB23A4B}"/>
              </a:ext>
            </a:extLst>
          </p:cNvPr>
          <p:cNvSpPr>
            <a:spLocks noGrp="1"/>
          </p:cNvSpPr>
          <p:nvPr>
            <p:ph type="body" sz="quarter" idx="13"/>
          </p:nvPr>
        </p:nvSpPr>
        <p:spPr>
          <a:xfrm>
            <a:off x="548640" y="4253721"/>
            <a:ext cx="9666531" cy="1231243"/>
          </a:xfrm>
        </p:spPr>
        <p:txBody>
          <a:bodyPr/>
          <a:lstStyle/>
          <a:p>
            <a:r>
              <a:rPr lang="en-US" dirty="0">
                <a:solidFill>
                  <a:schemeClr val="accent1"/>
                </a:solidFill>
              </a:rPr>
              <a:t>Fast and flexible NoSQL database service for any scale</a:t>
            </a:r>
          </a:p>
        </p:txBody>
      </p:sp>
      <p:pic>
        <p:nvPicPr>
          <p:cNvPr id="8" name="Picture 7">
            <a:extLst>
              <a:ext uri="{FF2B5EF4-FFF2-40B4-BE49-F238E27FC236}">
                <a16:creationId xmlns:a16="http://schemas.microsoft.com/office/drawing/2014/main" id="{A8F19205-0383-394C-9EB8-5C6B0E6449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96883" y="7320435"/>
            <a:ext cx="287139" cy="235454"/>
          </a:xfrm>
          <a:prstGeom prst="rect">
            <a:avLst/>
          </a:prstGeom>
        </p:spPr>
      </p:pic>
    </p:spTree>
    <p:extLst>
      <p:ext uri="{BB962C8B-B14F-4D97-AF65-F5344CB8AC3E}">
        <p14:creationId xmlns:p14="http://schemas.microsoft.com/office/powerpoint/2010/main" val="302547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4">
            <a:extLst>
              <a:ext uri="{FF2B5EF4-FFF2-40B4-BE49-F238E27FC236}">
                <a16:creationId xmlns:a16="http://schemas.microsoft.com/office/drawing/2014/main" id="{72D775A6-C536-485E-B97D-7A1784D6496F}"/>
              </a:ext>
            </a:extLst>
          </p:cNvPr>
          <p:cNvGrpSpPr>
            <a:grpSpLocks noChangeAspect="1"/>
          </p:cNvGrpSpPr>
          <p:nvPr/>
        </p:nvGrpSpPr>
        <p:grpSpPr bwMode="auto">
          <a:xfrm>
            <a:off x="13177365" y="284287"/>
            <a:ext cx="895360" cy="902274"/>
            <a:chOff x="1845" y="573"/>
            <a:chExt cx="2072" cy="2088"/>
          </a:xfrm>
        </p:grpSpPr>
        <p:sp>
          <p:nvSpPr>
            <p:cNvPr id="53" name="Oval 5">
              <a:extLst>
                <a:ext uri="{FF2B5EF4-FFF2-40B4-BE49-F238E27FC236}">
                  <a16:creationId xmlns:a16="http://schemas.microsoft.com/office/drawing/2014/main" id="{E902D706-27F0-4AC5-A456-CCF58DB63A9A}"/>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4" name="Oval 6">
              <a:extLst>
                <a:ext uri="{FF2B5EF4-FFF2-40B4-BE49-F238E27FC236}">
                  <a16:creationId xmlns:a16="http://schemas.microsoft.com/office/drawing/2014/main" id="{33E0277E-4B98-42BF-A202-82AC1AF8230F}"/>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5" name="Line 7">
              <a:extLst>
                <a:ext uri="{FF2B5EF4-FFF2-40B4-BE49-F238E27FC236}">
                  <a16:creationId xmlns:a16="http://schemas.microsoft.com/office/drawing/2014/main" id="{8C7CF9B2-FF79-498E-94E3-AC0B15132B92}"/>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6" name="Line 8">
              <a:extLst>
                <a:ext uri="{FF2B5EF4-FFF2-40B4-BE49-F238E27FC236}">
                  <a16:creationId xmlns:a16="http://schemas.microsoft.com/office/drawing/2014/main" id="{5956F319-AE33-4926-AAA8-0B1EC865FDCE}"/>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7" name="Line 9">
              <a:extLst>
                <a:ext uri="{FF2B5EF4-FFF2-40B4-BE49-F238E27FC236}">
                  <a16:creationId xmlns:a16="http://schemas.microsoft.com/office/drawing/2014/main" id="{62B383E0-5559-4800-9E82-AF5005AFA987}"/>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8" name="Line 10">
              <a:extLst>
                <a:ext uri="{FF2B5EF4-FFF2-40B4-BE49-F238E27FC236}">
                  <a16:creationId xmlns:a16="http://schemas.microsoft.com/office/drawing/2014/main" id="{363E112C-3301-4F00-9A3B-A733EC6381B2}"/>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9" name="Line 11">
              <a:extLst>
                <a:ext uri="{FF2B5EF4-FFF2-40B4-BE49-F238E27FC236}">
                  <a16:creationId xmlns:a16="http://schemas.microsoft.com/office/drawing/2014/main" id="{59AD6189-2ADA-4880-AE76-7314CEF59F44}"/>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0" name="Line 12">
              <a:extLst>
                <a:ext uri="{FF2B5EF4-FFF2-40B4-BE49-F238E27FC236}">
                  <a16:creationId xmlns:a16="http://schemas.microsoft.com/office/drawing/2014/main" id="{28699DAE-48D5-4179-968F-3A8956CEC5DD}"/>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1" name="Line 13">
              <a:extLst>
                <a:ext uri="{FF2B5EF4-FFF2-40B4-BE49-F238E27FC236}">
                  <a16:creationId xmlns:a16="http://schemas.microsoft.com/office/drawing/2014/main" id="{99237CF6-1D4A-4897-9F69-EE76A9F94458}"/>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2" name="Line 14">
              <a:extLst>
                <a:ext uri="{FF2B5EF4-FFF2-40B4-BE49-F238E27FC236}">
                  <a16:creationId xmlns:a16="http://schemas.microsoft.com/office/drawing/2014/main" id="{23F73259-D172-48F0-BEDB-815978726855}"/>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3" name="Freeform 15">
              <a:extLst>
                <a:ext uri="{FF2B5EF4-FFF2-40B4-BE49-F238E27FC236}">
                  <a16:creationId xmlns:a16="http://schemas.microsoft.com/office/drawing/2014/main" id="{7D09EBDD-DB1A-44C8-A6F1-1CB5D18092EE}"/>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4" name="Line 16">
              <a:extLst>
                <a:ext uri="{FF2B5EF4-FFF2-40B4-BE49-F238E27FC236}">
                  <a16:creationId xmlns:a16="http://schemas.microsoft.com/office/drawing/2014/main" id="{7A097ECF-EF21-481C-A903-FE6646A56AD0}"/>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5" name="Line 17">
              <a:extLst>
                <a:ext uri="{FF2B5EF4-FFF2-40B4-BE49-F238E27FC236}">
                  <a16:creationId xmlns:a16="http://schemas.microsoft.com/office/drawing/2014/main" id="{890791B3-9740-428C-88F3-83B2CA52A13B}"/>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6" name="Line 18">
              <a:extLst>
                <a:ext uri="{FF2B5EF4-FFF2-40B4-BE49-F238E27FC236}">
                  <a16:creationId xmlns:a16="http://schemas.microsoft.com/office/drawing/2014/main" id="{021CD7C0-338D-4126-AD5D-396F7F995871}"/>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7" name="Line 19">
              <a:extLst>
                <a:ext uri="{FF2B5EF4-FFF2-40B4-BE49-F238E27FC236}">
                  <a16:creationId xmlns:a16="http://schemas.microsoft.com/office/drawing/2014/main" id="{AD989E45-AF95-44FA-9531-81174B527EFA}"/>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8" name="Line 20">
              <a:extLst>
                <a:ext uri="{FF2B5EF4-FFF2-40B4-BE49-F238E27FC236}">
                  <a16:creationId xmlns:a16="http://schemas.microsoft.com/office/drawing/2014/main" id="{7BF0DDD9-CB2A-4CD5-8E9E-BC2E55695F06}"/>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9" name="Line 21">
              <a:extLst>
                <a:ext uri="{FF2B5EF4-FFF2-40B4-BE49-F238E27FC236}">
                  <a16:creationId xmlns:a16="http://schemas.microsoft.com/office/drawing/2014/main" id="{83C7B3E7-9F3F-402D-9FA9-CCD7A8B5E7E2}"/>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0" name="Line 22">
              <a:extLst>
                <a:ext uri="{FF2B5EF4-FFF2-40B4-BE49-F238E27FC236}">
                  <a16:creationId xmlns:a16="http://schemas.microsoft.com/office/drawing/2014/main" id="{73C0FE6C-A852-455C-9224-637E2F044F9B}"/>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1" name="Line 23">
              <a:extLst>
                <a:ext uri="{FF2B5EF4-FFF2-40B4-BE49-F238E27FC236}">
                  <a16:creationId xmlns:a16="http://schemas.microsoft.com/office/drawing/2014/main" id="{778B5A1A-0571-4820-AE67-D6127D9E7B3C}"/>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sp>
        <p:nvSpPr>
          <p:cNvPr id="72" name="Rectangle 71">
            <a:extLst>
              <a:ext uri="{FF2B5EF4-FFF2-40B4-BE49-F238E27FC236}">
                <a16:creationId xmlns:a16="http://schemas.microsoft.com/office/drawing/2014/main" id="{344647FB-D9CF-4754-B523-901856493481}"/>
              </a:ext>
            </a:extLst>
          </p:cNvPr>
          <p:cNvSpPr/>
          <p:nvPr/>
        </p:nvSpPr>
        <p:spPr>
          <a:xfrm>
            <a:off x="12989607" y="272642"/>
            <a:ext cx="1203250" cy="1052160"/>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7" name="Content Placeholder 2">
            <a:extLst>
              <a:ext uri="{FF2B5EF4-FFF2-40B4-BE49-F238E27FC236}">
                <a16:creationId xmlns:a16="http://schemas.microsoft.com/office/drawing/2014/main" id="{0C8C0F81-1DAD-4443-9937-88CE5D1CFC20}"/>
              </a:ext>
            </a:extLst>
          </p:cNvPr>
          <p:cNvSpPr txBox="1">
            <a:spLocks/>
          </p:cNvSpPr>
          <p:nvPr/>
        </p:nvSpPr>
        <p:spPr>
          <a:xfrm>
            <a:off x="8685945" y="2510002"/>
            <a:ext cx="5845602" cy="3907929"/>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z="2800" spc="-32" dirty="0">
                <a:solidFill>
                  <a:schemeClr val="tx1"/>
                </a:solidFill>
                <a:latin typeface="+mn-lt"/>
                <a:ea typeface="Amazon Ember Light" panose="020B0403020204020204" pitchFamily="34" charset="0"/>
                <a:cs typeface="Amazon Ember Light" panose="020B0403020204020204" pitchFamily="34" charset="0"/>
              </a:rPr>
              <a:t>Fully managed, </a:t>
            </a:r>
            <a:br>
              <a:rPr lang="en-US" sz="2800" spc="-32" dirty="0">
                <a:solidFill>
                  <a:schemeClr val="tx1"/>
                </a:solidFill>
                <a:latin typeface="+mn-lt"/>
                <a:ea typeface="Amazon Ember Light" panose="020B0403020204020204" pitchFamily="34" charset="0"/>
                <a:cs typeface="Amazon Ember Light" panose="020B0403020204020204" pitchFamily="34" charset="0"/>
              </a:rPr>
            </a:br>
            <a:r>
              <a:rPr lang="en-US" sz="2800" spc="-32" dirty="0">
                <a:solidFill>
                  <a:schemeClr val="tx1"/>
                </a:solidFill>
                <a:latin typeface="+mn-lt"/>
                <a:ea typeface="Amazon Ember Light" panose="020B0403020204020204" pitchFamily="34" charset="0"/>
                <a:cs typeface="Amazon Ember Light" panose="020B0403020204020204" pitchFamily="34" charset="0"/>
              </a:rPr>
              <a:t>highly available cache </a:t>
            </a:r>
            <a:br>
              <a:rPr lang="en-US" sz="2800" spc="-32" dirty="0">
                <a:solidFill>
                  <a:schemeClr val="tx1"/>
                </a:solidFill>
                <a:latin typeface="+mn-lt"/>
                <a:ea typeface="Amazon Ember Light" panose="020B0403020204020204" pitchFamily="34" charset="0"/>
                <a:cs typeface="Amazon Ember Light" panose="020B0403020204020204" pitchFamily="34" charset="0"/>
              </a:rPr>
            </a:br>
            <a:r>
              <a:rPr lang="en-US" sz="2800" spc="-32" dirty="0">
                <a:solidFill>
                  <a:schemeClr val="tx1"/>
                </a:solidFill>
                <a:latin typeface="+mn-lt"/>
                <a:ea typeface="Amazon Ember Light" panose="020B0403020204020204" pitchFamily="34" charset="0"/>
                <a:cs typeface="Amazon Ember Light" panose="020B0403020204020204" pitchFamily="34" charset="0"/>
              </a:rPr>
              <a:t>for DynamoDB</a:t>
            </a:r>
          </a:p>
          <a:p>
            <a:pPr>
              <a:lnSpc>
                <a:spcPct val="90000"/>
              </a:lnSpc>
              <a:spcBef>
                <a:spcPts val="0"/>
              </a:spcBef>
              <a:spcAft>
                <a:spcPts val="2880"/>
              </a:spcAft>
            </a:pPr>
            <a:r>
              <a:rPr lang="en-US" sz="2800" spc="-32" dirty="0">
                <a:solidFill>
                  <a:schemeClr val="tx1"/>
                </a:solidFill>
                <a:latin typeface="+mn-lt"/>
                <a:ea typeface="Amazon Ember Light" panose="020B0403020204020204" pitchFamily="34" charset="0"/>
                <a:cs typeface="Amazon Ember Light" panose="020B0403020204020204" pitchFamily="34" charset="0"/>
              </a:rPr>
              <a:t>Even faster—microsecond latency</a:t>
            </a:r>
          </a:p>
          <a:p>
            <a:pPr>
              <a:lnSpc>
                <a:spcPct val="90000"/>
              </a:lnSpc>
              <a:spcBef>
                <a:spcPts val="0"/>
              </a:spcBef>
              <a:spcAft>
                <a:spcPts val="2880"/>
              </a:spcAft>
            </a:pPr>
            <a:r>
              <a:rPr lang="en-US" sz="2800" spc="-32" dirty="0">
                <a:solidFill>
                  <a:schemeClr val="tx1"/>
                </a:solidFill>
                <a:latin typeface="+mn-lt"/>
                <a:ea typeface="Amazon Ember Light" panose="020B0403020204020204" pitchFamily="34" charset="0"/>
                <a:cs typeface="Amazon Ember Light" panose="020B0403020204020204" pitchFamily="34" charset="0"/>
              </a:rPr>
              <a:t>Scales to millions of read requests </a:t>
            </a:r>
            <a:br>
              <a:rPr lang="en-US" sz="2800" spc="-32" dirty="0">
                <a:solidFill>
                  <a:schemeClr val="tx1"/>
                </a:solidFill>
                <a:latin typeface="+mn-lt"/>
                <a:ea typeface="Amazon Ember Light" panose="020B0403020204020204" pitchFamily="34" charset="0"/>
                <a:cs typeface="Amazon Ember Light" panose="020B0403020204020204" pitchFamily="34" charset="0"/>
              </a:rPr>
            </a:br>
            <a:r>
              <a:rPr lang="en-US" sz="2800" spc="-32" dirty="0">
                <a:solidFill>
                  <a:schemeClr val="tx1"/>
                </a:solidFill>
                <a:latin typeface="+mn-lt"/>
                <a:ea typeface="Amazon Ember Light" panose="020B0403020204020204" pitchFamily="34" charset="0"/>
                <a:cs typeface="Amazon Ember Light" panose="020B0403020204020204" pitchFamily="34" charset="0"/>
              </a:rPr>
              <a:t>per second</a:t>
            </a:r>
          </a:p>
          <a:p>
            <a:pPr>
              <a:lnSpc>
                <a:spcPct val="90000"/>
              </a:lnSpc>
              <a:spcBef>
                <a:spcPts val="0"/>
              </a:spcBef>
              <a:spcAft>
                <a:spcPts val="2880"/>
              </a:spcAft>
            </a:pPr>
            <a:r>
              <a:rPr lang="en-US" sz="2800" spc="-32" dirty="0">
                <a:solidFill>
                  <a:schemeClr val="tx1"/>
                </a:solidFill>
                <a:latin typeface="+mn-lt"/>
                <a:ea typeface="Amazon Ember Light" panose="020B0403020204020204" pitchFamily="34" charset="0"/>
                <a:cs typeface="Amazon Ember Light" panose="020B0403020204020204" pitchFamily="34" charset="0"/>
              </a:rPr>
              <a:t>API compatible</a:t>
            </a:r>
          </a:p>
        </p:txBody>
      </p:sp>
      <p:cxnSp>
        <p:nvCxnSpPr>
          <p:cNvPr id="38" name="Straight Connector 37">
            <a:extLst>
              <a:ext uri="{FF2B5EF4-FFF2-40B4-BE49-F238E27FC236}">
                <a16:creationId xmlns:a16="http://schemas.microsoft.com/office/drawing/2014/main" id="{F17FD0E9-BA76-4C6B-A626-1337D2F18EE6}"/>
              </a:ext>
            </a:extLst>
          </p:cNvPr>
          <p:cNvCxnSpPr/>
          <p:nvPr/>
        </p:nvCxnSpPr>
        <p:spPr>
          <a:xfrm>
            <a:off x="8054791" y="1986514"/>
            <a:ext cx="0" cy="4872325"/>
          </a:xfrm>
          <a:prstGeom prst="line">
            <a:avLst/>
          </a:prstGeom>
          <a:noFill/>
          <a:ln w="12700" cap="rnd" cmpd="sng" algn="ctr">
            <a:solidFill>
              <a:schemeClr val="accent6">
                <a:lumMod val="20000"/>
                <a:lumOff val="80000"/>
              </a:schemeClr>
            </a:solidFill>
            <a:prstDash val="solid"/>
          </a:ln>
          <a:effectLst/>
        </p:spPr>
      </p:cxnSp>
      <p:sp>
        <p:nvSpPr>
          <p:cNvPr id="40" name="TextBox 39">
            <a:extLst>
              <a:ext uri="{FF2B5EF4-FFF2-40B4-BE49-F238E27FC236}">
                <a16:creationId xmlns:a16="http://schemas.microsoft.com/office/drawing/2014/main" id="{3F08757F-B268-453E-96C3-AC16304225A2}"/>
              </a:ext>
            </a:extLst>
          </p:cNvPr>
          <p:cNvSpPr txBox="1"/>
          <p:nvPr/>
        </p:nvSpPr>
        <p:spPr>
          <a:xfrm>
            <a:off x="4139884" y="2592653"/>
            <a:ext cx="3694749" cy="354584"/>
          </a:xfrm>
          <a:prstGeom prst="rect">
            <a:avLst/>
          </a:prstGeom>
          <a:noFill/>
        </p:spPr>
        <p:txBody>
          <a:bodyPr wrap="square" lIns="0" tIns="0" rIns="0" bIns="0" rtlCol="0">
            <a:spAutoFit/>
          </a:bodyPr>
          <a:lstStyle/>
          <a:p>
            <a:pPr>
              <a:lnSpc>
                <a:spcPct val="90000"/>
              </a:lnSpc>
              <a:spcBef>
                <a:spcPts val="960"/>
              </a:spcBef>
            </a:pPr>
            <a:r>
              <a:rPr lang="en-US" sz="2560" dirty="0">
                <a:ea typeface="Amazon Ember" panose="02000000000000000000" pitchFamily="2" charset="0"/>
              </a:rPr>
              <a:t>Your applications</a:t>
            </a:r>
          </a:p>
        </p:txBody>
      </p:sp>
      <p:sp>
        <p:nvSpPr>
          <p:cNvPr id="41" name="TextBox 40">
            <a:extLst>
              <a:ext uri="{FF2B5EF4-FFF2-40B4-BE49-F238E27FC236}">
                <a16:creationId xmlns:a16="http://schemas.microsoft.com/office/drawing/2014/main" id="{13C210C4-F890-43F1-994E-07F8A180B7CD}"/>
              </a:ext>
            </a:extLst>
          </p:cNvPr>
          <p:cNvSpPr txBox="1"/>
          <p:nvPr/>
        </p:nvSpPr>
        <p:spPr>
          <a:xfrm>
            <a:off x="4177441" y="4282794"/>
            <a:ext cx="3694749" cy="354584"/>
          </a:xfrm>
          <a:prstGeom prst="rect">
            <a:avLst/>
          </a:prstGeom>
          <a:noFill/>
        </p:spPr>
        <p:txBody>
          <a:bodyPr wrap="square" lIns="0" tIns="0" rIns="0" bIns="0" rtlCol="0">
            <a:spAutoFit/>
          </a:bodyPr>
          <a:lstStyle/>
          <a:p>
            <a:pPr>
              <a:lnSpc>
                <a:spcPct val="90000"/>
              </a:lnSpc>
              <a:spcBef>
                <a:spcPts val="960"/>
              </a:spcBef>
            </a:pPr>
            <a:r>
              <a:rPr lang="en-US" sz="2560" dirty="0">
                <a:ea typeface="Amazon Ember" panose="02000000000000000000" pitchFamily="2" charset="0"/>
              </a:rPr>
              <a:t>DAX</a:t>
            </a:r>
          </a:p>
        </p:txBody>
      </p:sp>
      <p:sp>
        <p:nvSpPr>
          <p:cNvPr id="42" name="TextBox 41">
            <a:extLst>
              <a:ext uri="{FF2B5EF4-FFF2-40B4-BE49-F238E27FC236}">
                <a16:creationId xmlns:a16="http://schemas.microsoft.com/office/drawing/2014/main" id="{5173C654-4F39-444F-B556-356D6560454B}"/>
              </a:ext>
            </a:extLst>
          </p:cNvPr>
          <p:cNvSpPr txBox="1"/>
          <p:nvPr/>
        </p:nvSpPr>
        <p:spPr>
          <a:xfrm>
            <a:off x="4114672" y="6162383"/>
            <a:ext cx="3694749" cy="354584"/>
          </a:xfrm>
          <a:prstGeom prst="rect">
            <a:avLst/>
          </a:prstGeom>
          <a:noFill/>
        </p:spPr>
        <p:txBody>
          <a:bodyPr wrap="square" lIns="0" tIns="0" rIns="0" bIns="0" rtlCol="0">
            <a:spAutoFit/>
          </a:bodyPr>
          <a:lstStyle/>
          <a:p>
            <a:pPr>
              <a:lnSpc>
                <a:spcPct val="90000"/>
              </a:lnSpc>
              <a:spcBef>
                <a:spcPts val="960"/>
              </a:spcBef>
            </a:pPr>
            <a:r>
              <a:rPr lang="en-US" sz="2560" dirty="0">
                <a:ea typeface="Amazon Ember" panose="02000000000000000000" pitchFamily="2" charset="0"/>
              </a:rPr>
              <a:t>DynamoDB</a:t>
            </a:r>
          </a:p>
        </p:txBody>
      </p:sp>
      <p:grpSp>
        <p:nvGrpSpPr>
          <p:cNvPr id="14" name="Group 13">
            <a:extLst>
              <a:ext uri="{FF2B5EF4-FFF2-40B4-BE49-F238E27FC236}">
                <a16:creationId xmlns:a16="http://schemas.microsoft.com/office/drawing/2014/main" id="{7CB5E580-2A8C-4327-B48F-4C8EDD49D57D}"/>
              </a:ext>
            </a:extLst>
          </p:cNvPr>
          <p:cNvGrpSpPr/>
          <p:nvPr/>
        </p:nvGrpSpPr>
        <p:grpSpPr>
          <a:xfrm>
            <a:off x="1651766" y="2349839"/>
            <a:ext cx="2154242" cy="716870"/>
            <a:chOff x="2635199" y="1281449"/>
            <a:chExt cx="1405077" cy="467570"/>
          </a:xfrm>
        </p:grpSpPr>
        <p:grpSp>
          <p:nvGrpSpPr>
            <p:cNvPr id="9" name="Group 8">
              <a:extLst>
                <a:ext uri="{FF2B5EF4-FFF2-40B4-BE49-F238E27FC236}">
                  <a16:creationId xmlns:a16="http://schemas.microsoft.com/office/drawing/2014/main" id="{6D1BB264-6CE3-425C-AA39-505CB7571A70}"/>
                </a:ext>
              </a:extLst>
            </p:cNvPr>
            <p:cNvGrpSpPr/>
            <p:nvPr/>
          </p:nvGrpSpPr>
          <p:grpSpPr>
            <a:xfrm>
              <a:off x="2635199" y="1281449"/>
              <a:ext cx="403202" cy="467570"/>
              <a:chOff x="177108" y="1279732"/>
              <a:chExt cx="439686" cy="509879"/>
            </a:xfrm>
          </p:grpSpPr>
          <p:sp>
            <p:nvSpPr>
              <p:cNvPr id="4" name="Rectangle 3">
                <a:extLst>
                  <a:ext uri="{FF2B5EF4-FFF2-40B4-BE49-F238E27FC236}">
                    <a16:creationId xmlns:a16="http://schemas.microsoft.com/office/drawing/2014/main" id="{8F507F2B-176E-469A-8DA2-0F25B3530E6F}"/>
                  </a:ext>
                </a:extLst>
              </p:cNvPr>
              <p:cNvSpPr/>
              <p:nvPr/>
            </p:nvSpPr>
            <p:spPr>
              <a:xfrm>
                <a:off x="177127" y="1409653"/>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33" name="Rectangle 3">
                <a:extLst>
                  <a:ext uri="{FF2B5EF4-FFF2-40B4-BE49-F238E27FC236}">
                    <a16:creationId xmlns:a16="http://schemas.microsoft.com/office/drawing/2014/main" id="{1749C2CB-4BF6-4D02-BA15-94EEE9C80964}"/>
                  </a:ext>
                </a:extLst>
              </p:cNvPr>
              <p:cNvSpPr/>
              <p:nvPr/>
            </p:nvSpPr>
            <p:spPr>
              <a:xfrm flipH="1">
                <a:off x="394841" y="1409653"/>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6" name="Diamond 5">
                <a:extLst>
                  <a:ext uri="{FF2B5EF4-FFF2-40B4-BE49-F238E27FC236}">
                    <a16:creationId xmlns:a16="http://schemas.microsoft.com/office/drawing/2014/main" id="{437E42E1-E7EF-43AB-800F-C7115871DD2D}"/>
                  </a:ext>
                </a:extLst>
              </p:cNvPr>
              <p:cNvSpPr/>
              <p:nvPr/>
            </p:nvSpPr>
            <p:spPr>
              <a:xfrm>
                <a:off x="177108" y="1279732"/>
                <a:ext cx="439686" cy="261257"/>
              </a:xfrm>
              <a:prstGeom prst="diamond">
                <a:avLst/>
              </a:pr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8" name="Rectangle 7">
                <a:extLst>
                  <a:ext uri="{FF2B5EF4-FFF2-40B4-BE49-F238E27FC236}">
                    <a16:creationId xmlns:a16="http://schemas.microsoft.com/office/drawing/2014/main" id="{2BCFE3F3-F668-45EA-8B94-177669DDCA02}"/>
                  </a:ext>
                </a:extLst>
              </p:cNvPr>
              <p:cNvSpPr/>
              <p:nvPr/>
            </p:nvSpPr>
            <p:spPr>
              <a:xfrm>
                <a:off x="243297" y="1464557"/>
                <a:ext cx="300215" cy="200540"/>
              </a:xfrm>
              <a:custGeom>
                <a:avLst/>
                <a:gdLst>
                  <a:gd name="connsiteX0" fmla="*/ 0 w 220074"/>
                  <a:gd name="connsiteY0" fmla="*/ 0 h 201678"/>
                  <a:gd name="connsiteX1" fmla="*/ 220074 w 220074"/>
                  <a:gd name="connsiteY1" fmla="*/ 0 h 201678"/>
                  <a:gd name="connsiteX2" fmla="*/ 220074 w 220074"/>
                  <a:gd name="connsiteY2" fmla="*/ 201678 h 201678"/>
                  <a:gd name="connsiteX3" fmla="*/ 0 w 220074"/>
                  <a:gd name="connsiteY3" fmla="*/ 201678 h 201678"/>
                  <a:gd name="connsiteX4" fmla="*/ 0 w 220074"/>
                  <a:gd name="connsiteY4" fmla="*/ 0 h 201678"/>
                  <a:gd name="connsiteX0" fmla="*/ 21431 w 220074"/>
                  <a:gd name="connsiteY0" fmla="*/ 30957 h 201678"/>
                  <a:gd name="connsiteX1" fmla="*/ 220074 w 220074"/>
                  <a:gd name="connsiteY1" fmla="*/ 0 h 201678"/>
                  <a:gd name="connsiteX2" fmla="*/ 220074 w 220074"/>
                  <a:gd name="connsiteY2" fmla="*/ 201678 h 201678"/>
                  <a:gd name="connsiteX3" fmla="*/ 0 w 220074"/>
                  <a:gd name="connsiteY3" fmla="*/ 201678 h 201678"/>
                  <a:gd name="connsiteX4" fmla="*/ 21431 w 220074"/>
                  <a:gd name="connsiteY4" fmla="*/ 30957 h 201678"/>
                  <a:gd name="connsiteX0" fmla="*/ 0 w 198643"/>
                  <a:gd name="connsiteY0" fmla="*/ 30957 h 201678"/>
                  <a:gd name="connsiteX1" fmla="*/ 198643 w 198643"/>
                  <a:gd name="connsiteY1" fmla="*/ 0 h 201678"/>
                  <a:gd name="connsiteX2" fmla="*/ 198643 w 198643"/>
                  <a:gd name="connsiteY2" fmla="*/ 201678 h 201678"/>
                  <a:gd name="connsiteX3" fmla="*/ 0 w 198643"/>
                  <a:gd name="connsiteY3" fmla="*/ 194534 h 201678"/>
                  <a:gd name="connsiteX4" fmla="*/ 0 w 198643"/>
                  <a:gd name="connsiteY4" fmla="*/ 30957 h 201678"/>
                  <a:gd name="connsiteX0" fmla="*/ 0 w 198643"/>
                  <a:gd name="connsiteY0" fmla="*/ 30957 h 194534"/>
                  <a:gd name="connsiteX1" fmla="*/ 198643 w 198643"/>
                  <a:gd name="connsiteY1" fmla="*/ 0 h 194534"/>
                  <a:gd name="connsiteX2" fmla="*/ 153399 w 198643"/>
                  <a:gd name="connsiteY2" fmla="*/ 135003 h 194534"/>
                  <a:gd name="connsiteX3" fmla="*/ 0 w 198643"/>
                  <a:gd name="connsiteY3" fmla="*/ 194534 h 194534"/>
                  <a:gd name="connsiteX4" fmla="*/ 0 w 198643"/>
                  <a:gd name="connsiteY4" fmla="*/ 30957 h 194534"/>
                  <a:gd name="connsiteX0" fmla="*/ 0 w 198643"/>
                  <a:gd name="connsiteY0" fmla="*/ 30957 h 208822"/>
                  <a:gd name="connsiteX1" fmla="*/ 198643 w 198643"/>
                  <a:gd name="connsiteY1" fmla="*/ 0 h 208822"/>
                  <a:gd name="connsiteX2" fmla="*/ 153399 w 198643"/>
                  <a:gd name="connsiteY2" fmla="*/ 135003 h 208822"/>
                  <a:gd name="connsiteX3" fmla="*/ 0 w 198643"/>
                  <a:gd name="connsiteY3" fmla="*/ 208822 h 208822"/>
                  <a:gd name="connsiteX4" fmla="*/ 0 w 198643"/>
                  <a:gd name="connsiteY4" fmla="*/ 30957 h 208822"/>
                  <a:gd name="connsiteX0" fmla="*/ 0 w 198643"/>
                  <a:gd name="connsiteY0" fmla="*/ 30957 h 208822"/>
                  <a:gd name="connsiteX1" fmla="*/ 198643 w 198643"/>
                  <a:gd name="connsiteY1" fmla="*/ 0 h 208822"/>
                  <a:gd name="connsiteX2" fmla="*/ 158162 w 198643"/>
                  <a:gd name="connsiteY2" fmla="*/ 165960 h 208822"/>
                  <a:gd name="connsiteX3" fmla="*/ 0 w 198643"/>
                  <a:gd name="connsiteY3" fmla="*/ 208822 h 208822"/>
                  <a:gd name="connsiteX4" fmla="*/ 0 w 198643"/>
                  <a:gd name="connsiteY4" fmla="*/ 30957 h 208822"/>
                  <a:gd name="connsiteX0" fmla="*/ 0 w 198643"/>
                  <a:gd name="connsiteY0" fmla="*/ 30957 h 182628"/>
                  <a:gd name="connsiteX1" fmla="*/ 198643 w 198643"/>
                  <a:gd name="connsiteY1" fmla="*/ 0 h 182628"/>
                  <a:gd name="connsiteX2" fmla="*/ 158162 w 198643"/>
                  <a:gd name="connsiteY2" fmla="*/ 165960 h 182628"/>
                  <a:gd name="connsiteX3" fmla="*/ 2381 w 198643"/>
                  <a:gd name="connsiteY3" fmla="*/ 182628 h 182628"/>
                  <a:gd name="connsiteX4" fmla="*/ 0 w 198643"/>
                  <a:gd name="connsiteY4" fmla="*/ 30957 h 182628"/>
                  <a:gd name="connsiteX0" fmla="*/ 0 w 205787"/>
                  <a:gd name="connsiteY0" fmla="*/ 11907 h 182628"/>
                  <a:gd name="connsiteX1" fmla="*/ 205787 w 205787"/>
                  <a:gd name="connsiteY1" fmla="*/ 0 h 182628"/>
                  <a:gd name="connsiteX2" fmla="*/ 165306 w 205787"/>
                  <a:gd name="connsiteY2" fmla="*/ 165960 h 182628"/>
                  <a:gd name="connsiteX3" fmla="*/ 9525 w 205787"/>
                  <a:gd name="connsiteY3" fmla="*/ 182628 h 182628"/>
                  <a:gd name="connsiteX4" fmla="*/ 0 w 205787"/>
                  <a:gd name="connsiteY4" fmla="*/ 11907 h 182628"/>
                  <a:gd name="connsiteX0" fmla="*/ 229 w 206016"/>
                  <a:gd name="connsiteY0" fmla="*/ 11907 h 180247"/>
                  <a:gd name="connsiteX1" fmla="*/ 206016 w 206016"/>
                  <a:gd name="connsiteY1" fmla="*/ 0 h 180247"/>
                  <a:gd name="connsiteX2" fmla="*/ 165535 w 206016"/>
                  <a:gd name="connsiteY2" fmla="*/ 165960 h 180247"/>
                  <a:gd name="connsiteX3" fmla="*/ 229 w 206016"/>
                  <a:gd name="connsiteY3" fmla="*/ 180247 h 180247"/>
                  <a:gd name="connsiteX4" fmla="*/ 229 w 206016"/>
                  <a:gd name="connsiteY4" fmla="*/ 11907 h 180247"/>
                  <a:gd name="connsiteX0" fmla="*/ 229 w 172679"/>
                  <a:gd name="connsiteY0" fmla="*/ 9526 h 177866"/>
                  <a:gd name="connsiteX1" fmla="*/ 172679 w 172679"/>
                  <a:gd name="connsiteY1" fmla="*/ 0 h 177866"/>
                  <a:gd name="connsiteX2" fmla="*/ 165535 w 172679"/>
                  <a:gd name="connsiteY2" fmla="*/ 163579 h 177866"/>
                  <a:gd name="connsiteX3" fmla="*/ 229 w 172679"/>
                  <a:gd name="connsiteY3" fmla="*/ 177866 h 177866"/>
                  <a:gd name="connsiteX4" fmla="*/ 229 w 172679"/>
                  <a:gd name="connsiteY4" fmla="*/ 9526 h 177866"/>
                  <a:gd name="connsiteX0" fmla="*/ 229 w 184585"/>
                  <a:gd name="connsiteY0" fmla="*/ 9526 h 177866"/>
                  <a:gd name="connsiteX1" fmla="*/ 172679 w 184585"/>
                  <a:gd name="connsiteY1" fmla="*/ 0 h 177866"/>
                  <a:gd name="connsiteX2" fmla="*/ 184585 w 184585"/>
                  <a:gd name="connsiteY2" fmla="*/ 168341 h 177866"/>
                  <a:gd name="connsiteX3" fmla="*/ 229 w 184585"/>
                  <a:gd name="connsiteY3" fmla="*/ 177866 h 177866"/>
                  <a:gd name="connsiteX4" fmla="*/ 229 w 184585"/>
                  <a:gd name="connsiteY4" fmla="*/ 9526 h 177866"/>
                  <a:gd name="connsiteX0" fmla="*/ 0 w 196262"/>
                  <a:gd name="connsiteY0" fmla="*/ 4764 h 177866"/>
                  <a:gd name="connsiteX1" fmla="*/ 184356 w 196262"/>
                  <a:gd name="connsiteY1" fmla="*/ 0 h 177866"/>
                  <a:gd name="connsiteX2" fmla="*/ 196262 w 196262"/>
                  <a:gd name="connsiteY2" fmla="*/ 168341 h 177866"/>
                  <a:gd name="connsiteX3" fmla="*/ 11906 w 196262"/>
                  <a:gd name="connsiteY3" fmla="*/ 177866 h 177866"/>
                  <a:gd name="connsiteX4" fmla="*/ 0 w 196262"/>
                  <a:gd name="connsiteY4" fmla="*/ 4764 h 177866"/>
                  <a:gd name="connsiteX0" fmla="*/ 2487 w 198749"/>
                  <a:gd name="connsiteY0" fmla="*/ 4764 h 175485"/>
                  <a:gd name="connsiteX1" fmla="*/ 186843 w 198749"/>
                  <a:gd name="connsiteY1" fmla="*/ 0 h 175485"/>
                  <a:gd name="connsiteX2" fmla="*/ 198749 w 198749"/>
                  <a:gd name="connsiteY2" fmla="*/ 168341 h 175485"/>
                  <a:gd name="connsiteX3" fmla="*/ 105 w 198749"/>
                  <a:gd name="connsiteY3" fmla="*/ 175485 h 175485"/>
                  <a:gd name="connsiteX4" fmla="*/ 2487 w 198749"/>
                  <a:gd name="connsiteY4" fmla="*/ 4764 h 175485"/>
                  <a:gd name="connsiteX0" fmla="*/ 11941 w 198678"/>
                  <a:gd name="connsiteY0" fmla="*/ 0 h 177864"/>
                  <a:gd name="connsiteX1" fmla="*/ 186772 w 198678"/>
                  <a:gd name="connsiteY1" fmla="*/ 2379 h 177864"/>
                  <a:gd name="connsiteX2" fmla="*/ 198678 w 198678"/>
                  <a:gd name="connsiteY2" fmla="*/ 170720 h 177864"/>
                  <a:gd name="connsiteX3" fmla="*/ 34 w 198678"/>
                  <a:gd name="connsiteY3" fmla="*/ 177864 h 177864"/>
                  <a:gd name="connsiteX4" fmla="*/ 11941 w 198678"/>
                  <a:gd name="connsiteY4" fmla="*/ 0 h 177864"/>
                  <a:gd name="connsiteX0" fmla="*/ 11941 w 220110"/>
                  <a:gd name="connsiteY0" fmla="*/ 0 h 180245"/>
                  <a:gd name="connsiteX1" fmla="*/ 186772 w 220110"/>
                  <a:gd name="connsiteY1" fmla="*/ 2379 h 180245"/>
                  <a:gd name="connsiteX2" fmla="*/ 220110 w 220110"/>
                  <a:gd name="connsiteY2" fmla="*/ 180245 h 180245"/>
                  <a:gd name="connsiteX3" fmla="*/ 34 w 220110"/>
                  <a:gd name="connsiteY3" fmla="*/ 177864 h 180245"/>
                  <a:gd name="connsiteX4" fmla="*/ 11941 w 220110"/>
                  <a:gd name="connsiteY4" fmla="*/ 0 h 180245"/>
                  <a:gd name="connsiteX0" fmla="*/ 28591 w 236760"/>
                  <a:gd name="connsiteY0" fmla="*/ 0 h 187389"/>
                  <a:gd name="connsiteX1" fmla="*/ 203422 w 236760"/>
                  <a:gd name="connsiteY1" fmla="*/ 2379 h 187389"/>
                  <a:gd name="connsiteX2" fmla="*/ 236760 w 236760"/>
                  <a:gd name="connsiteY2" fmla="*/ 180245 h 187389"/>
                  <a:gd name="connsiteX3" fmla="*/ 15 w 236760"/>
                  <a:gd name="connsiteY3" fmla="*/ 187389 h 187389"/>
                  <a:gd name="connsiteX4" fmla="*/ 28591 w 236760"/>
                  <a:gd name="connsiteY4" fmla="*/ 0 h 187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60" h="187389">
                    <a:moveTo>
                      <a:pt x="28591" y="0"/>
                    </a:moveTo>
                    <a:lnTo>
                      <a:pt x="203422" y="2379"/>
                    </a:lnTo>
                    <a:lnTo>
                      <a:pt x="236760" y="180245"/>
                    </a:lnTo>
                    <a:lnTo>
                      <a:pt x="15" y="187389"/>
                    </a:lnTo>
                    <a:cubicBezTo>
                      <a:pt x="-779" y="136832"/>
                      <a:pt x="29385" y="50557"/>
                      <a:pt x="28591"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7" name="Group 6">
                <a:extLst>
                  <a:ext uri="{FF2B5EF4-FFF2-40B4-BE49-F238E27FC236}">
                    <a16:creationId xmlns:a16="http://schemas.microsoft.com/office/drawing/2014/main" id="{8C7B5E53-686F-4C2E-B8D5-724BB3E4D1E4}"/>
                  </a:ext>
                </a:extLst>
              </p:cNvPr>
              <p:cNvGrpSpPr/>
              <p:nvPr/>
            </p:nvGrpSpPr>
            <p:grpSpPr>
              <a:xfrm>
                <a:off x="307325" y="1439746"/>
                <a:ext cx="168470" cy="192245"/>
                <a:chOff x="298771" y="1313579"/>
                <a:chExt cx="495064" cy="564926"/>
              </a:xfrm>
              <a:solidFill>
                <a:schemeClr val="tx1"/>
              </a:solidFill>
            </p:grpSpPr>
            <p:sp>
              <p:nvSpPr>
                <p:cNvPr id="43" name="Rectangle 3">
                  <a:extLst>
                    <a:ext uri="{FF2B5EF4-FFF2-40B4-BE49-F238E27FC236}">
                      <a16:creationId xmlns:a16="http://schemas.microsoft.com/office/drawing/2014/main" id="{2EB112EB-C5AB-4056-AE87-EB0A87391BD8}"/>
                    </a:ext>
                  </a:extLst>
                </p:cNvPr>
                <p:cNvSpPr/>
                <p:nvPr/>
              </p:nvSpPr>
              <p:spPr>
                <a:xfrm>
                  <a:off x="298771" y="1498547"/>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grpFill/>
                <a:ln w="19050" cap="rnd">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44" name="Rectangle 3">
                  <a:extLst>
                    <a:ext uri="{FF2B5EF4-FFF2-40B4-BE49-F238E27FC236}">
                      <a16:creationId xmlns:a16="http://schemas.microsoft.com/office/drawing/2014/main" id="{1E24D4CB-8829-48EB-8F30-4C362CE4BE31}"/>
                    </a:ext>
                  </a:extLst>
                </p:cNvPr>
                <p:cNvSpPr/>
                <p:nvPr/>
              </p:nvSpPr>
              <p:spPr>
                <a:xfrm flipH="1">
                  <a:off x="573761" y="1498547"/>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grpFill/>
                <a:ln w="19050" cap="rnd">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45" name="Diamond 44">
                  <a:extLst>
                    <a:ext uri="{FF2B5EF4-FFF2-40B4-BE49-F238E27FC236}">
                      <a16:creationId xmlns:a16="http://schemas.microsoft.com/office/drawing/2014/main" id="{7DCB2BA1-1D2F-476F-A0F2-5AC45D33ACDC}"/>
                    </a:ext>
                  </a:extLst>
                </p:cNvPr>
                <p:cNvSpPr/>
                <p:nvPr/>
              </p:nvSpPr>
              <p:spPr>
                <a:xfrm>
                  <a:off x="327145" y="1313579"/>
                  <a:ext cx="444379" cy="266020"/>
                </a:xfrm>
                <a:custGeom>
                  <a:avLst/>
                  <a:gdLst>
                    <a:gd name="connsiteX0" fmla="*/ 0 w 444379"/>
                    <a:gd name="connsiteY0" fmla="*/ 130629 h 261257"/>
                    <a:gd name="connsiteX1" fmla="*/ 222190 w 444379"/>
                    <a:gd name="connsiteY1" fmla="*/ 0 h 261257"/>
                    <a:gd name="connsiteX2" fmla="*/ 444379 w 444379"/>
                    <a:gd name="connsiteY2" fmla="*/ 130629 h 261257"/>
                    <a:gd name="connsiteX3" fmla="*/ 222190 w 444379"/>
                    <a:gd name="connsiteY3" fmla="*/ 261257 h 261257"/>
                    <a:gd name="connsiteX4" fmla="*/ 0 w 444379"/>
                    <a:gd name="connsiteY4" fmla="*/ 130629 h 261257"/>
                    <a:gd name="connsiteX0" fmla="*/ 0 w 444379"/>
                    <a:gd name="connsiteY0" fmla="*/ 130629 h 266020"/>
                    <a:gd name="connsiteX1" fmla="*/ 222190 w 444379"/>
                    <a:gd name="connsiteY1" fmla="*/ 0 h 266020"/>
                    <a:gd name="connsiteX2" fmla="*/ 444379 w 444379"/>
                    <a:gd name="connsiteY2" fmla="*/ 130629 h 266020"/>
                    <a:gd name="connsiteX3" fmla="*/ 222190 w 444379"/>
                    <a:gd name="connsiteY3" fmla="*/ 266020 h 266020"/>
                    <a:gd name="connsiteX4" fmla="*/ 0 w 444379"/>
                    <a:gd name="connsiteY4" fmla="*/ 130629 h 26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9" h="266020">
                      <a:moveTo>
                        <a:pt x="0" y="130629"/>
                      </a:moveTo>
                      <a:lnTo>
                        <a:pt x="222190" y="0"/>
                      </a:lnTo>
                      <a:lnTo>
                        <a:pt x="444379" y="130629"/>
                      </a:lnTo>
                      <a:lnTo>
                        <a:pt x="222190" y="266020"/>
                      </a:lnTo>
                      <a:lnTo>
                        <a:pt x="0" y="130629"/>
                      </a:lnTo>
                      <a:close/>
                    </a:path>
                  </a:pathLst>
                </a:custGeom>
                <a:grpFill/>
                <a:ln w="19050" cap="rnd">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grpSp>
          <p:nvGrpSpPr>
            <p:cNvPr id="111" name="Group 110">
              <a:extLst>
                <a:ext uri="{FF2B5EF4-FFF2-40B4-BE49-F238E27FC236}">
                  <a16:creationId xmlns:a16="http://schemas.microsoft.com/office/drawing/2014/main" id="{6E4DF149-B525-44B2-87E6-2A37863DA223}"/>
                </a:ext>
              </a:extLst>
            </p:cNvPr>
            <p:cNvGrpSpPr/>
            <p:nvPr/>
          </p:nvGrpSpPr>
          <p:grpSpPr>
            <a:xfrm>
              <a:off x="3136137" y="1281449"/>
              <a:ext cx="403202" cy="467570"/>
              <a:chOff x="177108" y="1279732"/>
              <a:chExt cx="439686" cy="509879"/>
            </a:xfrm>
          </p:grpSpPr>
          <p:sp>
            <p:nvSpPr>
              <p:cNvPr id="112" name="Rectangle 3">
                <a:extLst>
                  <a:ext uri="{FF2B5EF4-FFF2-40B4-BE49-F238E27FC236}">
                    <a16:creationId xmlns:a16="http://schemas.microsoft.com/office/drawing/2014/main" id="{625C2DA4-B1F5-4AD4-A099-4B2CCF8E3AD5}"/>
                  </a:ext>
                </a:extLst>
              </p:cNvPr>
              <p:cNvSpPr/>
              <p:nvPr/>
            </p:nvSpPr>
            <p:spPr>
              <a:xfrm>
                <a:off x="177127" y="1409653"/>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13" name="Rectangle 3">
                <a:extLst>
                  <a:ext uri="{FF2B5EF4-FFF2-40B4-BE49-F238E27FC236}">
                    <a16:creationId xmlns:a16="http://schemas.microsoft.com/office/drawing/2014/main" id="{4059D2F9-9465-4865-BA5D-B0705C10D0C3}"/>
                  </a:ext>
                </a:extLst>
              </p:cNvPr>
              <p:cNvSpPr/>
              <p:nvPr/>
            </p:nvSpPr>
            <p:spPr>
              <a:xfrm flipH="1">
                <a:off x="394841" y="1409653"/>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14" name="Diamond 113">
                <a:extLst>
                  <a:ext uri="{FF2B5EF4-FFF2-40B4-BE49-F238E27FC236}">
                    <a16:creationId xmlns:a16="http://schemas.microsoft.com/office/drawing/2014/main" id="{9967E349-6BD9-4237-85E7-CD1C040DD434}"/>
                  </a:ext>
                </a:extLst>
              </p:cNvPr>
              <p:cNvSpPr/>
              <p:nvPr/>
            </p:nvSpPr>
            <p:spPr>
              <a:xfrm>
                <a:off x="177108" y="1279732"/>
                <a:ext cx="439686" cy="261257"/>
              </a:xfrm>
              <a:prstGeom prst="diamond">
                <a:avLst/>
              </a:pr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15" name="Rectangle 7">
                <a:extLst>
                  <a:ext uri="{FF2B5EF4-FFF2-40B4-BE49-F238E27FC236}">
                    <a16:creationId xmlns:a16="http://schemas.microsoft.com/office/drawing/2014/main" id="{11F8611E-3A04-4A80-98EE-86366CC2063F}"/>
                  </a:ext>
                </a:extLst>
              </p:cNvPr>
              <p:cNvSpPr/>
              <p:nvPr/>
            </p:nvSpPr>
            <p:spPr>
              <a:xfrm>
                <a:off x="243297" y="1464557"/>
                <a:ext cx="300215" cy="200540"/>
              </a:xfrm>
              <a:custGeom>
                <a:avLst/>
                <a:gdLst>
                  <a:gd name="connsiteX0" fmla="*/ 0 w 220074"/>
                  <a:gd name="connsiteY0" fmla="*/ 0 h 201678"/>
                  <a:gd name="connsiteX1" fmla="*/ 220074 w 220074"/>
                  <a:gd name="connsiteY1" fmla="*/ 0 h 201678"/>
                  <a:gd name="connsiteX2" fmla="*/ 220074 w 220074"/>
                  <a:gd name="connsiteY2" fmla="*/ 201678 h 201678"/>
                  <a:gd name="connsiteX3" fmla="*/ 0 w 220074"/>
                  <a:gd name="connsiteY3" fmla="*/ 201678 h 201678"/>
                  <a:gd name="connsiteX4" fmla="*/ 0 w 220074"/>
                  <a:gd name="connsiteY4" fmla="*/ 0 h 201678"/>
                  <a:gd name="connsiteX0" fmla="*/ 21431 w 220074"/>
                  <a:gd name="connsiteY0" fmla="*/ 30957 h 201678"/>
                  <a:gd name="connsiteX1" fmla="*/ 220074 w 220074"/>
                  <a:gd name="connsiteY1" fmla="*/ 0 h 201678"/>
                  <a:gd name="connsiteX2" fmla="*/ 220074 w 220074"/>
                  <a:gd name="connsiteY2" fmla="*/ 201678 h 201678"/>
                  <a:gd name="connsiteX3" fmla="*/ 0 w 220074"/>
                  <a:gd name="connsiteY3" fmla="*/ 201678 h 201678"/>
                  <a:gd name="connsiteX4" fmla="*/ 21431 w 220074"/>
                  <a:gd name="connsiteY4" fmla="*/ 30957 h 201678"/>
                  <a:gd name="connsiteX0" fmla="*/ 0 w 198643"/>
                  <a:gd name="connsiteY0" fmla="*/ 30957 h 201678"/>
                  <a:gd name="connsiteX1" fmla="*/ 198643 w 198643"/>
                  <a:gd name="connsiteY1" fmla="*/ 0 h 201678"/>
                  <a:gd name="connsiteX2" fmla="*/ 198643 w 198643"/>
                  <a:gd name="connsiteY2" fmla="*/ 201678 h 201678"/>
                  <a:gd name="connsiteX3" fmla="*/ 0 w 198643"/>
                  <a:gd name="connsiteY3" fmla="*/ 194534 h 201678"/>
                  <a:gd name="connsiteX4" fmla="*/ 0 w 198643"/>
                  <a:gd name="connsiteY4" fmla="*/ 30957 h 201678"/>
                  <a:gd name="connsiteX0" fmla="*/ 0 w 198643"/>
                  <a:gd name="connsiteY0" fmla="*/ 30957 h 194534"/>
                  <a:gd name="connsiteX1" fmla="*/ 198643 w 198643"/>
                  <a:gd name="connsiteY1" fmla="*/ 0 h 194534"/>
                  <a:gd name="connsiteX2" fmla="*/ 153399 w 198643"/>
                  <a:gd name="connsiteY2" fmla="*/ 135003 h 194534"/>
                  <a:gd name="connsiteX3" fmla="*/ 0 w 198643"/>
                  <a:gd name="connsiteY3" fmla="*/ 194534 h 194534"/>
                  <a:gd name="connsiteX4" fmla="*/ 0 w 198643"/>
                  <a:gd name="connsiteY4" fmla="*/ 30957 h 194534"/>
                  <a:gd name="connsiteX0" fmla="*/ 0 w 198643"/>
                  <a:gd name="connsiteY0" fmla="*/ 30957 h 208822"/>
                  <a:gd name="connsiteX1" fmla="*/ 198643 w 198643"/>
                  <a:gd name="connsiteY1" fmla="*/ 0 h 208822"/>
                  <a:gd name="connsiteX2" fmla="*/ 153399 w 198643"/>
                  <a:gd name="connsiteY2" fmla="*/ 135003 h 208822"/>
                  <a:gd name="connsiteX3" fmla="*/ 0 w 198643"/>
                  <a:gd name="connsiteY3" fmla="*/ 208822 h 208822"/>
                  <a:gd name="connsiteX4" fmla="*/ 0 w 198643"/>
                  <a:gd name="connsiteY4" fmla="*/ 30957 h 208822"/>
                  <a:gd name="connsiteX0" fmla="*/ 0 w 198643"/>
                  <a:gd name="connsiteY0" fmla="*/ 30957 h 208822"/>
                  <a:gd name="connsiteX1" fmla="*/ 198643 w 198643"/>
                  <a:gd name="connsiteY1" fmla="*/ 0 h 208822"/>
                  <a:gd name="connsiteX2" fmla="*/ 158162 w 198643"/>
                  <a:gd name="connsiteY2" fmla="*/ 165960 h 208822"/>
                  <a:gd name="connsiteX3" fmla="*/ 0 w 198643"/>
                  <a:gd name="connsiteY3" fmla="*/ 208822 h 208822"/>
                  <a:gd name="connsiteX4" fmla="*/ 0 w 198643"/>
                  <a:gd name="connsiteY4" fmla="*/ 30957 h 208822"/>
                  <a:gd name="connsiteX0" fmla="*/ 0 w 198643"/>
                  <a:gd name="connsiteY0" fmla="*/ 30957 h 182628"/>
                  <a:gd name="connsiteX1" fmla="*/ 198643 w 198643"/>
                  <a:gd name="connsiteY1" fmla="*/ 0 h 182628"/>
                  <a:gd name="connsiteX2" fmla="*/ 158162 w 198643"/>
                  <a:gd name="connsiteY2" fmla="*/ 165960 h 182628"/>
                  <a:gd name="connsiteX3" fmla="*/ 2381 w 198643"/>
                  <a:gd name="connsiteY3" fmla="*/ 182628 h 182628"/>
                  <a:gd name="connsiteX4" fmla="*/ 0 w 198643"/>
                  <a:gd name="connsiteY4" fmla="*/ 30957 h 182628"/>
                  <a:gd name="connsiteX0" fmla="*/ 0 w 205787"/>
                  <a:gd name="connsiteY0" fmla="*/ 11907 h 182628"/>
                  <a:gd name="connsiteX1" fmla="*/ 205787 w 205787"/>
                  <a:gd name="connsiteY1" fmla="*/ 0 h 182628"/>
                  <a:gd name="connsiteX2" fmla="*/ 165306 w 205787"/>
                  <a:gd name="connsiteY2" fmla="*/ 165960 h 182628"/>
                  <a:gd name="connsiteX3" fmla="*/ 9525 w 205787"/>
                  <a:gd name="connsiteY3" fmla="*/ 182628 h 182628"/>
                  <a:gd name="connsiteX4" fmla="*/ 0 w 205787"/>
                  <a:gd name="connsiteY4" fmla="*/ 11907 h 182628"/>
                  <a:gd name="connsiteX0" fmla="*/ 229 w 206016"/>
                  <a:gd name="connsiteY0" fmla="*/ 11907 h 180247"/>
                  <a:gd name="connsiteX1" fmla="*/ 206016 w 206016"/>
                  <a:gd name="connsiteY1" fmla="*/ 0 h 180247"/>
                  <a:gd name="connsiteX2" fmla="*/ 165535 w 206016"/>
                  <a:gd name="connsiteY2" fmla="*/ 165960 h 180247"/>
                  <a:gd name="connsiteX3" fmla="*/ 229 w 206016"/>
                  <a:gd name="connsiteY3" fmla="*/ 180247 h 180247"/>
                  <a:gd name="connsiteX4" fmla="*/ 229 w 206016"/>
                  <a:gd name="connsiteY4" fmla="*/ 11907 h 180247"/>
                  <a:gd name="connsiteX0" fmla="*/ 229 w 172679"/>
                  <a:gd name="connsiteY0" fmla="*/ 9526 h 177866"/>
                  <a:gd name="connsiteX1" fmla="*/ 172679 w 172679"/>
                  <a:gd name="connsiteY1" fmla="*/ 0 h 177866"/>
                  <a:gd name="connsiteX2" fmla="*/ 165535 w 172679"/>
                  <a:gd name="connsiteY2" fmla="*/ 163579 h 177866"/>
                  <a:gd name="connsiteX3" fmla="*/ 229 w 172679"/>
                  <a:gd name="connsiteY3" fmla="*/ 177866 h 177866"/>
                  <a:gd name="connsiteX4" fmla="*/ 229 w 172679"/>
                  <a:gd name="connsiteY4" fmla="*/ 9526 h 177866"/>
                  <a:gd name="connsiteX0" fmla="*/ 229 w 184585"/>
                  <a:gd name="connsiteY0" fmla="*/ 9526 h 177866"/>
                  <a:gd name="connsiteX1" fmla="*/ 172679 w 184585"/>
                  <a:gd name="connsiteY1" fmla="*/ 0 h 177866"/>
                  <a:gd name="connsiteX2" fmla="*/ 184585 w 184585"/>
                  <a:gd name="connsiteY2" fmla="*/ 168341 h 177866"/>
                  <a:gd name="connsiteX3" fmla="*/ 229 w 184585"/>
                  <a:gd name="connsiteY3" fmla="*/ 177866 h 177866"/>
                  <a:gd name="connsiteX4" fmla="*/ 229 w 184585"/>
                  <a:gd name="connsiteY4" fmla="*/ 9526 h 177866"/>
                  <a:gd name="connsiteX0" fmla="*/ 0 w 196262"/>
                  <a:gd name="connsiteY0" fmla="*/ 4764 h 177866"/>
                  <a:gd name="connsiteX1" fmla="*/ 184356 w 196262"/>
                  <a:gd name="connsiteY1" fmla="*/ 0 h 177866"/>
                  <a:gd name="connsiteX2" fmla="*/ 196262 w 196262"/>
                  <a:gd name="connsiteY2" fmla="*/ 168341 h 177866"/>
                  <a:gd name="connsiteX3" fmla="*/ 11906 w 196262"/>
                  <a:gd name="connsiteY3" fmla="*/ 177866 h 177866"/>
                  <a:gd name="connsiteX4" fmla="*/ 0 w 196262"/>
                  <a:gd name="connsiteY4" fmla="*/ 4764 h 177866"/>
                  <a:gd name="connsiteX0" fmla="*/ 2487 w 198749"/>
                  <a:gd name="connsiteY0" fmla="*/ 4764 h 175485"/>
                  <a:gd name="connsiteX1" fmla="*/ 186843 w 198749"/>
                  <a:gd name="connsiteY1" fmla="*/ 0 h 175485"/>
                  <a:gd name="connsiteX2" fmla="*/ 198749 w 198749"/>
                  <a:gd name="connsiteY2" fmla="*/ 168341 h 175485"/>
                  <a:gd name="connsiteX3" fmla="*/ 105 w 198749"/>
                  <a:gd name="connsiteY3" fmla="*/ 175485 h 175485"/>
                  <a:gd name="connsiteX4" fmla="*/ 2487 w 198749"/>
                  <a:gd name="connsiteY4" fmla="*/ 4764 h 175485"/>
                  <a:gd name="connsiteX0" fmla="*/ 11941 w 198678"/>
                  <a:gd name="connsiteY0" fmla="*/ 0 h 177864"/>
                  <a:gd name="connsiteX1" fmla="*/ 186772 w 198678"/>
                  <a:gd name="connsiteY1" fmla="*/ 2379 h 177864"/>
                  <a:gd name="connsiteX2" fmla="*/ 198678 w 198678"/>
                  <a:gd name="connsiteY2" fmla="*/ 170720 h 177864"/>
                  <a:gd name="connsiteX3" fmla="*/ 34 w 198678"/>
                  <a:gd name="connsiteY3" fmla="*/ 177864 h 177864"/>
                  <a:gd name="connsiteX4" fmla="*/ 11941 w 198678"/>
                  <a:gd name="connsiteY4" fmla="*/ 0 h 177864"/>
                  <a:gd name="connsiteX0" fmla="*/ 11941 w 220110"/>
                  <a:gd name="connsiteY0" fmla="*/ 0 h 180245"/>
                  <a:gd name="connsiteX1" fmla="*/ 186772 w 220110"/>
                  <a:gd name="connsiteY1" fmla="*/ 2379 h 180245"/>
                  <a:gd name="connsiteX2" fmla="*/ 220110 w 220110"/>
                  <a:gd name="connsiteY2" fmla="*/ 180245 h 180245"/>
                  <a:gd name="connsiteX3" fmla="*/ 34 w 220110"/>
                  <a:gd name="connsiteY3" fmla="*/ 177864 h 180245"/>
                  <a:gd name="connsiteX4" fmla="*/ 11941 w 220110"/>
                  <a:gd name="connsiteY4" fmla="*/ 0 h 180245"/>
                  <a:gd name="connsiteX0" fmla="*/ 28591 w 236760"/>
                  <a:gd name="connsiteY0" fmla="*/ 0 h 187389"/>
                  <a:gd name="connsiteX1" fmla="*/ 203422 w 236760"/>
                  <a:gd name="connsiteY1" fmla="*/ 2379 h 187389"/>
                  <a:gd name="connsiteX2" fmla="*/ 236760 w 236760"/>
                  <a:gd name="connsiteY2" fmla="*/ 180245 h 187389"/>
                  <a:gd name="connsiteX3" fmla="*/ 15 w 236760"/>
                  <a:gd name="connsiteY3" fmla="*/ 187389 h 187389"/>
                  <a:gd name="connsiteX4" fmla="*/ 28591 w 236760"/>
                  <a:gd name="connsiteY4" fmla="*/ 0 h 187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60" h="187389">
                    <a:moveTo>
                      <a:pt x="28591" y="0"/>
                    </a:moveTo>
                    <a:lnTo>
                      <a:pt x="203422" y="2379"/>
                    </a:lnTo>
                    <a:lnTo>
                      <a:pt x="236760" y="180245"/>
                    </a:lnTo>
                    <a:lnTo>
                      <a:pt x="15" y="187389"/>
                    </a:lnTo>
                    <a:cubicBezTo>
                      <a:pt x="-779" y="136832"/>
                      <a:pt x="29385" y="50557"/>
                      <a:pt x="28591"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116" name="Group 115">
                <a:extLst>
                  <a:ext uri="{FF2B5EF4-FFF2-40B4-BE49-F238E27FC236}">
                    <a16:creationId xmlns:a16="http://schemas.microsoft.com/office/drawing/2014/main" id="{9DE55E97-5CCA-4165-BCBF-49A9618382CD}"/>
                  </a:ext>
                </a:extLst>
              </p:cNvPr>
              <p:cNvGrpSpPr/>
              <p:nvPr/>
            </p:nvGrpSpPr>
            <p:grpSpPr>
              <a:xfrm>
                <a:off x="307325" y="1439746"/>
                <a:ext cx="168470" cy="192245"/>
                <a:chOff x="298771" y="1313579"/>
                <a:chExt cx="495064" cy="564926"/>
              </a:xfrm>
              <a:solidFill>
                <a:schemeClr val="tx1"/>
              </a:solidFill>
            </p:grpSpPr>
            <p:sp>
              <p:nvSpPr>
                <p:cNvPr id="117" name="Rectangle 3">
                  <a:extLst>
                    <a:ext uri="{FF2B5EF4-FFF2-40B4-BE49-F238E27FC236}">
                      <a16:creationId xmlns:a16="http://schemas.microsoft.com/office/drawing/2014/main" id="{2EE5DEF1-4BFB-438A-B9B0-0E559FA9C1C2}"/>
                    </a:ext>
                  </a:extLst>
                </p:cNvPr>
                <p:cNvSpPr/>
                <p:nvPr/>
              </p:nvSpPr>
              <p:spPr>
                <a:xfrm>
                  <a:off x="298771" y="1498547"/>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grpFill/>
                <a:ln w="19050" cap="rnd">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18" name="Rectangle 3">
                  <a:extLst>
                    <a:ext uri="{FF2B5EF4-FFF2-40B4-BE49-F238E27FC236}">
                      <a16:creationId xmlns:a16="http://schemas.microsoft.com/office/drawing/2014/main" id="{4EAE8DAE-2526-444D-B08D-547DF2ADA710}"/>
                    </a:ext>
                  </a:extLst>
                </p:cNvPr>
                <p:cNvSpPr/>
                <p:nvPr/>
              </p:nvSpPr>
              <p:spPr>
                <a:xfrm flipH="1">
                  <a:off x="573761" y="1498547"/>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grpFill/>
                <a:ln w="19050" cap="rnd">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19" name="Diamond 44">
                  <a:extLst>
                    <a:ext uri="{FF2B5EF4-FFF2-40B4-BE49-F238E27FC236}">
                      <a16:creationId xmlns:a16="http://schemas.microsoft.com/office/drawing/2014/main" id="{BF4C23B5-B8D0-42D1-818B-313B7EAC17FC}"/>
                    </a:ext>
                  </a:extLst>
                </p:cNvPr>
                <p:cNvSpPr/>
                <p:nvPr/>
              </p:nvSpPr>
              <p:spPr>
                <a:xfrm>
                  <a:off x="327145" y="1313579"/>
                  <a:ext cx="444379" cy="266020"/>
                </a:xfrm>
                <a:custGeom>
                  <a:avLst/>
                  <a:gdLst>
                    <a:gd name="connsiteX0" fmla="*/ 0 w 444379"/>
                    <a:gd name="connsiteY0" fmla="*/ 130629 h 261257"/>
                    <a:gd name="connsiteX1" fmla="*/ 222190 w 444379"/>
                    <a:gd name="connsiteY1" fmla="*/ 0 h 261257"/>
                    <a:gd name="connsiteX2" fmla="*/ 444379 w 444379"/>
                    <a:gd name="connsiteY2" fmla="*/ 130629 h 261257"/>
                    <a:gd name="connsiteX3" fmla="*/ 222190 w 444379"/>
                    <a:gd name="connsiteY3" fmla="*/ 261257 h 261257"/>
                    <a:gd name="connsiteX4" fmla="*/ 0 w 444379"/>
                    <a:gd name="connsiteY4" fmla="*/ 130629 h 261257"/>
                    <a:gd name="connsiteX0" fmla="*/ 0 w 444379"/>
                    <a:gd name="connsiteY0" fmla="*/ 130629 h 266020"/>
                    <a:gd name="connsiteX1" fmla="*/ 222190 w 444379"/>
                    <a:gd name="connsiteY1" fmla="*/ 0 h 266020"/>
                    <a:gd name="connsiteX2" fmla="*/ 444379 w 444379"/>
                    <a:gd name="connsiteY2" fmla="*/ 130629 h 266020"/>
                    <a:gd name="connsiteX3" fmla="*/ 222190 w 444379"/>
                    <a:gd name="connsiteY3" fmla="*/ 266020 h 266020"/>
                    <a:gd name="connsiteX4" fmla="*/ 0 w 444379"/>
                    <a:gd name="connsiteY4" fmla="*/ 130629 h 26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9" h="266020">
                      <a:moveTo>
                        <a:pt x="0" y="130629"/>
                      </a:moveTo>
                      <a:lnTo>
                        <a:pt x="222190" y="0"/>
                      </a:lnTo>
                      <a:lnTo>
                        <a:pt x="444379" y="130629"/>
                      </a:lnTo>
                      <a:lnTo>
                        <a:pt x="222190" y="266020"/>
                      </a:lnTo>
                      <a:lnTo>
                        <a:pt x="0" y="130629"/>
                      </a:lnTo>
                      <a:close/>
                    </a:path>
                  </a:pathLst>
                </a:custGeom>
                <a:grpFill/>
                <a:ln w="19050" cap="rnd">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grpSp>
          <p:nvGrpSpPr>
            <p:cNvPr id="120" name="Group 119">
              <a:extLst>
                <a:ext uri="{FF2B5EF4-FFF2-40B4-BE49-F238E27FC236}">
                  <a16:creationId xmlns:a16="http://schemas.microsoft.com/office/drawing/2014/main" id="{3B0F0658-17D0-4518-9305-7A6ED37E8149}"/>
                </a:ext>
              </a:extLst>
            </p:cNvPr>
            <p:cNvGrpSpPr/>
            <p:nvPr/>
          </p:nvGrpSpPr>
          <p:grpSpPr>
            <a:xfrm>
              <a:off x="3637074" y="1281449"/>
              <a:ext cx="403202" cy="467570"/>
              <a:chOff x="177108" y="1279732"/>
              <a:chExt cx="439686" cy="509879"/>
            </a:xfrm>
          </p:grpSpPr>
          <p:sp>
            <p:nvSpPr>
              <p:cNvPr id="121" name="Rectangle 3">
                <a:extLst>
                  <a:ext uri="{FF2B5EF4-FFF2-40B4-BE49-F238E27FC236}">
                    <a16:creationId xmlns:a16="http://schemas.microsoft.com/office/drawing/2014/main" id="{9151645A-9966-4ACC-B17C-E3F442A5B352}"/>
                  </a:ext>
                </a:extLst>
              </p:cNvPr>
              <p:cNvSpPr/>
              <p:nvPr/>
            </p:nvSpPr>
            <p:spPr>
              <a:xfrm>
                <a:off x="177127" y="1409653"/>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22" name="Rectangle 3">
                <a:extLst>
                  <a:ext uri="{FF2B5EF4-FFF2-40B4-BE49-F238E27FC236}">
                    <a16:creationId xmlns:a16="http://schemas.microsoft.com/office/drawing/2014/main" id="{411D39BA-E983-4947-AEC3-2D9FBAFDE229}"/>
                  </a:ext>
                </a:extLst>
              </p:cNvPr>
              <p:cNvSpPr/>
              <p:nvPr/>
            </p:nvSpPr>
            <p:spPr>
              <a:xfrm flipH="1">
                <a:off x="394841" y="1409653"/>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23" name="Diamond 122">
                <a:extLst>
                  <a:ext uri="{FF2B5EF4-FFF2-40B4-BE49-F238E27FC236}">
                    <a16:creationId xmlns:a16="http://schemas.microsoft.com/office/drawing/2014/main" id="{F80D755B-F34A-4454-8B7D-15823BB7279B}"/>
                  </a:ext>
                </a:extLst>
              </p:cNvPr>
              <p:cNvSpPr/>
              <p:nvPr/>
            </p:nvSpPr>
            <p:spPr>
              <a:xfrm>
                <a:off x="177108" y="1279732"/>
                <a:ext cx="439686" cy="261257"/>
              </a:xfrm>
              <a:prstGeom prst="diamond">
                <a:avLst/>
              </a:prstGeom>
              <a:solidFill>
                <a:schemeClr val="bg2"/>
              </a:solidFill>
              <a:ln w="19050"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24" name="Rectangle 7">
                <a:extLst>
                  <a:ext uri="{FF2B5EF4-FFF2-40B4-BE49-F238E27FC236}">
                    <a16:creationId xmlns:a16="http://schemas.microsoft.com/office/drawing/2014/main" id="{6A597C5A-FD4F-4D45-9220-81D38451BA65}"/>
                  </a:ext>
                </a:extLst>
              </p:cNvPr>
              <p:cNvSpPr/>
              <p:nvPr/>
            </p:nvSpPr>
            <p:spPr>
              <a:xfrm>
                <a:off x="243297" y="1464557"/>
                <a:ext cx="300215" cy="200540"/>
              </a:xfrm>
              <a:custGeom>
                <a:avLst/>
                <a:gdLst>
                  <a:gd name="connsiteX0" fmla="*/ 0 w 220074"/>
                  <a:gd name="connsiteY0" fmla="*/ 0 h 201678"/>
                  <a:gd name="connsiteX1" fmla="*/ 220074 w 220074"/>
                  <a:gd name="connsiteY1" fmla="*/ 0 h 201678"/>
                  <a:gd name="connsiteX2" fmla="*/ 220074 w 220074"/>
                  <a:gd name="connsiteY2" fmla="*/ 201678 h 201678"/>
                  <a:gd name="connsiteX3" fmla="*/ 0 w 220074"/>
                  <a:gd name="connsiteY3" fmla="*/ 201678 h 201678"/>
                  <a:gd name="connsiteX4" fmla="*/ 0 w 220074"/>
                  <a:gd name="connsiteY4" fmla="*/ 0 h 201678"/>
                  <a:gd name="connsiteX0" fmla="*/ 21431 w 220074"/>
                  <a:gd name="connsiteY0" fmla="*/ 30957 h 201678"/>
                  <a:gd name="connsiteX1" fmla="*/ 220074 w 220074"/>
                  <a:gd name="connsiteY1" fmla="*/ 0 h 201678"/>
                  <a:gd name="connsiteX2" fmla="*/ 220074 w 220074"/>
                  <a:gd name="connsiteY2" fmla="*/ 201678 h 201678"/>
                  <a:gd name="connsiteX3" fmla="*/ 0 w 220074"/>
                  <a:gd name="connsiteY3" fmla="*/ 201678 h 201678"/>
                  <a:gd name="connsiteX4" fmla="*/ 21431 w 220074"/>
                  <a:gd name="connsiteY4" fmla="*/ 30957 h 201678"/>
                  <a:gd name="connsiteX0" fmla="*/ 0 w 198643"/>
                  <a:gd name="connsiteY0" fmla="*/ 30957 h 201678"/>
                  <a:gd name="connsiteX1" fmla="*/ 198643 w 198643"/>
                  <a:gd name="connsiteY1" fmla="*/ 0 h 201678"/>
                  <a:gd name="connsiteX2" fmla="*/ 198643 w 198643"/>
                  <a:gd name="connsiteY2" fmla="*/ 201678 h 201678"/>
                  <a:gd name="connsiteX3" fmla="*/ 0 w 198643"/>
                  <a:gd name="connsiteY3" fmla="*/ 194534 h 201678"/>
                  <a:gd name="connsiteX4" fmla="*/ 0 w 198643"/>
                  <a:gd name="connsiteY4" fmla="*/ 30957 h 201678"/>
                  <a:gd name="connsiteX0" fmla="*/ 0 w 198643"/>
                  <a:gd name="connsiteY0" fmla="*/ 30957 h 194534"/>
                  <a:gd name="connsiteX1" fmla="*/ 198643 w 198643"/>
                  <a:gd name="connsiteY1" fmla="*/ 0 h 194534"/>
                  <a:gd name="connsiteX2" fmla="*/ 153399 w 198643"/>
                  <a:gd name="connsiteY2" fmla="*/ 135003 h 194534"/>
                  <a:gd name="connsiteX3" fmla="*/ 0 w 198643"/>
                  <a:gd name="connsiteY3" fmla="*/ 194534 h 194534"/>
                  <a:gd name="connsiteX4" fmla="*/ 0 w 198643"/>
                  <a:gd name="connsiteY4" fmla="*/ 30957 h 194534"/>
                  <a:gd name="connsiteX0" fmla="*/ 0 w 198643"/>
                  <a:gd name="connsiteY0" fmla="*/ 30957 h 208822"/>
                  <a:gd name="connsiteX1" fmla="*/ 198643 w 198643"/>
                  <a:gd name="connsiteY1" fmla="*/ 0 h 208822"/>
                  <a:gd name="connsiteX2" fmla="*/ 153399 w 198643"/>
                  <a:gd name="connsiteY2" fmla="*/ 135003 h 208822"/>
                  <a:gd name="connsiteX3" fmla="*/ 0 w 198643"/>
                  <a:gd name="connsiteY3" fmla="*/ 208822 h 208822"/>
                  <a:gd name="connsiteX4" fmla="*/ 0 w 198643"/>
                  <a:gd name="connsiteY4" fmla="*/ 30957 h 208822"/>
                  <a:gd name="connsiteX0" fmla="*/ 0 w 198643"/>
                  <a:gd name="connsiteY0" fmla="*/ 30957 h 208822"/>
                  <a:gd name="connsiteX1" fmla="*/ 198643 w 198643"/>
                  <a:gd name="connsiteY1" fmla="*/ 0 h 208822"/>
                  <a:gd name="connsiteX2" fmla="*/ 158162 w 198643"/>
                  <a:gd name="connsiteY2" fmla="*/ 165960 h 208822"/>
                  <a:gd name="connsiteX3" fmla="*/ 0 w 198643"/>
                  <a:gd name="connsiteY3" fmla="*/ 208822 h 208822"/>
                  <a:gd name="connsiteX4" fmla="*/ 0 w 198643"/>
                  <a:gd name="connsiteY4" fmla="*/ 30957 h 208822"/>
                  <a:gd name="connsiteX0" fmla="*/ 0 w 198643"/>
                  <a:gd name="connsiteY0" fmla="*/ 30957 h 182628"/>
                  <a:gd name="connsiteX1" fmla="*/ 198643 w 198643"/>
                  <a:gd name="connsiteY1" fmla="*/ 0 h 182628"/>
                  <a:gd name="connsiteX2" fmla="*/ 158162 w 198643"/>
                  <a:gd name="connsiteY2" fmla="*/ 165960 h 182628"/>
                  <a:gd name="connsiteX3" fmla="*/ 2381 w 198643"/>
                  <a:gd name="connsiteY3" fmla="*/ 182628 h 182628"/>
                  <a:gd name="connsiteX4" fmla="*/ 0 w 198643"/>
                  <a:gd name="connsiteY4" fmla="*/ 30957 h 182628"/>
                  <a:gd name="connsiteX0" fmla="*/ 0 w 205787"/>
                  <a:gd name="connsiteY0" fmla="*/ 11907 h 182628"/>
                  <a:gd name="connsiteX1" fmla="*/ 205787 w 205787"/>
                  <a:gd name="connsiteY1" fmla="*/ 0 h 182628"/>
                  <a:gd name="connsiteX2" fmla="*/ 165306 w 205787"/>
                  <a:gd name="connsiteY2" fmla="*/ 165960 h 182628"/>
                  <a:gd name="connsiteX3" fmla="*/ 9525 w 205787"/>
                  <a:gd name="connsiteY3" fmla="*/ 182628 h 182628"/>
                  <a:gd name="connsiteX4" fmla="*/ 0 w 205787"/>
                  <a:gd name="connsiteY4" fmla="*/ 11907 h 182628"/>
                  <a:gd name="connsiteX0" fmla="*/ 229 w 206016"/>
                  <a:gd name="connsiteY0" fmla="*/ 11907 h 180247"/>
                  <a:gd name="connsiteX1" fmla="*/ 206016 w 206016"/>
                  <a:gd name="connsiteY1" fmla="*/ 0 h 180247"/>
                  <a:gd name="connsiteX2" fmla="*/ 165535 w 206016"/>
                  <a:gd name="connsiteY2" fmla="*/ 165960 h 180247"/>
                  <a:gd name="connsiteX3" fmla="*/ 229 w 206016"/>
                  <a:gd name="connsiteY3" fmla="*/ 180247 h 180247"/>
                  <a:gd name="connsiteX4" fmla="*/ 229 w 206016"/>
                  <a:gd name="connsiteY4" fmla="*/ 11907 h 180247"/>
                  <a:gd name="connsiteX0" fmla="*/ 229 w 172679"/>
                  <a:gd name="connsiteY0" fmla="*/ 9526 h 177866"/>
                  <a:gd name="connsiteX1" fmla="*/ 172679 w 172679"/>
                  <a:gd name="connsiteY1" fmla="*/ 0 h 177866"/>
                  <a:gd name="connsiteX2" fmla="*/ 165535 w 172679"/>
                  <a:gd name="connsiteY2" fmla="*/ 163579 h 177866"/>
                  <a:gd name="connsiteX3" fmla="*/ 229 w 172679"/>
                  <a:gd name="connsiteY3" fmla="*/ 177866 h 177866"/>
                  <a:gd name="connsiteX4" fmla="*/ 229 w 172679"/>
                  <a:gd name="connsiteY4" fmla="*/ 9526 h 177866"/>
                  <a:gd name="connsiteX0" fmla="*/ 229 w 184585"/>
                  <a:gd name="connsiteY0" fmla="*/ 9526 h 177866"/>
                  <a:gd name="connsiteX1" fmla="*/ 172679 w 184585"/>
                  <a:gd name="connsiteY1" fmla="*/ 0 h 177866"/>
                  <a:gd name="connsiteX2" fmla="*/ 184585 w 184585"/>
                  <a:gd name="connsiteY2" fmla="*/ 168341 h 177866"/>
                  <a:gd name="connsiteX3" fmla="*/ 229 w 184585"/>
                  <a:gd name="connsiteY3" fmla="*/ 177866 h 177866"/>
                  <a:gd name="connsiteX4" fmla="*/ 229 w 184585"/>
                  <a:gd name="connsiteY4" fmla="*/ 9526 h 177866"/>
                  <a:gd name="connsiteX0" fmla="*/ 0 w 196262"/>
                  <a:gd name="connsiteY0" fmla="*/ 4764 h 177866"/>
                  <a:gd name="connsiteX1" fmla="*/ 184356 w 196262"/>
                  <a:gd name="connsiteY1" fmla="*/ 0 h 177866"/>
                  <a:gd name="connsiteX2" fmla="*/ 196262 w 196262"/>
                  <a:gd name="connsiteY2" fmla="*/ 168341 h 177866"/>
                  <a:gd name="connsiteX3" fmla="*/ 11906 w 196262"/>
                  <a:gd name="connsiteY3" fmla="*/ 177866 h 177866"/>
                  <a:gd name="connsiteX4" fmla="*/ 0 w 196262"/>
                  <a:gd name="connsiteY4" fmla="*/ 4764 h 177866"/>
                  <a:gd name="connsiteX0" fmla="*/ 2487 w 198749"/>
                  <a:gd name="connsiteY0" fmla="*/ 4764 h 175485"/>
                  <a:gd name="connsiteX1" fmla="*/ 186843 w 198749"/>
                  <a:gd name="connsiteY1" fmla="*/ 0 h 175485"/>
                  <a:gd name="connsiteX2" fmla="*/ 198749 w 198749"/>
                  <a:gd name="connsiteY2" fmla="*/ 168341 h 175485"/>
                  <a:gd name="connsiteX3" fmla="*/ 105 w 198749"/>
                  <a:gd name="connsiteY3" fmla="*/ 175485 h 175485"/>
                  <a:gd name="connsiteX4" fmla="*/ 2487 w 198749"/>
                  <a:gd name="connsiteY4" fmla="*/ 4764 h 175485"/>
                  <a:gd name="connsiteX0" fmla="*/ 11941 w 198678"/>
                  <a:gd name="connsiteY0" fmla="*/ 0 h 177864"/>
                  <a:gd name="connsiteX1" fmla="*/ 186772 w 198678"/>
                  <a:gd name="connsiteY1" fmla="*/ 2379 h 177864"/>
                  <a:gd name="connsiteX2" fmla="*/ 198678 w 198678"/>
                  <a:gd name="connsiteY2" fmla="*/ 170720 h 177864"/>
                  <a:gd name="connsiteX3" fmla="*/ 34 w 198678"/>
                  <a:gd name="connsiteY3" fmla="*/ 177864 h 177864"/>
                  <a:gd name="connsiteX4" fmla="*/ 11941 w 198678"/>
                  <a:gd name="connsiteY4" fmla="*/ 0 h 177864"/>
                  <a:gd name="connsiteX0" fmla="*/ 11941 w 220110"/>
                  <a:gd name="connsiteY0" fmla="*/ 0 h 180245"/>
                  <a:gd name="connsiteX1" fmla="*/ 186772 w 220110"/>
                  <a:gd name="connsiteY1" fmla="*/ 2379 h 180245"/>
                  <a:gd name="connsiteX2" fmla="*/ 220110 w 220110"/>
                  <a:gd name="connsiteY2" fmla="*/ 180245 h 180245"/>
                  <a:gd name="connsiteX3" fmla="*/ 34 w 220110"/>
                  <a:gd name="connsiteY3" fmla="*/ 177864 h 180245"/>
                  <a:gd name="connsiteX4" fmla="*/ 11941 w 220110"/>
                  <a:gd name="connsiteY4" fmla="*/ 0 h 180245"/>
                  <a:gd name="connsiteX0" fmla="*/ 28591 w 236760"/>
                  <a:gd name="connsiteY0" fmla="*/ 0 h 187389"/>
                  <a:gd name="connsiteX1" fmla="*/ 203422 w 236760"/>
                  <a:gd name="connsiteY1" fmla="*/ 2379 h 187389"/>
                  <a:gd name="connsiteX2" fmla="*/ 236760 w 236760"/>
                  <a:gd name="connsiteY2" fmla="*/ 180245 h 187389"/>
                  <a:gd name="connsiteX3" fmla="*/ 15 w 236760"/>
                  <a:gd name="connsiteY3" fmla="*/ 187389 h 187389"/>
                  <a:gd name="connsiteX4" fmla="*/ 28591 w 236760"/>
                  <a:gd name="connsiteY4" fmla="*/ 0 h 187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60" h="187389">
                    <a:moveTo>
                      <a:pt x="28591" y="0"/>
                    </a:moveTo>
                    <a:lnTo>
                      <a:pt x="203422" y="2379"/>
                    </a:lnTo>
                    <a:lnTo>
                      <a:pt x="236760" y="180245"/>
                    </a:lnTo>
                    <a:lnTo>
                      <a:pt x="15" y="187389"/>
                    </a:lnTo>
                    <a:cubicBezTo>
                      <a:pt x="-779" y="136832"/>
                      <a:pt x="29385" y="50557"/>
                      <a:pt x="28591"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125" name="Group 124">
                <a:extLst>
                  <a:ext uri="{FF2B5EF4-FFF2-40B4-BE49-F238E27FC236}">
                    <a16:creationId xmlns:a16="http://schemas.microsoft.com/office/drawing/2014/main" id="{DCD3D026-2830-43E8-BDFC-43E95EDF0DEC}"/>
                  </a:ext>
                </a:extLst>
              </p:cNvPr>
              <p:cNvGrpSpPr/>
              <p:nvPr/>
            </p:nvGrpSpPr>
            <p:grpSpPr>
              <a:xfrm>
                <a:off x="307325" y="1439746"/>
                <a:ext cx="168470" cy="192245"/>
                <a:chOff x="298771" y="1313579"/>
                <a:chExt cx="495064" cy="564926"/>
              </a:xfrm>
              <a:solidFill>
                <a:schemeClr val="tx1"/>
              </a:solidFill>
            </p:grpSpPr>
            <p:sp>
              <p:nvSpPr>
                <p:cNvPr id="126" name="Rectangle 3">
                  <a:extLst>
                    <a:ext uri="{FF2B5EF4-FFF2-40B4-BE49-F238E27FC236}">
                      <a16:creationId xmlns:a16="http://schemas.microsoft.com/office/drawing/2014/main" id="{1283DF36-4B85-450C-9BD4-507D77EE1015}"/>
                    </a:ext>
                  </a:extLst>
                </p:cNvPr>
                <p:cNvSpPr/>
                <p:nvPr/>
              </p:nvSpPr>
              <p:spPr>
                <a:xfrm>
                  <a:off x="298771" y="1498547"/>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grpFill/>
                <a:ln w="19050" cap="rnd">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27" name="Rectangle 3">
                  <a:extLst>
                    <a:ext uri="{FF2B5EF4-FFF2-40B4-BE49-F238E27FC236}">
                      <a16:creationId xmlns:a16="http://schemas.microsoft.com/office/drawing/2014/main" id="{F5FB001D-0A65-492C-9112-50CD409A8AC2}"/>
                    </a:ext>
                  </a:extLst>
                </p:cNvPr>
                <p:cNvSpPr/>
                <p:nvPr/>
              </p:nvSpPr>
              <p:spPr>
                <a:xfrm flipH="1">
                  <a:off x="573761" y="1498547"/>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grpFill/>
                <a:ln w="19050" cap="rnd">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sp>
              <p:nvSpPr>
                <p:cNvPr id="128" name="Diamond 44">
                  <a:extLst>
                    <a:ext uri="{FF2B5EF4-FFF2-40B4-BE49-F238E27FC236}">
                      <a16:creationId xmlns:a16="http://schemas.microsoft.com/office/drawing/2014/main" id="{1109D448-004C-4F7A-A0D1-03FBC4506ACB}"/>
                    </a:ext>
                  </a:extLst>
                </p:cNvPr>
                <p:cNvSpPr/>
                <p:nvPr/>
              </p:nvSpPr>
              <p:spPr>
                <a:xfrm>
                  <a:off x="327145" y="1313579"/>
                  <a:ext cx="444379" cy="266020"/>
                </a:xfrm>
                <a:custGeom>
                  <a:avLst/>
                  <a:gdLst>
                    <a:gd name="connsiteX0" fmla="*/ 0 w 444379"/>
                    <a:gd name="connsiteY0" fmla="*/ 130629 h 261257"/>
                    <a:gd name="connsiteX1" fmla="*/ 222190 w 444379"/>
                    <a:gd name="connsiteY1" fmla="*/ 0 h 261257"/>
                    <a:gd name="connsiteX2" fmla="*/ 444379 w 444379"/>
                    <a:gd name="connsiteY2" fmla="*/ 130629 h 261257"/>
                    <a:gd name="connsiteX3" fmla="*/ 222190 w 444379"/>
                    <a:gd name="connsiteY3" fmla="*/ 261257 h 261257"/>
                    <a:gd name="connsiteX4" fmla="*/ 0 w 444379"/>
                    <a:gd name="connsiteY4" fmla="*/ 130629 h 261257"/>
                    <a:gd name="connsiteX0" fmla="*/ 0 w 444379"/>
                    <a:gd name="connsiteY0" fmla="*/ 130629 h 266020"/>
                    <a:gd name="connsiteX1" fmla="*/ 222190 w 444379"/>
                    <a:gd name="connsiteY1" fmla="*/ 0 h 266020"/>
                    <a:gd name="connsiteX2" fmla="*/ 444379 w 444379"/>
                    <a:gd name="connsiteY2" fmla="*/ 130629 h 266020"/>
                    <a:gd name="connsiteX3" fmla="*/ 222190 w 444379"/>
                    <a:gd name="connsiteY3" fmla="*/ 266020 h 266020"/>
                    <a:gd name="connsiteX4" fmla="*/ 0 w 444379"/>
                    <a:gd name="connsiteY4" fmla="*/ 130629 h 26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379" h="266020">
                      <a:moveTo>
                        <a:pt x="0" y="130629"/>
                      </a:moveTo>
                      <a:lnTo>
                        <a:pt x="222190" y="0"/>
                      </a:lnTo>
                      <a:lnTo>
                        <a:pt x="444379" y="130629"/>
                      </a:lnTo>
                      <a:lnTo>
                        <a:pt x="222190" y="266020"/>
                      </a:lnTo>
                      <a:lnTo>
                        <a:pt x="0" y="130629"/>
                      </a:lnTo>
                      <a:close/>
                    </a:path>
                  </a:pathLst>
                </a:custGeom>
                <a:grpFill/>
                <a:ln w="19050" cap="rnd">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grpSp>
        </p:grpSp>
      </p:grpSp>
      <p:grpSp>
        <p:nvGrpSpPr>
          <p:cNvPr id="16" name="Group 15">
            <a:extLst>
              <a:ext uri="{FF2B5EF4-FFF2-40B4-BE49-F238E27FC236}">
                <a16:creationId xmlns:a16="http://schemas.microsoft.com/office/drawing/2014/main" id="{D6C55835-2CCA-4586-B3D0-4A2563BFBC54}"/>
              </a:ext>
            </a:extLst>
          </p:cNvPr>
          <p:cNvGrpSpPr/>
          <p:nvPr/>
        </p:nvGrpSpPr>
        <p:grpSpPr>
          <a:xfrm>
            <a:off x="2612726" y="3285069"/>
            <a:ext cx="232320" cy="487328"/>
            <a:chOff x="2332381" y="2002378"/>
            <a:chExt cx="145200" cy="223198"/>
          </a:xfrm>
        </p:grpSpPr>
        <p:cxnSp>
          <p:nvCxnSpPr>
            <p:cNvPr id="46" name="Straight Arrow Connector 45">
              <a:extLst>
                <a:ext uri="{FF2B5EF4-FFF2-40B4-BE49-F238E27FC236}">
                  <a16:creationId xmlns:a16="http://schemas.microsoft.com/office/drawing/2014/main" id="{A3CB01B4-2E21-4D3E-BDDA-515968947C28}"/>
                </a:ext>
              </a:extLst>
            </p:cNvPr>
            <p:cNvCxnSpPr>
              <a:cxnSpLocks/>
            </p:cNvCxnSpPr>
            <p:nvPr/>
          </p:nvCxnSpPr>
          <p:spPr>
            <a:xfrm>
              <a:off x="2332381" y="2002378"/>
              <a:ext cx="0" cy="223198"/>
            </a:xfrm>
            <a:prstGeom prst="straightConnector1">
              <a:avLst/>
            </a:prstGeom>
            <a:noFill/>
            <a:ln w="19050" cap="rnd" cmpd="sng" algn="ctr">
              <a:solidFill>
                <a:srgbClr val="FF9600"/>
              </a:solidFill>
              <a:prstDash val="solid"/>
              <a:headEnd type="none" w="med" len="sm"/>
              <a:tailEnd type="arrow" w="med" len="sm"/>
            </a:ln>
            <a:effectLst/>
          </p:spPr>
        </p:cxnSp>
        <p:cxnSp>
          <p:nvCxnSpPr>
            <p:cNvPr id="129" name="Straight Arrow Connector 128">
              <a:extLst>
                <a:ext uri="{FF2B5EF4-FFF2-40B4-BE49-F238E27FC236}">
                  <a16:creationId xmlns:a16="http://schemas.microsoft.com/office/drawing/2014/main" id="{66572614-EA03-4605-902E-0E6729DEE2CA}"/>
                </a:ext>
              </a:extLst>
            </p:cNvPr>
            <p:cNvCxnSpPr>
              <a:cxnSpLocks/>
            </p:cNvCxnSpPr>
            <p:nvPr/>
          </p:nvCxnSpPr>
          <p:spPr>
            <a:xfrm flipV="1">
              <a:off x="2477581" y="2002378"/>
              <a:ext cx="0" cy="223198"/>
            </a:xfrm>
            <a:prstGeom prst="straightConnector1">
              <a:avLst/>
            </a:prstGeom>
            <a:noFill/>
            <a:ln w="19050" cap="rnd" cmpd="sng" algn="ctr">
              <a:solidFill>
                <a:srgbClr val="FF9600"/>
              </a:solidFill>
              <a:prstDash val="solid"/>
              <a:headEnd type="none" w="med" len="sm"/>
              <a:tailEnd type="arrow" w="med" len="sm"/>
            </a:ln>
            <a:effectLst/>
          </p:spPr>
        </p:cxnSp>
      </p:grpSp>
      <p:grpSp>
        <p:nvGrpSpPr>
          <p:cNvPr id="130" name="Group 129">
            <a:extLst>
              <a:ext uri="{FF2B5EF4-FFF2-40B4-BE49-F238E27FC236}">
                <a16:creationId xmlns:a16="http://schemas.microsoft.com/office/drawing/2014/main" id="{21A0A56C-2337-4A80-824F-6C542E56AA4C}"/>
              </a:ext>
            </a:extLst>
          </p:cNvPr>
          <p:cNvGrpSpPr/>
          <p:nvPr/>
        </p:nvGrpSpPr>
        <p:grpSpPr>
          <a:xfrm>
            <a:off x="2612726" y="5087481"/>
            <a:ext cx="232320" cy="487328"/>
            <a:chOff x="2332381" y="2002378"/>
            <a:chExt cx="145200" cy="223198"/>
          </a:xfrm>
        </p:grpSpPr>
        <p:cxnSp>
          <p:nvCxnSpPr>
            <p:cNvPr id="131" name="Straight Arrow Connector 130">
              <a:extLst>
                <a:ext uri="{FF2B5EF4-FFF2-40B4-BE49-F238E27FC236}">
                  <a16:creationId xmlns:a16="http://schemas.microsoft.com/office/drawing/2014/main" id="{DD29161E-11E4-4007-8D3F-76BFD13CA157}"/>
                </a:ext>
              </a:extLst>
            </p:cNvPr>
            <p:cNvCxnSpPr>
              <a:cxnSpLocks/>
            </p:cNvCxnSpPr>
            <p:nvPr/>
          </p:nvCxnSpPr>
          <p:spPr>
            <a:xfrm>
              <a:off x="2332381" y="2002378"/>
              <a:ext cx="0" cy="223198"/>
            </a:xfrm>
            <a:prstGeom prst="straightConnector1">
              <a:avLst/>
            </a:prstGeom>
            <a:noFill/>
            <a:ln w="19050" cap="rnd" cmpd="sng" algn="ctr">
              <a:solidFill>
                <a:srgbClr val="FF9600"/>
              </a:solidFill>
              <a:prstDash val="solid"/>
              <a:headEnd type="none" w="med" len="sm"/>
              <a:tailEnd type="arrow" w="med" len="sm"/>
            </a:ln>
            <a:effectLst/>
          </p:spPr>
        </p:cxnSp>
        <p:cxnSp>
          <p:nvCxnSpPr>
            <p:cNvPr id="132" name="Straight Arrow Connector 131">
              <a:extLst>
                <a:ext uri="{FF2B5EF4-FFF2-40B4-BE49-F238E27FC236}">
                  <a16:creationId xmlns:a16="http://schemas.microsoft.com/office/drawing/2014/main" id="{EDE37666-D2A6-478B-914E-D2E1B259AA8D}"/>
                </a:ext>
              </a:extLst>
            </p:cNvPr>
            <p:cNvCxnSpPr>
              <a:cxnSpLocks/>
            </p:cNvCxnSpPr>
            <p:nvPr/>
          </p:nvCxnSpPr>
          <p:spPr>
            <a:xfrm flipV="1">
              <a:off x="2477581" y="2002378"/>
              <a:ext cx="0" cy="223198"/>
            </a:xfrm>
            <a:prstGeom prst="straightConnector1">
              <a:avLst/>
            </a:prstGeom>
            <a:noFill/>
            <a:ln w="19050" cap="rnd" cmpd="sng" algn="ctr">
              <a:solidFill>
                <a:srgbClr val="FF9600"/>
              </a:solidFill>
              <a:prstDash val="solid"/>
              <a:headEnd type="none" w="med" len="sm"/>
              <a:tailEnd type="arrow" w="med" len="sm"/>
            </a:ln>
            <a:effectLst/>
          </p:spPr>
        </p:cxnSp>
      </p:grpSp>
      <p:sp>
        <p:nvSpPr>
          <p:cNvPr id="2" name="Title 1">
            <a:extLst>
              <a:ext uri="{FF2B5EF4-FFF2-40B4-BE49-F238E27FC236}">
                <a16:creationId xmlns:a16="http://schemas.microsoft.com/office/drawing/2014/main" id="{5BD41132-72D3-4ABE-8D9D-A105CD625B2E}"/>
              </a:ext>
            </a:extLst>
          </p:cNvPr>
          <p:cNvSpPr>
            <a:spLocks noGrp="1"/>
          </p:cNvSpPr>
          <p:nvPr>
            <p:ph type="title"/>
          </p:nvPr>
        </p:nvSpPr>
        <p:spPr/>
        <p:txBody>
          <a:bodyPr/>
          <a:lstStyle/>
          <a:p>
            <a:r>
              <a:rPr lang="en-US" b="0" dirty="0">
                <a:solidFill>
                  <a:schemeClr val="tx2"/>
                </a:solidFill>
              </a:rPr>
              <a:t>DynamoDB Accelerator (DAX) adds read cache</a:t>
            </a:r>
            <a:br>
              <a:rPr lang="en-US" dirty="0"/>
            </a:br>
            <a:r>
              <a:rPr lang="en-US" sz="2800" b="0" dirty="0">
                <a:solidFill>
                  <a:srgbClr val="FF9900"/>
                </a:solidFill>
              </a:rPr>
              <a:t>Performance at scale</a:t>
            </a:r>
            <a:endParaRPr lang="en-US" sz="2800" b="0" dirty="0"/>
          </a:p>
        </p:txBody>
      </p:sp>
      <p:pic>
        <p:nvPicPr>
          <p:cNvPr id="3" name="Picture 2"/>
          <p:cNvPicPr>
            <a:picLocks noChangeAspect="1"/>
          </p:cNvPicPr>
          <p:nvPr/>
        </p:nvPicPr>
        <p:blipFill>
          <a:blip r:embed="rId3"/>
          <a:stretch>
            <a:fillRect/>
          </a:stretch>
        </p:blipFill>
        <p:spPr>
          <a:xfrm>
            <a:off x="2186171" y="5769026"/>
            <a:ext cx="1141270" cy="1141270"/>
          </a:xfrm>
          <a:prstGeom prst="rect">
            <a:avLst/>
          </a:prstGeom>
        </p:spPr>
      </p:pic>
      <p:pic>
        <p:nvPicPr>
          <p:cNvPr id="73" name="Graphic 72">
            <a:extLst>
              <a:ext uri="{FF2B5EF4-FFF2-40B4-BE49-F238E27FC236}">
                <a16:creationId xmlns:a16="http://schemas.microsoft.com/office/drawing/2014/main" id="{16F74128-ECA3-EC44-BADD-B5779A76F9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2858" y="3947966"/>
            <a:ext cx="934941" cy="934941"/>
          </a:xfrm>
          <a:prstGeom prst="rect">
            <a:avLst/>
          </a:prstGeom>
        </p:spPr>
      </p:pic>
      <p:sp>
        <p:nvSpPr>
          <p:cNvPr id="74" name="Slide Number Placeholder 4">
            <a:extLst>
              <a:ext uri="{FF2B5EF4-FFF2-40B4-BE49-F238E27FC236}">
                <a16:creationId xmlns:a16="http://schemas.microsoft.com/office/drawing/2014/main" id="{C14835C9-831C-8A49-A9F4-4693E0D09CEA}"/>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20</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518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350"/>
                                        <p:tgtEl>
                                          <p:spTgt spid="37"/>
                                        </p:tgtEl>
                                      </p:cBhvr>
                                    </p:animEffect>
                                  </p:childTnLst>
                                </p:cTn>
                              </p:par>
                              <p:par>
                                <p:cTn id="11" presetID="63" presetClass="path" presetSubtype="0" decel="100000" fill="hold" grpId="1" nodeType="withEffect">
                                  <p:stCondLst>
                                    <p:cond delay="250"/>
                                  </p:stCondLst>
                                  <p:childTnLst>
                                    <p:animMotion origin="layout" path="M 2.22222E-6 4.69136E-6 L 0.04757 4.69136E-6 " pathEditMode="relative" rAng="0" ptsTypes="AA">
                                      <p:cBhvr>
                                        <p:cTn id="12" dur="500" spd="-100000" fill="hold"/>
                                        <p:tgtEl>
                                          <p:spTgt spid="37"/>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69D3-BD75-438F-AD42-3A9AA50C1BFA}"/>
              </a:ext>
            </a:extLst>
          </p:cNvPr>
          <p:cNvSpPr>
            <a:spLocks noGrp="1"/>
          </p:cNvSpPr>
          <p:nvPr>
            <p:ph type="title"/>
          </p:nvPr>
        </p:nvSpPr>
        <p:spPr>
          <a:xfrm>
            <a:off x="548640" y="566419"/>
            <a:ext cx="13128486" cy="1248673"/>
          </a:xfrm>
        </p:spPr>
        <p:txBody>
          <a:bodyPr/>
          <a:lstStyle/>
          <a:p>
            <a:r>
              <a:rPr lang="en-US" b="0" dirty="0">
                <a:solidFill>
                  <a:schemeClr val="tx2"/>
                </a:solidFill>
              </a:rPr>
              <a:t>Amazon Kinesis Data Streams for DynamoDB</a:t>
            </a:r>
            <a:br>
              <a:rPr lang="en-US" dirty="0"/>
            </a:br>
            <a:r>
              <a:rPr lang="en-US" sz="2800" b="0" dirty="0">
                <a:solidFill>
                  <a:srgbClr val="FF9900"/>
                </a:solidFill>
              </a:rPr>
              <a:t>Performance at scale</a:t>
            </a:r>
            <a:endParaRPr lang="en-US" sz="2880" dirty="0">
              <a:solidFill>
                <a:schemeClr val="accent1"/>
              </a:solidFill>
            </a:endParaRPr>
          </a:p>
        </p:txBody>
      </p:sp>
      <p:sp>
        <p:nvSpPr>
          <p:cNvPr id="42" name="Content Placeholder 2">
            <a:extLst>
              <a:ext uri="{FF2B5EF4-FFF2-40B4-BE49-F238E27FC236}">
                <a16:creationId xmlns:a16="http://schemas.microsoft.com/office/drawing/2014/main" id="{7995A598-A5C7-4A16-8C64-7C9904763049}"/>
              </a:ext>
            </a:extLst>
          </p:cNvPr>
          <p:cNvSpPr txBox="1">
            <a:spLocks/>
          </p:cNvSpPr>
          <p:nvPr/>
        </p:nvSpPr>
        <p:spPr>
          <a:xfrm>
            <a:off x="623070" y="2211445"/>
            <a:ext cx="13789075" cy="4621778"/>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Bef>
                <a:spcPts val="0"/>
              </a:spcBef>
              <a:spcAft>
                <a:spcPts val="2880"/>
              </a:spcAft>
              <a:buFont typeface="Arial" panose="020B0604020202020204" pitchFamily="34" charset="0"/>
              <a:buChar char="•"/>
            </a:pPr>
            <a:r>
              <a:rPr lang="en-US" sz="2800" b="1" spc="-32" dirty="0">
                <a:solidFill>
                  <a:schemeClr val="tx1"/>
                </a:solidFill>
                <a:latin typeface="+mn-lt"/>
                <a:ea typeface="Amazon Ember Light" panose="020B0403020204020204" pitchFamily="34" charset="0"/>
                <a:cs typeface="Amazon Ember Light" panose="020B0403020204020204" pitchFamily="34" charset="0"/>
              </a:rPr>
              <a:t>New integration: </a:t>
            </a:r>
            <a:r>
              <a:rPr lang="en-US" sz="2800" spc="-32" dirty="0">
                <a:solidFill>
                  <a:schemeClr val="tx1"/>
                </a:solidFill>
                <a:latin typeface="+mn-lt"/>
                <a:ea typeface="Amazon Ember Light" panose="020B0403020204020204" pitchFamily="34" charset="0"/>
                <a:cs typeface="Amazon Ember Light" panose="020B0403020204020204" pitchFamily="34" charset="0"/>
              </a:rPr>
              <a:t>Capture item-level changes in your DynamoDB tables as a Kinesis data stream.</a:t>
            </a:r>
          </a:p>
          <a:p>
            <a:pPr marL="457200" indent="-457200">
              <a:spcBef>
                <a:spcPts val="0"/>
              </a:spcBef>
              <a:spcAft>
                <a:spcPts val="2880"/>
              </a:spcAft>
              <a:buFont typeface="Arial" panose="020B0604020202020204" pitchFamily="34" charset="0"/>
              <a:buChar char="•"/>
            </a:pPr>
            <a:r>
              <a:rPr lang="en-US" sz="2800" b="1" spc="-32" dirty="0">
                <a:solidFill>
                  <a:schemeClr val="tx1"/>
                </a:solidFill>
                <a:latin typeface="+mn-lt"/>
                <a:ea typeface="Amazon Ember Light" panose="020B0403020204020204" pitchFamily="34" charset="0"/>
                <a:cs typeface="Amazon Ember Light" panose="020B0403020204020204" pitchFamily="34" charset="0"/>
              </a:rPr>
              <a:t>Advanced streaming applications with reduced complexity:</a:t>
            </a:r>
            <a:r>
              <a:rPr lang="en-US" sz="2800" spc="-32" dirty="0">
                <a:solidFill>
                  <a:schemeClr val="tx1"/>
                </a:solidFill>
                <a:latin typeface="+mn-lt"/>
                <a:ea typeface="Amazon Ember Light" panose="020B0403020204020204" pitchFamily="34" charset="0"/>
                <a:cs typeface="Amazon Ember Light" panose="020B0403020204020204" pitchFamily="34" charset="0"/>
              </a:rPr>
              <a:t> Build real-time applications by using Amazon Kinesis Data Analytics and stream processing frameworks such as Apache Spark or your code by using the latest versions of the Kinesis Client Library.</a:t>
            </a:r>
          </a:p>
          <a:p>
            <a:pPr marL="457200" indent="-457200">
              <a:spcBef>
                <a:spcPts val="0"/>
              </a:spcBef>
              <a:spcAft>
                <a:spcPts val="2880"/>
              </a:spcAft>
              <a:buFont typeface="Arial" panose="020B0604020202020204" pitchFamily="34" charset="0"/>
              <a:buChar char="•"/>
            </a:pPr>
            <a:r>
              <a:rPr lang="en-US" sz="2800" b="1" spc="-32" dirty="0">
                <a:solidFill>
                  <a:schemeClr val="tx1"/>
                </a:solidFill>
                <a:latin typeface="+mn-lt"/>
                <a:ea typeface="Amazon Ember Light" panose="020B0403020204020204" pitchFamily="34" charset="0"/>
                <a:cs typeface="Amazon Ember Light" panose="020B0403020204020204" pitchFamily="34" charset="0"/>
              </a:rPr>
              <a:t>Work with other AWS services: </a:t>
            </a:r>
            <a:r>
              <a:rPr lang="en-US" sz="2800" spc="-32" dirty="0">
                <a:solidFill>
                  <a:schemeClr val="tx1"/>
                </a:solidFill>
                <a:latin typeface="+mn-lt"/>
                <a:ea typeface="Amazon Ember Light" panose="020B0403020204020204" pitchFamily="34" charset="0"/>
                <a:cs typeface="Amazon Ember Light" panose="020B0403020204020204" pitchFamily="34" charset="0"/>
              </a:rPr>
              <a:t>Use Amazon Kinesis Data Firehose to transform and send streaming data to destinations such as Amazon OpenSearch Service, Amazon Redshift, Amazon S3, and Splunk.</a:t>
            </a:r>
            <a:endParaRPr lang="en-US" spc="-32" dirty="0">
              <a:solidFill>
                <a:schemeClr val="tx1"/>
              </a:solidFill>
              <a:latin typeface="+mn-lt"/>
              <a:ea typeface="Amazon Ember Light" panose="020B0403020204020204" pitchFamily="34" charset="0"/>
              <a:cs typeface="Amazon Ember Light" panose="020B0403020204020204" pitchFamily="34" charset="0"/>
            </a:endParaRPr>
          </a:p>
        </p:txBody>
      </p:sp>
      <p:grpSp>
        <p:nvGrpSpPr>
          <p:cNvPr id="14" name="Group 4">
            <a:extLst>
              <a:ext uri="{FF2B5EF4-FFF2-40B4-BE49-F238E27FC236}">
                <a16:creationId xmlns:a16="http://schemas.microsoft.com/office/drawing/2014/main" id="{C8E9A34B-E9B2-D349-B228-9627847C5EC6}"/>
              </a:ext>
            </a:extLst>
          </p:cNvPr>
          <p:cNvGrpSpPr>
            <a:grpSpLocks noChangeAspect="1"/>
          </p:cNvGrpSpPr>
          <p:nvPr/>
        </p:nvGrpSpPr>
        <p:grpSpPr bwMode="auto">
          <a:xfrm>
            <a:off x="13177365" y="284287"/>
            <a:ext cx="895360" cy="902274"/>
            <a:chOff x="1845" y="573"/>
            <a:chExt cx="2072" cy="2088"/>
          </a:xfrm>
        </p:grpSpPr>
        <p:sp>
          <p:nvSpPr>
            <p:cNvPr id="15" name="Oval 5">
              <a:extLst>
                <a:ext uri="{FF2B5EF4-FFF2-40B4-BE49-F238E27FC236}">
                  <a16:creationId xmlns:a16="http://schemas.microsoft.com/office/drawing/2014/main" id="{1AFD7A66-8AD8-1449-B24B-AF77CC7A42E4}"/>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6" name="Oval 6">
              <a:extLst>
                <a:ext uri="{FF2B5EF4-FFF2-40B4-BE49-F238E27FC236}">
                  <a16:creationId xmlns:a16="http://schemas.microsoft.com/office/drawing/2014/main" id="{D1F694CF-FC5F-3748-95D1-6E29FDD96C99}"/>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7" name="Line 7">
              <a:extLst>
                <a:ext uri="{FF2B5EF4-FFF2-40B4-BE49-F238E27FC236}">
                  <a16:creationId xmlns:a16="http://schemas.microsoft.com/office/drawing/2014/main" id="{6F122AE3-F6F9-A84D-92BA-E0D879DC6C6D}"/>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8" name="Line 8">
              <a:extLst>
                <a:ext uri="{FF2B5EF4-FFF2-40B4-BE49-F238E27FC236}">
                  <a16:creationId xmlns:a16="http://schemas.microsoft.com/office/drawing/2014/main" id="{9B617078-B84B-5A4B-B0D6-790A2DC2F8D8}"/>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9" name="Line 9">
              <a:extLst>
                <a:ext uri="{FF2B5EF4-FFF2-40B4-BE49-F238E27FC236}">
                  <a16:creationId xmlns:a16="http://schemas.microsoft.com/office/drawing/2014/main" id="{A4DA9367-FE02-F342-A1B4-A20DBDD755D3}"/>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0" name="Line 10">
              <a:extLst>
                <a:ext uri="{FF2B5EF4-FFF2-40B4-BE49-F238E27FC236}">
                  <a16:creationId xmlns:a16="http://schemas.microsoft.com/office/drawing/2014/main" id="{D62B66AE-D4B2-B74D-90F9-5D6456C564A1}"/>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1" name="Line 11">
              <a:extLst>
                <a:ext uri="{FF2B5EF4-FFF2-40B4-BE49-F238E27FC236}">
                  <a16:creationId xmlns:a16="http://schemas.microsoft.com/office/drawing/2014/main" id="{F62522F3-A437-EF41-ACBF-28316CAFFA09}"/>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 name="Line 12">
              <a:extLst>
                <a:ext uri="{FF2B5EF4-FFF2-40B4-BE49-F238E27FC236}">
                  <a16:creationId xmlns:a16="http://schemas.microsoft.com/office/drawing/2014/main" id="{9D47B54F-417B-8A4A-98C5-8860C041C336}"/>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3" name="Line 13">
              <a:extLst>
                <a:ext uri="{FF2B5EF4-FFF2-40B4-BE49-F238E27FC236}">
                  <a16:creationId xmlns:a16="http://schemas.microsoft.com/office/drawing/2014/main" id="{5791B3B7-0898-824A-A596-1DFA5B3B698D}"/>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4" name="Line 14">
              <a:extLst>
                <a:ext uri="{FF2B5EF4-FFF2-40B4-BE49-F238E27FC236}">
                  <a16:creationId xmlns:a16="http://schemas.microsoft.com/office/drawing/2014/main" id="{5E56DC76-AF9F-4F42-A759-DEA95CE3C161}"/>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5" name="Freeform 15">
              <a:extLst>
                <a:ext uri="{FF2B5EF4-FFF2-40B4-BE49-F238E27FC236}">
                  <a16:creationId xmlns:a16="http://schemas.microsoft.com/office/drawing/2014/main" id="{53FD1A5D-FFC0-C845-9CAE-C2D6FCAE3486}"/>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6" name="Line 16">
              <a:extLst>
                <a:ext uri="{FF2B5EF4-FFF2-40B4-BE49-F238E27FC236}">
                  <a16:creationId xmlns:a16="http://schemas.microsoft.com/office/drawing/2014/main" id="{AE37BA13-CBCA-A845-95E4-BCCB4B702ACF}"/>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7" name="Line 17">
              <a:extLst>
                <a:ext uri="{FF2B5EF4-FFF2-40B4-BE49-F238E27FC236}">
                  <a16:creationId xmlns:a16="http://schemas.microsoft.com/office/drawing/2014/main" id="{7B302E43-68D8-AD4B-BB8F-821E0569A858}"/>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8" name="Line 18">
              <a:extLst>
                <a:ext uri="{FF2B5EF4-FFF2-40B4-BE49-F238E27FC236}">
                  <a16:creationId xmlns:a16="http://schemas.microsoft.com/office/drawing/2014/main" id="{70E532B2-0364-544F-A9F4-4D765FE967E3}"/>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9" name="Line 19">
              <a:extLst>
                <a:ext uri="{FF2B5EF4-FFF2-40B4-BE49-F238E27FC236}">
                  <a16:creationId xmlns:a16="http://schemas.microsoft.com/office/drawing/2014/main" id="{DF769BBB-7C5F-9C48-B466-A12456CE900B}"/>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30" name="Line 20">
              <a:extLst>
                <a:ext uri="{FF2B5EF4-FFF2-40B4-BE49-F238E27FC236}">
                  <a16:creationId xmlns:a16="http://schemas.microsoft.com/office/drawing/2014/main" id="{EF21BA63-BE3D-A64C-91DF-8C644486F38E}"/>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31" name="Line 21">
              <a:extLst>
                <a:ext uri="{FF2B5EF4-FFF2-40B4-BE49-F238E27FC236}">
                  <a16:creationId xmlns:a16="http://schemas.microsoft.com/office/drawing/2014/main" id="{7FD0BD8A-5FA8-C64E-A62B-CC1EEFBA79FE}"/>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32" name="Line 22">
              <a:extLst>
                <a:ext uri="{FF2B5EF4-FFF2-40B4-BE49-F238E27FC236}">
                  <a16:creationId xmlns:a16="http://schemas.microsoft.com/office/drawing/2014/main" id="{B1347562-2D29-D64B-A3EC-B33C922E9336}"/>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33" name="Line 23">
              <a:extLst>
                <a:ext uri="{FF2B5EF4-FFF2-40B4-BE49-F238E27FC236}">
                  <a16:creationId xmlns:a16="http://schemas.microsoft.com/office/drawing/2014/main" id="{A88319FA-D413-5747-9DC0-BF5E356C77DD}"/>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sp>
        <p:nvSpPr>
          <p:cNvPr id="34" name="Rectangle 33">
            <a:extLst>
              <a:ext uri="{FF2B5EF4-FFF2-40B4-BE49-F238E27FC236}">
                <a16:creationId xmlns:a16="http://schemas.microsoft.com/office/drawing/2014/main" id="{0F4CAB00-6AF2-0C4E-899D-8D43BABFCD3E}"/>
              </a:ext>
            </a:extLst>
          </p:cNvPr>
          <p:cNvSpPr/>
          <p:nvPr/>
        </p:nvSpPr>
        <p:spPr>
          <a:xfrm>
            <a:off x="12989607" y="272642"/>
            <a:ext cx="1203250" cy="1052160"/>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5" name="Slide Number Placeholder 4">
            <a:extLst>
              <a:ext uri="{FF2B5EF4-FFF2-40B4-BE49-F238E27FC236}">
                <a16:creationId xmlns:a16="http://schemas.microsoft.com/office/drawing/2014/main" id="{42CE356B-0CBE-4343-9193-F00803C2BFB0}"/>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21</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00296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350"/>
                                        <p:tgtEl>
                                          <p:spTgt spid="42"/>
                                        </p:tgtEl>
                                      </p:cBhvr>
                                    </p:animEffect>
                                  </p:childTnLst>
                                </p:cTn>
                              </p:par>
                              <p:par>
                                <p:cTn id="8" presetID="63" presetClass="path" presetSubtype="0" decel="100000" fill="hold" grpId="1" nodeType="withEffect">
                                  <p:stCondLst>
                                    <p:cond delay="250"/>
                                  </p:stCondLst>
                                  <p:childTnLst>
                                    <p:animMotion origin="layout" path="M 9.375E-7 -4.07407E-6 L 0.04753 -4.07407E-6 " pathEditMode="relative" rAng="0" ptsTypes="AA">
                                      <p:cBhvr>
                                        <p:cTn id="9" dur="500" spd="-100000" fill="hold"/>
                                        <p:tgtEl>
                                          <p:spTgt spid="42"/>
                                        </p:tgtEl>
                                        <p:attrNameLst>
                                          <p:attrName>ppt_x</p:attrName>
                                          <p:attrName>ppt_y</p:attrName>
                                        </p:attrNameLst>
                                      </p:cBhvr>
                                      <p:rCtr x="23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7995A598-A5C7-4A16-8C64-7C9904763049}"/>
              </a:ext>
            </a:extLst>
          </p:cNvPr>
          <p:cNvSpPr txBox="1">
            <a:spLocks/>
          </p:cNvSpPr>
          <p:nvPr/>
        </p:nvSpPr>
        <p:spPr>
          <a:xfrm>
            <a:off x="548640" y="2381567"/>
            <a:ext cx="13789075" cy="4457054"/>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Bef>
                <a:spcPts val="0"/>
              </a:spcBef>
              <a:spcAft>
                <a:spcPts val="2880"/>
              </a:spcAft>
              <a:buFont typeface="Arial" panose="020B0604020202020204" pitchFamily="34" charset="0"/>
              <a:buChar char="•"/>
            </a:pPr>
            <a:r>
              <a:rPr lang="en-US" sz="2880" b="1" spc="-32" dirty="0">
                <a:solidFill>
                  <a:schemeClr val="tx1"/>
                </a:solidFill>
                <a:latin typeface="+mn-lt"/>
                <a:ea typeface="Amazon Ember Light" panose="020B0403020204020204" pitchFamily="34" charset="0"/>
                <a:cs typeface="Amazon Ember Light" panose="020B0403020204020204" pitchFamily="34" charset="0"/>
              </a:rPr>
              <a:t>Future proof: </a:t>
            </a:r>
            <a:r>
              <a:rPr lang="en-US" sz="2880" spc="-32" dirty="0">
                <a:solidFill>
                  <a:schemeClr val="tx1"/>
                </a:solidFill>
                <a:latin typeface="+mn-lt"/>
                <a:ea typeface="Amazon Ember Light" panose="020B0403020204020204" pitchFamily="34" charset="0"/>
                <a:cs typeface="Amazon Ember Light" panose="020B0403020204020204" pitchFamily="34" charset="0"/>
              </a:rPr>
              <a:t>Handle a 10-times growth cycle without any upfront outlay.</a:t>
            </a:r>
          </a:p>
          <a:p>
            <a:pPr marL="457200" indent="-457200">
              <a:spcBef>
                <a:spcPts val="0"/>
              </a:spcBef>
              <a:spcAft>
                <a:spcPts val="2880"/>
              </a:spcAft>
              <a:buFont typeface="Arial" panose="020B0604020202020204" pitchFamily="34" charset="0"/>
              <a:buChar char="•"/>
            </a:pPr>
            <a:r>
              <a:rPr lang="en-US" sz="2880" b="1" spc="-32" dirty="0">
                <a:solidFill>
                  <a:schemeClr val="tx1"/>
                </a:solidFill>
                <a:latin typeface="+mn-lt"/>
                <a:ea typeface="Amazon Ember Light" panose="020B0403020204020204" pitchFamily="34" charset="0"/>
                <a:cs typeface="Amazon Ember Light" panose="020B0403020204020204" pitchFamily="34" charset="0"/>
              </a:rPr>
              <a:t>Improve the customer experience: </a:t>
            </a:r>
            <a:r>
              <a:rPr lang="en-US" sz="2880" spc="-32" dirty="0">
                <a:solidFill>
                  <a:schemeClr val="tx1"/>
                </a:solidFill>
                <a:latin typeface="+mn-lt"/>
                <a:ea typeface="Amazon Ember Light" panose="020B0403020204020204" pitchFamily="34" charset="0"/>
                <a:cs typeface="Amazon Ember Light" panose="020B0403020204020204" pitchFamily="34" charset="0"/>
              </a:rPr>
              <a:t>Achieve better performance and uptime for your massive scale, mission-critical applications that your customers depend upon.</a:t>
            </a:r>
          </a:p>
          <a:p>
            <a:pPr marL="457200" indent="-457200">
              <a:spcBef>
                <a:spcPts val="0"/>
              </a:spcBef>
              <a:spcAft>
                <a:spcPts val="2880"/>
              </a:spcAft>
              <a:buFont typeface="Arial" panose="020B0604020202020204" pitchFamily="34" charset="0"/>
              <a:buChar char="•"/>
            </a:pPr>
            <a:r>
              <a:rPr lang="en-US" sz="2880" b="1" spc="-32" dirty="0">
                <a:solidFill>
                  <a:schemeClr val="tx1"/>
                </a:solidFill>
                <a:latin typeface="+mn-lt"/>
                <a:ea typeface="Amazon Ember Light" panose="020B0403020204020204" pitchFamily="34" charset="0"/>
                <a:cs typeface="Amazon Ember Light" panose="020B0403020204020204" pitchFamily="34" charset="0"/>
              </a:rPr>
              <a:t>Reduce risk: </a:t>
            </a:r>
            <a:r>
              <a:rPr lang="en-US" sz="2880" spc="-32" dirty="0">
                <a:solidFill>
                  <a:schemeClr val="tx1"/>
                </a:solidFill>
                <a:latin typeface="+mn-lt"/>
                <a:ea typeface="Amazon Ember Light" panose="020B0403020204020204" pitchFamily="34" charset="0"/>
                <a:cs typeface="Amazon Ember Light" panose="020B0403020204020204" pitchFamily="34" charset="0"/>
              </a:rPr>
              <a:t>Avoid scaling challenges for your mission-critical applications where downtime equates to lost revenue.</a:t>
            </a:r>
          </a:p>
          <a:p>
            <a:pPr marL="457200" indent="-457200">
              <a:lnSpc>
                <a:spcPct val="90000"/>
              </a:lnSpc>
              <a:spcBef>
                <a:spcPts val="0"/>
              </a:spcBef>
              <a:spcAft>
                <a:spcPts val="2880"/>
              </a:spcAft>
              <a:buFont typeface="Arial" panose="020B0604020202020204" pitchFamily="34" charset="0"/>
              <a:buChar char="•"/>
            </a:pPr>
            <a:endParaRPr lang="en-US" sz="2880" spc="-32" dirty="0">
              <a:solidFill>
                <a:schemeClr val="tx1"/>
              </a:solidFill>
              <a:latin typeface="+mn-lt"/>
              <a:ea typeface="Amazon Ember Light" panose="020B0403020204020204" pitchFamily="34" charset="0"/>
              <a:cs typeface="Amazon Ember Light" panose="020B0403020204020204" pitchFamily="34" charset="0"/>
            </a:endParaRPr>
          </a:p>
          <a:p>
            <a:pPr>
              <a:lnSpc>
                <a:spcPct val="90000"/>
              </a:lnSpc>
              <a:spcBef>
                <a:spcPts val="0"/>
              </a:spcBef>
              <a:spcAft>
                <a:spcPts val="2880"/>
              </a:spcAft>
            </a:pPr>
            <a:endParaRPr lang="en-US" sz="2560" spc="-32" dirty="0">
              <a:solidFill>
                <a:schemeClr val="tx1"/>
              </a:solidFill>
              <a:latin typeface="+mn-lt"/>
              <a:ea typeface="Amazon Ember Light" panose="020B0403020204020204" pitchFamily="34" charset="0"/>
              <a:cs typeface="Amazon Ember Light" panose="020B0403020204020204" pitchFamily="34" charset="0"/>
            </a:endParaRPr>
          </a:p>
        </p:txBody>
      </p:sp>
      <p:grpSp>
        <p:nvGrpSpPr>
          <p:cNvPr id="14" name="Group 4">
            <a:extLst>
              <a:ext uri="{FF2B5EF4-FFF2-40B4-BE49-F238E27FC236}">
                <a16:creationId xmlns:a16="http://schemas.microsoft.com/office/drawing/2014/main" id="{C8E9A34B-E9B2-D349-B228-9627847C5EC6}"/>
              </a:ext>
            </a:extLst>
          </p:cNvPr>
          <p:cNvGrpSpPr>
            <a:grpSpLocks noChangeAspect="1"/>
          </p:cNvGrpSpPr>
          <p:nvPr/>
        </p:nvGrpSpPr>
        <p:grpSpPr bwMode="auto">
          <a:xfrm>
            <a:off x="13177365" y="284287"/>
            <a:ext cx="895360" cy="902274"/>
            <a:chOff x="1845" y="573"/>
            <a:chExt cx="2072" cy="2088"/>
          </a:xfrm>
        </p:grpSpPr>
        <p:sp>
          <p:nvSpPr>
            <p:cNvPr id="15" name="Oval 5">
              <a:extLst>
                <a:ext uri="{FF2B5EF4-FFF2-40B4-BE49-F238E27FC236}">
                  <a16:creationId xmlns:a16="http://schemas.microsoft.com/office/drawing/2014/main" id="{1AFD7A66-8AD8-1449-B24B-AF77CC7A42E4}"/>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6" name="Oval 6">
              <a:extLst>
                <a:ext uri="{FF2B5EF4-FFF2-40B4-BE49-F238E27FC236}">
                  <a16:creationId xmlns:a16="http://schemas.microsoft.com/office/drawing/2014/main" id="{D1F694CF-FC5F-3748-95D1-6E29FDD96C99}"/>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7" name="Line 7">
              <a:extLst>
                <a:ext uri="{FF2B5EF4-FFF2-40B4-BE49-F238E27FC236}">
                  <a16:creationId xmlns:a16="http://schemas.microsoft.com/office/drawing/2014/main" id="{6F122AE3-F6F9-A84D-92BA-E0D879DC6C6D}"/>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8" name="Line 8">
              <a:extLst>
                <a:ext uri="{FF2B5EF4-FFF2-40B4-BE49-F238E27FC236}">
                  <a16:creationId xmlns:a16="http://schemas.microsoft.com/office/drawing/2014/main" id="{9B617078-B84B-5A4B-B0D6-790A2DC2F8D8}"/>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9" name="Line 9">
              <a:extLst>
                <a:ext uri="{FF2B5EF4-FFF2-40B4-BE49-F238E27FC236}">
                  <a16:creationId xmlns:a16="http://schemas.microsoft.com/office/drawing/2014/main" id="{A4DA9367-FE02-F342-A1B4-A20DBDD755D3}"/>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0" name="Line 10">
              <a:extLst>
                <a:ext uri="{FF2B5EF4-FFF2-40B4-BE49-F238E27FC236}">
                  <a16:creationId xmlns:a16="http://schemas.microsoft.com/office/drawing/2014/main" id="{D62B66AE-D4B2-B74D-90F9-5D6456C564A1}"/>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1" name="Line 11">
              <a:extLst>
                <a:ext uri="{FF2B5EF4-FFF2-40B4-BE49-F238E27FC236}">
                  <a16:creationId xmlns:a16="http://schemas.microsoft.com/office/drawing/2014/main" id="{F62522F3-A437-EF41-ACBF-28316CAFFA09}"/>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 name="Line 12">
              <a:extLst>
                <a:ext uri="{FF2B5EF4-FFF2-40B4-BE49-F238E27FC236}">
                  <a16:creationId xmlns:a16="http://schemas.microsoft.com/office/drawing/2014/main" id="{9D47B54F-417B-8A4A-98C5-8860C041C336}"/>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3" name="Line 13">
              <a:extLst>
                <a:ext uri="{FF2B5EF4-FFF2-40B4-BE49-F238E27FC236}">
                  <a16:creationId xmlns:a16="http://schemas.microsoft.com/office/drawing/2014/main" id="{5791B3B7-0898-824A-A596-1DFA5B3B698D}"/>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4" name="Line 14">
              <a:extLst>
                <a:ext uri="{FF2B5EF4-FFF2-40B4-BE49-F238E27FC236}">
                  <a16:creationId xmlns:a16="http://schemas.microsoft.com/office/drawing/2014/main" id="{5E56DC76-AF9F-4F42-A759-DEA95CE3C161}"/>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5" name="Freeform 15">
              <a:extLst>
                <a:ext uri="{FF2B5EF4-FFF2-40B4-BE49-F238E27FC236}">
                  <a16:creationId xmlns:a16="http://schemas.microsoft.com/office/drawing/2014/main" id="{53FD1A5D-FFC0-C845-9CAE-C2D6FCAE3486}"/>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6" name="Line 16">
              <a:extLst>
                <a:ext uri="{FF2B5EF4-FFF2-40B4-BE49-F238E27FC236}">
                  <a16:creationId xmlns:a16="http://schemas.microsoft.com/office/drawing/2014/main" id="{AE37BA13-CBCA-A845-95E4-BCCB4B702ACF}"/>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7" name="Line 17">
              <a:extLst>
                <a:ext uri="{FF2B5EF4-FFF2-40B4-BE49-F238E27FC236}">
                  <a16:creationId xmlns:a16="http://schemas.microsoft.com/office/drawing/2014/main" id="{7B302E43-68D8-AD4B-BB8F-821E0569A858}"/>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8" name="Line 18">
              <a:extLst>
                <a:ext uri="{FF2B5EF4-FFF2-40B4-BE49-F238E27FC236}">
                  <a16:creationId xmlns:a16="http://schemas.microsoft.com/office/drawing/2014/main" id="{70E532B2-0364-544F-A9F4-4D765FE967E3}"/>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9" name="Line 19">
              <a:extLst>
                <a:ext uri="{FF2B5EF4-FFF2-40B4-BE49-F238E27FC236}">
                  <a16:creationId xmlns:a16="http://schemas.microsoft.com/office/drawing/2014/main" id="{DF769BBB-7C5F-9C48-B466-A12456CE900B}"/>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30" name="Line 20">
              <a:extLst>
                <a:ext uri="{FF2B5EF4-FFF2-40B4-BE49-F238E27FC236}">
                  <a16:creationId xmlns:a16="http://schemas.microsoft.com/office/drawing/2014/main" id="{EF21BA63-BE3D-A64C-91DF-8C644486F38E}"/>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31" name="Line 21">
              <a:extLst>
                <a:ext uri="{FF2B5EF4-FFF2-40B4-BE49-F238E27FC236}">
                  <a16:creationId xmlns:a16="http://schemas.microsoft.com/office/drawing/2014/main" id="{7FD0BD8A-5FA8-C64E-A62B-CC1EEFBA79FE}"/>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32" name="Line 22">
              <a:extLst>
                <a:ext uri="{FF2B5EF4-FFF2-40B4-BE49-F238E27FC236}">
                  <a16:creationId xmlns:a16="http://schemas.microsoft.com/office/drawing/2014/main" id="{B1347562-2D29-D64B-A3EC-B33C922E9336}"/>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33" name="Line 23">
              <a:extLst>
                <a:ext uri="{FF2B5EF4-FFF2-40B4-BE49-F238E27FC236}">
                  <a16:creationId xmlns:a16="http://schemas.microsoft.com/office/drawing/2014/main" id="{A88319FA-D413-5747-9DC0-BF5E356C77DD}"/>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sp>
        <p:nvSpPr>
          <p:cNvPr id="34" name="Rectangle 33">
            <a:extLst>
              <a:ext uri="{FF2B5EF4-FFF2-40B4-BE49-F238E27FC236}">
                <a16:creationId xmlns:a16="http://schemas.microsoft.com/office/drawing/2014/main" id="{0F4CAB00-6AF2-0C4E-899D-8D43BABFCD3E}"/>
              </a:ext>
            </a:extLst>
          </p:cNvPr>
          <p:cNvSpPr/>
          <p:nvPr/>
        </p:nvSpPr>
        <p:spPr>
          <a:xfrm>
            <a:off x="12989607" y="272642"/>
            <a:ext cx="1203250" cy="1052160"/>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35" name="Slide Number Placeholder 4">
            <a:extLst>
              <a:ext uri="{FF2B5EF4-FFF2-40B4-BE49-F238E27FC236}">
                <a16:creationId xmlns:a16="http://schemas.microsoft.com/office/drawing/2014/main" id="{7B945D7E-05F2-0B4D-AA90-D720DECD33F9}"/>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22</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431869D3-BD75-438F-AD42-3A9AA50C1BFA}"/>
              </a:ext>
            </a:extLst>
          </p:cNvPr>
          <p:cNvSpPr>
            <a:spLocks noGrp="1"/>
          </p:cNvSpPr>
          <p:nvPr>
            <p:ph type="title"/>
          </p:nvPr>
        </p:nvSpPr>
        <p:spPr>
          <a:xfrm>
            <a:off x="548640" y="566419"/>
            <a:ext cx="13128486" cy="1248673"/>
          </a:xfrm>
        </p:spPr>
        <p:txBody>
          <a:bodyPr/>
          <a:lstStyle/>
          <a:p>
            <a:r>
              <a:rPr lang="en-US" b="0" dirty="0">
                <a:solidFill>
                  <a:schemeClr val="tx2"/>
                </a:solidFill>
              </a:rPr>
              <a:t>DynamoDB supports business growth and helps customers</a:t>
            </a:r>
            <a:br>
              <a:rPr lang="en-US" dirty="0"/>
            </a:br>
            <a:r>
              <a:rPr lang="en-US" sz="2800" b="0" dirty="0">
                <a:solidFill>
                  <a:srgbClr val="FF9900"/>
                </a:solidFill>
              </a:rPr>
              <a:t>Performance at scale</a:t>
            </a:r>
            <a:endParaRPr lang="en-US" sz="2880" dirty="0">
              <a:solidFill>
                <a:schemeClr val="accent1"/>
              </a:solidFill>
            </a:endParaRPr>
          </a:p>
        </p:txBody>
      </p:sp>
    </p:spTree>
    <p:extLst>
      <p:ext uri="{BB962C8B-B14F-4D97-AF65-F5344CB8AC3E}">
        <p14:creationId xmlns:p14="http://schemas.microsoft.com/office/powerpoint/2010/main" val="702969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350"/>
                                        <p:tgtEl>
                                          <p:spTgt spid="42"/>
                                        </p:tgtEl>
                                      </p:cBhvr>
                                    </p:animEffect>
                                  </p:childTnLst>
                                </p:cTn>
                              </p:par>
                              <p:par>
                                <p:cTn id="8" presetID="63" presetClass="path" presetSubtype="0" decel="100000" fill="hold" grpId="1" nodeType="withEffect">
                                  <p:stCondLst>
                                    <p:cond delay="250"/>
                                  </p:stCondLst>
                                  <p:childTnLst>
                                    <p:animMotion origin="layout" path="M -4.44444E-6 4.69136E-6 L 0.04757 4.69136E-6 " pathEditMode="relative" rAng="0" ptsTypes="AA">
                                      <p:cBhvr>
                                        <p:cTn id="9" dur="500" spd="-100000" fill="hold"/>
                                        <p:tgtEl>
                                          <p:spTgt spid="42"/>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28B6-A764-419D-84CB-553D932CAF78}"/>
              </a:ext>
            </a:extLst>
          </p:cNvPr>
          <p:cNvSpPr>
            <a:spLocks noGrp="1"/>
          </p:cNvSpPr>
          <p:nvPr>
            <p:ph type="title"/>
          </p:nvPr>
        </p:nvSpPr>
        <p:spPr>
          <a:xfrm>
            <a:off x="548639" y="3150724"/>
            <a:ext cx="13935378" cy="1488168"/>
          </a:xfrm>
        </p:spPr>
        <p:txBody>
          <a:bodyPr/>
          <a:lstStyle/>
          <a:p>
            <a:r>
              <a:rPr lang="en-US" sz="4480" b="0" dirty="0"/>
              <a:t>Why </a:t>
            </a:r>
            <a:r>
              <a:rPr lang="en-US" sz="4480" dirty="0" err="1">
                <a:solidFill>
                  <a:schemeClr val="accent1"/>
                </a:solidFill>
              </a:rPr>
              <a:t>Amazon.com</a:t>
            </a:r>
            <a:r>
              <a:rPr lang="en-US" sz="4480" dirty="0">
                <a:solidFill>
                  <a:schemeClr val="accent1"/>
                </a:solidFill>
              </a:rPr>
              <a:t> </a:t>
            </a:r>
            <a:r>
              <a:rPr lang="en-US" sz="4480" b="0" dirty="0"/>
              <a:t>depends on DynamoDB </a:t>
            </a:r>
            <a:br>
              <a:rPr lang="en-US" sz="4480" b="0" dirty="0"/>
            </a:br>
            <a:r>
              <a:rPr lang="en-US" sz="4480" b="0" dirty="0"/>
              <a:t>for </a:t>
            </a:r>
            <a:r>
              <a:rPr lang="en-US" sz="4480" dirty="0">
                <a:solidFill>
                  <a:schemeClr val="tx2"/>
                </a:solidFill>
              </a:rPr>
              <a:t>performance at scale</a:t>
            </a:r>
          </a:p>
        </p:txBody>
      </p:sp>
      <p:grpSp>
        <p:nvGrpSpPr>
          <p:cNvPr id="3" name="Group 4">
            <a:extLst>
              <a:ext uri="{FF2B5EF4-FFF2-40B4-BE49-F238E27FC236}">
                <a16:creationId xmlns:a16="http://schemas.microsoft.com/office/drawing/2014/main" id="{E6550BAD-7979-9A42-8A89-FD3ED10C9FA8}"/>
              </a:ext>
            </a:extLst>
          </p:cNvPr>
          <p:cNvGrpSpPr>
            <a:grpSpLocks noChangeAspect="1"/>
          </p:cNvGrpSpPr>
          <p:nvPr/>
        </p:nvGrpSpPr>
        <p:grpSpPr bwMode="auto">
          <a:xfrm>
            <a:off x="13177365" y="284287"/>
            <a:ext cx="895360" cy="902274"/>
            <a:chOff x="1845" y="573"/>
            <a:chExt cx="2072" cy="2088"/>
          </a:xfrm>
        </p:grpSpPr>
        <p:sp>
          <p:nvSpPr>
            <p:cNvPr id="4" name="Oval 5">
              <a:extLst>
                <a:ext uri="{FF2B5EF4-FFF2-40B4-BE49-F238E27FC236}">
                  <a16:creationId xmlns:a16="http://schemas.microsoft.com/office/drawing/2014/main" id="{BDEB524F-4055-334A-87ED-BEF998704463}"/>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5" name="Oval 6">
              <a:extLst>
                <a:ext uri="{FF2B5EF4-FFF2-40B4-BE49-F238E27FC236}">
                  <a16:creationId xmlns:a16="http://schemas.microsoft.com/office/drawing/2014/main" id="{B40D5903-1823-1A40-98AC-A76C9B9A5687}"/>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6" name="Line 7">
              <a:extLst>
                <a:ext uri="{FF2B5EF4-FFF2-40B4-BE49-F238E27FC236}">
                  <a16:creationId xmlns:a16="http://schemas.microsoft.com/office/drawing/2014/main" id="{D75DEF05-97EF-2A45-BB3A-079A13553811}"/>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7" name="Line 8">
              <a:extLst>
                <a:ext uri="{FF2B5EF4-FFF2-40B4-BE49-F238E27FC236}">
                  <a16:creationId xmlns:a16="http://schemas.microsoft.com/office/drawing/2014/main" id="{F950BD83-685D-CF41-AC7D-0A44E68E5034}"/>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8" name="Line 9">
              <a:extLst>
                <a:ext uri="{FF2B5EF4-FFF2-40B4-BE49-F238E27FC236}">
                  <a16:creationId xmlns:a16="http://schemas.microsoft.com/office/drawing/2014/main" id="{AD1E1EDA-C7A0-144E-92F6-88552F4CF2BC}"/>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9" name="Line 10">
              <a:extLst>
                <a:ext uri="{FF2B5EF4-FFF2-40B4-BE49-F238E27FC236}">
                  <a16:creationId xmlns:a16="http://schemas.microsoft.com/office/drawing/2014/main" id="{0D6D19F5-EDC0-DD49-A669-5A23FF3F909E}"/>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0" name="Line 11">
              <a:extLst>
                <a:ext uri="{FF2B5EF4-FFF2-40B4-BE49-F238E27FC236}">
                  <a16:creationId xmlns:a16="http://schemas.microsoft.com/office/drawing/2014/main" id="{775A9756-862F-044C-8A30-1D1447829A9E}"/>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1" name="Line 12">
              <a:extLst>
                <a:ext uri="{FF2B5EF4-FFF2-40B4-BE49-F238E27FC236}">
                  <a16:creationId xmlns:a16="http://schemas.microsoft.com/office/drawing/2014/main" id="{4B20E145-C3A7-C04B-8505-9B227B56CE17}"/>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2" name="Line 13">
              <a:extLst>
                <a:ext uri="{FF2B5EF4-FFF2-40B4-BE49-F238E27FC236}">
                  <a16:creationId xmlns:a16="http://schemas.microsoft.com/office/drawing/2014/main" id="{3426729C-C925-424B-B308-E38D7C07F140}"/>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3" name="Line 14">
              <a:extLst>
                <a:ext uri="{FF2B5EF4-FFF2-40B4-BE49-F238E27FC236}">
                  <a16:creationId xmlns:a16="http://schemas.microsoft.com/office/drawing/2014/main" id="{A66F829A-BA19-D44D-8D94-1A6ECDA0E215}"/>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4" name="Freeform 15">
              <a:extLst>
                <a:ext uri="{FF2B5EF4-FFF2-40B4-BE49-F238E27FC236}">
                  <a16:creationId xmlns:a16="http://schemas.microsoft.com/office/drawing/2014/main" id="{DF6CD64B-707E-9E43-9899-BF47EBE9FC2C}"/>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5" name="Line 16">
              <a:extLst>
                <a:ext uri="{FF2B5EF4-FFF2-40B4-BE49-F238E27FC236}">
                  <a16:creationId xmlns:a16="http://schemas.microsoft.com/office/drawing/2014/main" id="{AD451452-A6FC-814A-9FB1-B1092BC5BD84}"/>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6" name="Line 17">
              <a:extLst>
                <a:ext uri="{FF2B5EF4-FFF2-40B4-BE49-F238E27FC236}">
                  <a16:creationId xmlns:a16="http://schemas.microsoft.com/office/drawing/2014/main" id="{97565207-3828-6144-991E-7A6364E07C47}"/>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7" name="Line 18">
              <a:extLst>
                <a:ext uri="{FF2B5EF4-FFF2-40B4-BE49-F238E27FC236}">
                  <a16:creationId xmlns:a16="http://schemas.microsoft.com/office/drawing/2014/main" id="{E7581040-C063-334B-A34D-F68F958D4741}"/>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8" name="Line 19">
              <a:extLst>
                <a:ext uri="{FF2B5EF4-FFF2-40B4-BE49-F238E27FC236}">
                  <a16:creationId xmlns:a16="http://schemas.microsoft.com/office/drawing/2014/main" id="{05353DED-E72F-5B45-9FD5-2690196D3022}"/>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19" name="Line 20">
              <a:extLst>
                <a:ext uri="{FF2B5EF4-FFF2-40B4-BE49-F238E27FC236}">
                  <a16:creationId xmlns:a16="http://schemas.microsoft.com/office/drawing/2014/main" id="{9468EBA4-01C4-E04F-BD68-2F129203BF5E}"/>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0" name="Line 21">
              <a:extLst>
                <a:ext uri="{FF2B5EF4-FFF2-40B4-BE49-F238E27FC236}">
                  <a16:creationId xmlns:a16="http://schemas.microsoft.com/office/drawing/2014/main" id="{5042372F-4FC9-DD43-B85D-68A649FC1D91}"/>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1" name="Line 22">
              <a:extLst>
                <a:ext uri="{FF2B5EF4-FFF2-40B4-BE49-F238E27FC236}">
                  <a16:creationId xmlns:a16="http://schemas.microsoft.com/office/drawing/2014/main" id="{141FEF16-F508-6646-B82B-F6C773C9F910}"/>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sp>
          <p:nvSpPr>
            <p:cNvPr id="22" name="Line 23">
              <a:extLst>
                <a:ext uri="{FF2B5EF4-FFF2-40B4-BE49-F238E27FC236}">
                  <a16:creationId xmlns:a16="http://schemas.microsoft.com/office/drawing/2014/main" id="{A54727C0-E5D3-9D49-8DBB-35C38BD5BA00}"/>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endParaRPr lang="en-US" sz="4608" dirty="0"/>
            </a:p>
          </p:txBody>
        </p:sp>
      </p:grpSp>
      <p:sp>
        <p:nvSpPr>
          <p:cNvPr id="23" name="Rectangle 22">
            <a:extLst>
              <a:ext uri="{FF2B5EF4-FFF2-40B4-BE49-F238E27FC236}">
                <a16:creationId xmlns:a16="http://schemas.microsoft.com/office/drawing/2014/main" id="{E22B9CA7-AD54-7E4E-ADD9-79DED5DE9C3E}"/>
              </a:ext>
            </a:extLst>
          </p:cNvPr>
          <p:cNvSpPr/>
          <p:nvPr/>
        </p:nvSpPr>
        <p:spPr>
          <a:xfrm>
            <a:off x="12989607" y="272642"/>
            <a:ext cx="1203250" cy="1052160"/>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2028759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33333E-6 4.32099E-6 L 0.04757 4.32099E-6 " pathEditMode="relative" rAng="0" ptsTypes="AA">
                                      <p:cBhvr>
                                        <p:cTn id="9" dur="500" spd="-100000" fill="hold"/>
                                        <p:tgtEl>
                                          <p:spTgt spid="2"/>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3424B0B-D796-4217-BBB7-E485475639A2}"/>
              </a:ext>
            </a:extLst>
          </p:cNvPr>
          <p:cNvCxnSpPr>
            <a:cxnSpLocks/>
          </p:cNvCxnSpPr>
          <p:nvPr/>
        </p:nvCxnSpPr>
        <p:spPr>
          <a:xfrm>
            <a:off x="8193014" y="1226167"/>
            <a:ext cx="0" cy="6491816"/>
          </a:xfrm>
          <a:prstGeom prst="line">
            <a:avLst/>
          </a:prstGeom>
          <a:noFill/>
          <a:ln w="12700" cap="rnd" cmpd="sng" algn="ctr">
            <a:solidFill>
              <a:schemeClr val="accent6">
                <a:lumMod val="20000"/>
                <a:lumOff val="80000"/>
              </a:schemeClr>
            </a:solidFill>
            <a:prstDash val="solid"/>
          </a:ln>
          <a:effectLst/>
        </p:spPr>
      </p:cxnSp>
      <p:pic>
        <p:nvPicPr>
          <p:cNvPr id="2050" name="Picture 2">
            <a:extLst>
              <a:ext uri="{FF2B5EF4-FFF2-40B4-BE49-F238E27FC236}">
                <a16:creationId xmlns:a16="http://schemas.microsoft.com/office/drawing/2014/main" id="{47C73E9F-C766-4CB9-8F46-AEE0B6327E4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420130" y="487233"/>
            <a:ext cx="1964255" cy="59189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2CED7C6C-22E2-498C-9D34-40859EA58C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37908" y="3800716"/>
            <a:ext cx="4756776" cy="1189195"/>
          </a:xfrm>
          <a:prstGeom prst="rect">
            <a:avLst/>
          </a:prstGeom>
          <a:ln>
            <a:solidFill>
              <a:schemeClr val="tx1"/>
            </a:solidFill>
          </a:ln>
        </p:spPr>
      </p:pic>
      <p:sp>
        <p:nvSpPr>
          <p:cNvPr id="3" name="Content Placeholder 2">
            <a:extLst>
              <a:ext uri="{FF2B5EF4-FFF2-40B4-BE49-F238E27FC236}">
                <a16:creationId xmlns:a16="http://schemas.microsoft.com/office/drawing/2014/main" id="{E9151EAD-DD02-4A9E-9957-747BEF0A9A57}"/>
              </a:ext>
            </a:extLst>
          </p:cNvPr>
          <p:cNvSpPr txBox="1">
            <a:spLocks/>
          </p:cNvSpPr>
          <p:nvPr/>
        </p:nvSpPr>
        <p:spPr>
          <a:xfrm>
            <a:off x="8574770" y="1228601"/>
            <a:ext cx="5705795" cy="5827197"/>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z="2800" spc="-32" dirty="0">
                <a:solidFill>
                  <a:schemeClr val="tx1"/>
                </a:solidFill>
                <a:latin typeface="+mn-lt"/>
                <a:ea typeface="Amazon Ember Light" panose="020B0403020204020204" pitchFamily="34" charset="0"/>
                <a:cs typeface="Amazon Ember Light" panose="020B0403020204020204" pitchFamily="34" charset="0"/>
              </a:rPr>
              <a:t>The internal Amazon.com Herd system supports hundreds of millions of active workflows.</a:t>
            </a:r>
          </a:p>
          <a:p>
            <a:pPr>
              <a:lnSpc>
                <a:spcPct val="90000"/>
              </a:lnSpc>
              <a:spcBef>
                <a:spcPts val="0"/>
              </a:spcBef>
              <a:spcAft>
                <a:spcPts val="2880"/>
              </a:spcAft>
            </a:pPr>
            <a:r>
              <a:rPr lang="en-US" sz="2800" spc="-32" dirty="0">
                <a:solidFill>
                  <a:schemeClr val="accent1"/>
                </a:solidFill>
                <a:latin typeface="+mn-lt"/>
                <a:ea typeface="Amazon Ember Light" panose="020B0403020204020204" pitchFamily="34" charset="0"/>
                <a:cs typeface="Amazon Ember Light" panose="020B0403020204020204" pitchFamily="34" charset="0"/>
              </a:rPr>
              <a:t>Migrated from Oracle to DynamoDB</a:t>
            </a:r>
          </a:p>
          <a:p>
            <a:pPr marL="645160" indent="-457200">
              <a:lnSpc>
                <a:spcPct val="90000"/>
              </a:lnSpc>
              <a:spcBef>
                <a:spcPts val="0"/>
              </a:spcBef>
              <a:spcAft>
                <a:spcPts val="1400"/>
              </a:spcAft>
              <a:buFont typeface="Arial" panose="020B0604020202020204" pitchFamily="34" charset="0"/>
              <a:buChar char="•"/>
            </a:pPr>
            <a:r>
              <a:rPr lang="en-US" b="1" spc="-32" dirty="0">
                <a:solidFill>
                  <a:schemeClr val="tx1"/>
                </a:solidFill>
                <a:latin typeface="+mn-lt"/>
                <a:ea typeface="Amazon Ember Light" panose="020B0403020204020204" pitchFamily="34" charset="0"/>
                <a:cs typeface="Amazon Ember Light" panose="020B0403020204020204" pitchFamily="34" charset="0"/>
              </a:rPr>
              <a:t>Improved customer experience:</a:t>
            </a:r>
            <a:r>
              <a:rPr lang="en-US" b="1" i="1" spc="-32" dirty="0">
                <a:solidFill>
                  <a:schemeClr val="tx1"/>
                </a:solidFill>
                <a:latin typeface="+mn-lt"/>
                <a:ea typeface="Amazon Ember Light" panose="020B0403020204020204" pitchFamily="34" charset="0"/>
                <a:cs typeface="Amazon Ember Light" panose="020B0403020204020204" pitchFamily="34" charset="0"/>
              </a:rPr>
              <a:t> </a:t>
            </a:r>
            <a:r>
              <a:rPr lang="en-US" spc="-32" dirty="0">
                <a:solidFill>
                  <a:schemeClr val="tx1"/>
                </a:solidFill>
                <a:latin typeface="+mn-lt"/>
                <a:ea typeface="Amazon Ember Light" panose="020B0403020204020204" pitchFamily="34" charset="0"/>
                <a:cs typeface="Amazon Ember Light" panose="020B0403020204020204" pitchFamily="34" charset="0"/>
              </a:rPr>
              <a:t>Workflow processing delays dropped from 1 second to 100 milliseconds.</a:t>
            </a:r>
          </a:p>
          <a:p>
            <a:pPr marL="645160" indent="-457200">
              <a:lnSpc>
                <a:spcPct val="90000"/>
              </a:lnSpc>
              <a:spcBef>
                <a:spcPts val="0"/>
              </a:spcBef>
              <a:spcAft>
                <a:spcPts val="1400"/>
              </a:spcAft>
              <a:buFont typeface="Arial" panose="020B0604020202020204" pitchFamily="34" charset="0"/>
              <a:buChar char="•"/>
            </a:pPr>
            <a:r>
              <a:rPr lang="en-US" b="1" spc="-32" dirty="0">
                <a:solidFill>
                  <a:schemeClr val="tx1"/>
                </a:solidFill>
                <a:latin typeface="+mn-lt"/>
                <a:ea typeface="Amazon Ember Light" panose="020B0403020204020204" pitchFamily="34" charset="0"/>
                <a:cs typeface="Amazon Ember Light" panose="020B0403020204020204" pitchFamily="34" charset="0"/>
              </a:rPr>
              <a:t>Reduced cost:</a:t>
            </a:r>
            <a:r>
              <a:rPr lang="en-US" b="1" i="1" spc="-32" dirty="0">
                <a:solidFill>
                  <a:schemeClr val="tx1"/>
                </a:solidFill>
                <a:latin typeface="+mn-lt"/>
                <a:ea typeface="Amazon Ember Light" panose="020B0403020204020204" pitchFamily="34" charset="0"/>
                <a:cs typeface="Amazon Ember Light" panose="020B0403020204020204" pitchFamily="34" charset="0"/>
              </a:rPr>
              <a:t> </a:t>
            </a:r>
            <a:r>
              <a:rPr lang="en-US" spc="-32" dirty="0">
                <a:solidFill>
                  <a:schemeClr val="tx1"/>
                </a:solidFill>
                <a:latin typeface="+mn-lt"/>
                <a:ea typeface="Amazon Ember Light" panose="020B0403020204020204" pitchFamily="34" charset="0"/>
                <a:cs typeface="Amazon Ember Light" panose="020B0403020204020204" pitchFamily="34" charset="0"/>
              </a:rPr>
              <a:t>Scaling and maintenance effort dropped </a:t>
            </a:r>
            <a:br>
              <a:rPr lang="en-US" spc="-32" dirty="0">
                <a:solidFill>
                  <a:schemeClr val="tx1"/>
                </a:solidFill>
                <a:latin typeface="+mn-lt"/>
                <a:ea typeface="Amazon Ember Light" panose="020B0403020204020204" pitchFamily="34" charset="0"/>
                <a:cs typeface="Amazon Ember Light" panose="020B0403020204020204" pitchFamily="34" charset="0"/>
              </a:rPr>
            </a:br>
            <a:r>
              <a:rPr lang="en-US" spc="-32" dirty="0">
                <a:solidFill>
                  <a:schemeClr val="tx1"/>
                </a:solidFill>
                <a:latin typeface="+mn-lt"/>
                <a:ea typeface="Amazon Ember Light" panose="020B0403020204020204" pitchFamily="34" charset="0"/>
                <a:cs typeface="Amazon Ember Light" panose="020B0403020204020204" pitchFamily="34" charset="0"/>
              </a:rPr>
              <a:t>10 times.</a:t>
            </a:r>
          </a:p>
          <a:p>
            <a:pPr marL="645160" indent="-457200">
              <a:lnSpc>
                <a:spcPct val="90000"/>
              </a:lnSpc>
              <a:spcBef>
                <a:spcPts val="0"/>
              </a:spcBef>
              <a:spcAft>
                <a:spcPts val="1400"/>
              </a:spcAft>
              <a:buFont typeface="Arial" panose="020B0604020202020204" pitchFamily="34" charset="0"/>
              <a:buChar char="•"/>
            </a:pPr>
            <a:r>
              <a:rPr lang="en-US" b="1" spc="-32" dirty="0">
                <a:solidFill>
                  <a:schemeClr val="tx1"/>
                </a:solidFill>
                <a:latin typeface="+mn-lt"/>
                <a:ea typeface="Amazon Ember Light" panose="020B0403020204020204" pitchFamily="34" charset="0"/>
                <a:cs typeface="Amazon Ember Light" panose="020B0403020204020204" pitchFamily="34" charset="0"/>
              </a:rPr>
              <a:t>Reduced complexity and risk:</a:t>
            </a:r>
            <a:r>
              <a:rPr lang="en-US" b="1" i="1" spc="-32" dirty="0">
                <a:solidFill>
                  <a:schemeClr val="tx1"/>
                </a:solidFill>
                <a:latin typeface="+mn-lt"/>
                <a:ea typeface="Amazon Ember Light" panose="020B0403020204020204" pitchFamily="34" charset="0"/>
                <a:cs typeface="Amazon Ember Light" panose="020B0403020204020204" pitchFamily="34" charset="0"/>
              </a:rPr>
              <a:t> </a:t>
            </a:r>
            <a:r>
              <a:rPr lang="en-US" spc="-32" dirty="0">
                <a:solidFill>
                  <a:schemeClr val="tx1"/>
                </a:solidFill>
                <a:latin typeface="+mn-lt"/>
                <a:ea typeface="Amazon Ember Light" panose="020B0403020204020204" pitchFamily="34" charset="0"/>
                <a:cs typeface="Amazon Ember Light" panose="020B0403020204020204" pitchFamily="34" charset="0"/>
              </a:rPr>
              <a:t>Retired more than 300 Oracle hosts.</a:t>
            </a:r>
          </a:p>
        </p:txBody>
      </p:sp>
      <p:pic>
        <p:nvPicPr>
          <p:cNvPr id="7" name="Picture 6">
            <a:extLst>
              <a:ext uri="{FF2B5EF4-FFF2-40B4-BE49-F238E27FC236}">
                <a16:creationId xmlns:a16="http://schemas.microsoft.com/office/drawing/2014/main" id="{7B94D59F-7783-5749-A498-C23820B127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37908" y="1336720"/>
            <a:ext cx="4756774" cy="2445123"/>
          </a:xfrm>
          <a:prstGeom prst="rect">
            <a:avLst/>
          </a:prstGeom>
          <a:noFill/>
          <a:ln>
            <a:solidFill>
              <a:schemeClr val="tx1"/>
            </a:solidFill>
          </a:ln>
        </p:spPr>
      </p:pic>
      <p:sp>
        <p:nvSpPr>
          <p:cNvPr id="15" name="Rectangle 14">
            <a:extLst>
              <a:ext uri="{FF2B5EF4-FFF2-40B4-BE49-F238E27FC236}">
                <a16:creationId xmlns:a16="http://schemas.microsoft.com/office/drawing/2014/main" id="{D79B37D2-BE6F-456E-B1A8-2FCE950B742B}"/>
              </a:ext>
            </a:extLst>
          </p:cNvPr>
          <p:cNvSpPr/>
          <p:nvPr/>
        </p:nvSpPr>
        <p:spPr>
          <a:xfrm>
            <a:off x="909231" y="5434043"/>
            <a:ext cx="7333978" cy="1785104"/>
          </a:xfrm>
          <a:prstGeom prst="rect">
            <a:avLst/>
          </a:prstGeom>
        </p:spPr>
        <p:txBody>
          <a:bodyPr wrap="square">
            <a:spAutoFit/>
          </a:bodyPr>
          <a:lstStyle/>
          <a:p>
            <a:r>
              <a:rPr lang="en-US" sz="2200" dirty="0">
                <a:solidFill>
                  <a:schemeClr val="tx2"/>
                </a:solidFill>
                <a:latin typeface="AmazonEmber" panose="020B0603020204020204" pitchFamily="34" charset="0"/>
              </a:rPr>
              <a:t>Amazon DynamoDB supports multiple high-traffic sites and systems including Alexa, the </a:t>
            </a:r>
            <a:r>
              <a:rPr lang="en-US" sz="2200" dirty="0" err="1">
                <a:solidFill>
                  <a:schemeClr val="tx2"/>
                </a:solidFill>
                <a:latin typeface="AmazonEmber" panose="020B0603020204020204" pitchFamily="34" charset="0"/>
              </a:rPr>
              <a:t>Amazon.com</a:t>
            </a:r>
            <a:r>
              <a:rPr lang="en-US" sz="2200" dirty="0">
                <a:solidFill>
                  <a:schemeClr val="tx2"/>
                </a:solidFill>
                <a:latin typeface="AmazonEmber" panose="020B0603020204020204" pitchFamily="34" charset="0"/>
              </a:rPr>
              <a:t> sites, and 442 Amazon fulfillment centers.  </a:t>
            </a:r>
            <a:r>
              <a:rPr lang="en-US" sz="2200" b="1" dirty="0">
                <a:latin typeface="AmazonEmber" panose="020B0603020204020204" pitchFamily="34" charset="0"/>
              </a:rPr>
              <a:t>Across the 66-hour 2020 Prime Day, these sources made 16.4 trillion calls to the DynamoDB API, peaking at 80.1 million requests per second.</a:t>
            </a:r>
            <a:endParaRPr lang="en-US" sz="2200" b="1" dirty="0"/>
          </a:p>
        </p:txBody>
      </p:sp>
      <p:sp>
        <p:nvSpPr>
          <p:cNvPr id="11" name="Slide Number Placeholder 4">
            <a:extLst>
              <a:ext uri="{FF2B5EF4-FFF2-40B4-BE49-F238E27FC236}">
                <a16:creationId xmlns:a16="http://schemas.microsoft.com/office/drawing/2014/main" id="{4A56788D-3803-024B-B948-0FF68D8328D8}"/>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24</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Graphic 8" descr="Shopping cart">
            <a:extLst>
              <a:ext uri="{FF2B5EF4-FFF2-40B4-BE49-F238E27FC236}">
                <a16:creationId xmlns:a16="http://schemas.microsoft.com/office/drawing/2014/main" id="{91072478-9245-6145-BBAD-9C4603F407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68341" y="203114"/>
            <a:ext cx="700493" cy="700493"/>
          </a:xfrm>
          <a:prstGeom prst="rect">
            <a:avLst/>
          </a:prstGeom>
        </p:spPr>
      </p:pic>
      <p:sp>
        <p:nvSpPr>
          <p:cNvPr id="10" name="Shape 301">
            <a:extLst>
              <a:ext uri="{FF2B5EF4-FFF2-40B4-BE49-F238E27FC236}">
                <a16:creationId xmlns:a16="http://schemas.microsoft.com/office/drawing/2014/main" id="{D8E04A3F-608D-E44B-8968-5C701047A766}"/>
              </a:ext>
            </a:extLst>
          </p:cNvPr>
          <p:cNvSpPr txBox="1">
            <a:spLocks/>
          </p:cNvSpPr>
          <p:nvPr/>
        </p:nvSpPr>
        <p:spPr>
          <a:xfrm>
            <a:off x="11960377" y="878359"/>
            <a:ext cx="3516421" cy="347808"/>
          </a:xfrm>
          <a:prstGeom prst="rect">
            <a:avLst/>
          </a:prstGeom>
          <a:noFill/>
          <a:ln>
            <a:noFill/>
          </a:ln>
        </p:spPr>
        <p:txBody>
          <a:bodyPr spcFirstLastPara="1" wrap="square" lIns="0" tIns="0" rIns="0" bIns="0" anchor="t" anchorCtr="0">
            <a:noAutofit/>
          </a:bodyPr>
          <a:lstStyle>
            <a:defPPr>
              <a:defRPr lang="en-US"/>
            </a:defPPr>
            <a:lvl1pPr indent="0" algn="ctr" defTabSz="457200">
              <a:lnSpc>
                <a:spcPct val="90000"/>
              </a:lnSpc>
              <a:spcBef>
                <a:spcPts val="0"/>
              </a:spcBef>
              <a:buClr>
                <a:srgbClr val="0C2A31"/>
              </a:buClr>
              <a:buFontTx/>
              <a:buNone/>
              <a:defRPr sz="2800" b="1" i="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42950" indent="-285750" defTabSz="457200">
              <a:spcBef>
                <a:spcPct val="20000"/>
              </a:spcBef>
              <a:buFont typeface="Arial"/>
              <a:buChar char="•"/>
              <a:defRPr sz="20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731502">
              <a:defRPr/>
            </a:pPr>
            <a:r>
              <a:rPr lang="en-US" sz="1800" dirty="0">
                <a:solidFill>
                  <a:srgbClr val="FF9900"/>
                </a:solidFill>
                <a:latin typeface="Amazon Ember Regular"/>
              </a:rPr>
              <a:t>Retail</a:t>
            </a:r>
            <a:endParaRPr lang="en-US" sz="2240" dirty="0">
              <a:solidFill>
                <a:srgbClr val="FF9900"/>
              </a:solidFill>
              <a:latin typeface="Amazon Ember Regular"/>
            </a:endParaRPr>
          </a:p>
        </p:txBody>
      </p:sp>
    </p:spTree>
    <p:extLst>
      <p:ext uri="{BB962C8B-B14F-4D97-AF65-F5344CB8AC3E}">
        <p14:creationId xmlns:p14="http://schemas.microsoft.com/office/powerpoint/2010/main" val="1249672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350"/>
                                        <p:tgtEl>
                                          <p:spTgt spid="3"/>
                                        </p:tgtEl>
                                      </p:cBhvr>
                                    </p:animEffect>
                                  </p:childTnLst>
                                </p:cTn>
                              </p:par>
                              <p:par>
                                <p:cTn id="11" presetID="63" presetClass="path" presetSubtype="0" decel="100000" fill="hold" grpId="1" nodeType="withEffect">
                                  <p:stCondLst>
                                    <p:cond delay="250"/>
                                  </p:stCondLst>
                                  <p:childTnLst>
                                    <p:animMotion origin="layout" path="M 2.77778E-6 -3.33333E-6 L 0.04757 -3.33333E-6 " pathEditMode="relative" rAng="0" ptsTypes="AA">
                                      <p:cBhvr>
                                        <p:cTn id="12" dur="500" spd="-100000" fill="hold"/>
                                        <p:tgtEl>
                                          <p:spTgt spid="3"/>
                                        </p:tgtEl>
                                        <p:attrNameLst>
                                          <p:attrName>ppt_x</p:attrName>
                                          <p:attrName>ppt_y</p:attrName>
                                        </p:attrNameLst>
                                      </p:cBhvr>
                                      <p:rCtr x="2378" y="0"/>
                                    </p:animMotion>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350"/>
                                        <p:tgtEl>
                                          <p:spTgt spid="2050"/>
                                        </p:tgtEl>
                                      </p:cBhvr>
                                    </p:animEffect>
                                  </p:childTnLst>
                                </p:cTn>
                              </p:par>
                              <p:par>
                                <p:cTn id="16" presetID="63" presetClass="path" presetSubtype="0" decel="100000" fill="hold" nodeType="withEffect">
                                  <p:stCondLst>
                                    <p:cond delay="0"/>
                                  </p:stCondLst>
                                  <p:childTnLst>
                                    <p:animMotion origin="layout" path="M 3.33333E-6 1.60494E-6 L 0.04757 1.60494E-6 " pathEditMode="relative" rAng="0" ptsTypes="AA">
                                      <p:cBhvr>
                                        <p:cTn id="17" dur="500" spd="-100000" fill="hold"/>
                                        <p:tgtEl>
                                          <p:spTgt spid="2050"/>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58AD0-8964-5B4C-A593-A0AAD2DCB06A}"/>
              </a:ext>
            </a:extLst>
          </p:cNvPr>
          <p:cNvSpPr>
            <a:spLocks noGrp="1"/>
          </p:cNvSpPr>
          <p:nvPr>
            <p:ph type="title"/>
          </p:nvPr>
        </p:nvSpPr>
        <p:spPr/>
        <p:txBody>
          <a:bodyPr/>
          <a:lstStyle/>
          <a:p>
            <a:r>
              <a:rPr lang="en-US" dirty="0"/>
              <a:t>      No servers to manage</a:t>
            </a:r>
          </a:p>
        </p:txBody>
      </p:sp>
      <p:grpSp>
        <p:nvGrpSpPr>
          <p:cNvPr id="24" name="Group 23">
            <a:extLst>
              <a:ext uri="{FF2B5EF4-FFF2-40B4-BE49-F238E27FC236}">
                <a16:creationId xmlns:a16="http://schemas.microsoft.com/office/drawing/2014/main" id="{97C08951-8BBF-5D42-9B02-894FB3CC3AEC}"/>
              </a:ext>
            </a:extLst>
          </p:cNvPr>
          <p:cNvGrpSpPr/>
          <p:nvPr/>
        </p:nvGrpSpPr>
        <p:grpSpPr>
          <a:xfrm>
            <a:off x="197182" y="3352798"/>
            <a:ext cx="1464304" cy="1084016"/>
            <a:chOff x="4156570" y="1565921"/>
            <a:chExt cx="671488" cy="497099"/>
          </a:xfrm>
        </p:grpSpPr>
        <p:pic>
          <p:nvPicPr>
            <p:cNvPr id="25" name="Picture 24">
              <a:extLst>
                <a:ext uri="{FF2B5EF4-FFF2-40B4-BE49-F238E27FC236}">
                  <a16:creationId xmlns:a16="http://schemas.microsoft.com/office/drawing/2014/main" id="{4C4FC780-8BFB-534F-875D-FEC930314AE9}"/>
                </a:ext>
              </a:extLst>
            </p:cNvPr>
            <p:cNvPicPr>
              <a:picLocks noChangeAspect="1"/>
            </p:cNvPicPr>
            <p:nvPr/>
          </p:nvPicPr>
          <p:blipFill>
            <a:blip r:embed="rId2"/>
            <a:srcRect/>
            <a:stretch/>
          </p:blipFill>
          <p:spPr>
            <a:xfrm>
              <a:off x="4156570" y="1768251"/>
              <a:ext cx="285097" cy="171058"/>
            </a:xfrm>
            <a:prstGeom prst="rect">
              <a:avLst/>
            </a:prstGeom>
          </p:spPr>
        </p:pic>
        <p:cxnSp>
          <p:nvCxnSpPr>
            <p:cNvPr id="26" name="Straight Connector 25">
              <a:extLst>
                <a:ext uri="{FF2B5EF4-FFF2-40B4-BE49-F238E27FC236}">
                  <a16:creationId xmlns:a16="http://schemas.microsoft.com/office/drawing/2014/main" id="{AB72F174-53C2-064A-9B15-433F281C179A}"/>
                </a:ext>
              </a:extLst>
            </p:cNvPr>
            <p:cNvCxnSpPr/>
            <p:nvPr/>
          </p:nvCxnSpPr>
          <p:spPr>
            <a:xfrm>
              <a:off x="4596763" y="1624063"/>
              <a:ext cx="0" cy="387192"/>
            </a:xfrm>
            <a:prstGeom prst="line">
              <a:avLst/>
            </a:prstGeom>
            <a:noFill/>
            <a:ln w="19050" cap="rnd">
              <a:solidFill>
                <a:schemeClr val="tx1"/>
              </a:solidFill>
              <a:prstDash val="solid"/>
              <a:round/>
              <a:headEnd/>
              <a:tailEnd/>
            </a:ln>
          </p:spPr>
        </p:cxnSp>
        <p:cxnSp>
          <p:nvCxnSpPr>
            <p:cNvPr id="27" name="Straight Connector 26">
              <a:extLst>
                <a:ext uri="{FF2B5EF4-FFF2-40B4-BE49-F238E27FC236}">
                  <a16:creationId xmlns:a16="http://schemas.microsoft.com/office/drawing/2014/main" id="{0A46E53F-8424-7B42-8C3B-24651403A10A}"/>
                </a:ext>
              </a:extLst>
            </p:cNvPr>
            <p:cNvCxnSpPr>
              <a:cxnSpLocks/>
            </p:cNvCxnSpPr>
            <p:nvPr/>
          </p:nvCxnSpPr>
          <p:spPr>
            <a:xfrm flipH="1">
              <a:off x="4485082" y="1811613"/>
              <a:ext cx="185978" cy="0"/>
            </a:xfrm>
            <a:prstGeom prst="line">
              <a:avLst/>
            </a:prstGeom>
            <a:noFill/>
            <a:ln w="19050" cap="rnd">
              <a:solidFill>
                <a:schemeClr val="tx1"/>
              </a:solidFill>
              <a:prstDash val="solid"/>
              <a:round/>
              <a:headEnd/>
              <a:tailEnd/>
            </a:ln>
          </p:spPr>
        </p:cxnSp>
        <p:cxnSp>
          <p:nvCxnSpPr>
            <p:cNvPr id="28" name="Straight Connector 27">
              <a:extLst>
                <a:ext uri="{FF2B5EF4-FFF2-40B4-BE49-F238E27FC236}">
                  <a16:creationId xmlns:a16="http://schemas.microsoft.com/office/drawing/2014/main" id="{E5E34530-F1D7-0942-8A13-58EA7616F8A7}"/>
                </a:ext>
              </a:extLst>
            </p:cNvPr>
            <p:cNvCxnSpPr>
              <a:cxnSpLocks/>
            </p:cNvCxnSpPr>
            <p:nvPr/>
          </p:nvCxnSpPr>
          <p:spPr>
            <a:xfrm flipH="1">
              <a:off x="4596765" y="1623349"/>
              <a:ext cx="78105" cy="0"/>
            </a:xfrm>
            <a:prstGeom prst="line">
              <a:avLst/>
            </a:prstGeom>
            <a:noFill/>
            <a:ln w="19050" cap="rnd">
              <a:solidFill>
                <a:schemeClr val="tx1"/>
              </a:solidFill>
              <a:prstDash val="solid"/>
              <a:round/>
              <a:headEnd/>
              <a:tailEnd/>
            </a:ln>
          </p:spPr>
        </p:cxnSp>
        <p:cxnSp>
          <p:nvCxnSpPr>
            <p:cNvPr id="29" name="Straight Connector 28">
              <a:extLst>
                <a:ext uri="{FF2B5EF4-FFF2-40B4-BE49-F238E27FC236}">
                  <a16:creationId xmlns:a16="http://schemas.microsoft.com/office/drawing/2014/main" id="{B9CBB5E9-0C64-C841-A2F5-3A49AAA92B10}"/>
                </a:ext>
              </a:extLst>
            </p:cNvPr>
            <p:cNvCxnSpPr>
              <a:cxnSpLocks/>
            </p:cNvCxnSpPr>
            <p:nvPr/>
          </p:nvCxnSpPr>
          <p:spPr>
            <a:xfrm flipH="1">
              <a:off x="4596765" y="2011969"/>
              <a:ext cx="78105" cy="0"/>
            </a:xfrm>
            <a:prstGeom prst="line">
              <a:avLst/>
            </a:prstGeom>
            <a:noFill/>
            <a:ln w="19050" cap="rnd">
              <a:solidFill>
                <a:schemeClr val="tx1"/>
              </a:solidFill>
              <a:prstDash val="solid"/>
              <a:round/>
              <a:headEnd/>
              <a:tailEnd/>
            </a:ln>
          </p:spPr>
        </p:cxnSp>
        <p:sp>
          <p:nvSpPr>
            <p:cNvPr id="30" name="Rectangle 29">
              <a:extLst>
                <a:ext uri="{FF2B5EF4-FFF2-40B4-BE49-F238E27FC236}">
                  <a16:creationId xmlns:a16="http://schemas.microsoft.com/office/drawing/2014/main" id="{93698AFA-616E-1640-84B6-73F19D67CF70}"/>
                </a:ext>
              </a:extLst>
            </p:cNvPr>
            <p:cNvSpPr/>
            <p:nvPr/>
          </p:nvSpPr>
          <p:spPr>
            <a:xfrm>
              <a:off x="4674870" y="1565921"/>
              <a:ext cx="153188" cy="10657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31" name="Rectangle 30">
              <a:extLst>
                <a:ext uri="{FF2B5EF4-FFF2-40B4-BE49-F238E27FC236}">
                  <a16:creationId xmlns:a16="http://schemas.microsoft.com/office/drawing/2014/main" id="{F2D6A216-B7F3-6447-9C24-B02BA681347B}"/>
                </a:ext>
              </a:extLst>
            </p:cNvPr>
            <p:cNvSpPr/>
            <p:nvPr/>
          </p:nvSpPr>
          <p:spPr>
            <a:xfrm>
              <a:off x="4672965" y="1758326"/>
              <a:ext cx="153188" cy="10657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32" name="Rectangle 31">
              <a:extLst>
                <a:ext uri="{FF2B5EF4-FFF2-40B4-BE49-F238E27FC236}">
                  <a16:creationId xmlns:a16="http://schemas.microsoft.com/office/drawing/2014/main" id="{8E382DE8-B5F3-7F4C-A7FE-E1364F299FAE}"/>
                </a:ext>
              </a:extLst>
            </p:cNvPr>
            <p:cNvSpPr/>
            <p:nvPr/>
          </p:nvSpPr>
          <p:spPr>
            <a:xfrm>
              <a:off x="4674870" y="1956446"/>
              <a:ext cx="153188" cy="106574"/>
            </a:xfrm>
            <a:prstGeom prst="rect">
              <a:avLst/>
            </a:prstGeom>
            <a:noFill/>
            <a:ln w="19050" cap="rnd">
              <a:solidFill>
                <a:schemeClr val="tx1"/>
              </a:solidFill>
              <a:prstDash val="solid"/>
              <a:round/>
              <a:headEnd/>
              <a:tailEnd/>
            </a:ln>
          </p:spPr>
          <p:txBody>
            <a:bodyPr rtlCol="0" anchor="ctr"/>
            <a:lstStyle/>
            <a:p>
              <a:pPr algn="ctr"/>
              <a:endParaRPr lang="en-US" sz="4608" dirty="0"/>
            </a:p>
          </p:txBody>
        </p:sp>
      </p:grpSp>
    </p:spTree>
    <p:extLst>
      <p:ext uri="{BB962C8B-B14F-4D97-AF65-F5344CB8AC3E}">
        <p14:creationId xmlns:p14="http://schemas.microsoft.com/office/powerpoint/2010/main" val="239635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50"/>
                                        <p:tgtEl>
                                          <p:spTgt spid="24"/>
                                        </p:tgtEl>
                                      </p:cBhvr>
                                    </p:animEffect>
                                  </p:childTnLst>
                                </p:cTn>
                              </p:par>
                              <p:par>
                                <p:cTn id="8" presetID="42" presetClass="path" presetSubtype="0" decel="100000" fill="hold" nodeType="withEffect">
                                  <p:stCondLst>
                                    <p:cond delay="0"/>
                                  </p:stCondLst>
                                  <p:childTnLst>
                                    <p:animMotion origin="layout" path="M -1.66667E-6 -1.7284E-6 L -1.66667E-6 0.07315 " pathEditMode="relative" rAng="0" ptsTypes="AA">
                                      <p:cBhvr>
                                        <p:cTn id="9" dur="500" spd="-100000" fill="hold"/>
                                        <p:tgtEl>
                                          <p:spTgt spid="24"/>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50CE-2258-F04B-A52B-6C8D17DECB0E}"/>
              </a:ext>
            </a:extLst>
          </p:cNvPr>
          <p:cNvSpPr>
            <a:spLocks noGrp="1"/>
          </p:cNvSpPr>
          <p:nvPr>
            <p:ph type="title"/>
          </p:nvPr>
        </p:nvSpPr>
        <p:spPr/>
        <p:txBody>
          <a:bodyPr/>
          <a:lstStyle/>
          <a:p>
            <a:r>
              <a:rPr lang="en-US" b="0" dirty="0">
                <a:solidFill>
                  <a:schemeClr val="tx2"/>
                </a:solidFill>
              </a:rPr>
              <a:t>Getting back valuable time for your business</a:t>
            </a:r>
            <a:br>
              <a:rPr lang="en-US" dirty="0"/>
            </a:br>
            <a:r>
              <a:rPr lang="en-US" sz="2800" b="0" dirty="0">
                <a:solidFill>
                  <a:srgbClr val="FF9900"/>
                </a:solidFill>
              </a:rPr>
              <a:t>No servers to manage</a:t>
            </a:r>
            <a:endParaRPr lang="en-US" sz="2880" dirty="0">
              <a:solidFill>
                <a:schemeClr val="accent1"/>
              </a:solidFill>
            </a:endParaRPr>
          </a:p>
        </p:txBody>
      </p:sp>
      <p:sp>
        <p:nvSpPr>
          <p:cNvPr id="5" name="Content Placeholder 2">
            <a:extLst>
              <a:ext uri="{FF2B5EF4-FFF2-40B4-BE49-F238E27FC236}">
                <a16:creationId xmlns:a16="http://schemas.microsoft.com/office/drawing/2014/main" id="{AA943178-D476-4B18-A851-B16AB10E0E45}"/>
              </a:ext>
            </a:extLst>
          </p:cNvPr>
          <p:cNvSpPr txBox="1">
            <a:spLocks/>
          </p:cNvSpPr>
          <p:nvPr/>
        </p:nvSpPr>
        <p:spPr>
          <a:xfrm>
            <a:off x="688337" y="1932312"/>
            <a:ext cx="12966656" cy="332399"/>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pc="-32" dirty="0">
                <a:solidFill>
                  <a:schemeClr val="tx2"/>
                </a:solidFill>
                <a:latin typeface="+mn-lt"/>
                <a:ea typeface="Amazon Ember Light" panose="020B0403020204020204" pitchFamily="34" charset="0"/>
                <a:cs typeface="Amazon Ember Light" panose="020B0403020204020204" pitchFamily="34" charset="0"/>
              </a:rPr>
              <a:t>As a fully managed database service, DynamoDB does the heavy lifting for you across:</a:t>
            </a:r>
          </a:p>
        </p:txBody>
      </p:sp>
      <p:sp>
        <p:nvSpPr>
          <p:cNvPr id="6" name="Content Placeholder 2">
            <a:extLst>
              <a:ext uri="{FF2B5EF4-FFF2-40B4-BE49-F238E27FC236}">
                <a16:creationId xmlns:a16="http://schemas.microsoft.com/office/drawing/2014/main" id="{C7E217D4-ED00-469E-B277-DEBF15037DFF}"/>
              </a:ext>
            </a:extLst>
          </p:cNvPr>
          <p:cNvSpPr txBox="1">
            <a:spLocks/>
          </p:cNvSpPr>
          <p:nvPr/>
        </p:nvSpPr>
        <p:spPr>
          <a:xfrm>
            <a:off x="688337" y="2721725"/>
            <a:ext cx="7498072" cy="2363724"/>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spc="-32"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Security</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Operating-system patching</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Database patching</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Access control</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Audit</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Encryption</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Compliance</a:t>
            </a:r>
          </a:p>
        </p:txBody>
      </p:sp>
      <p:sp>
        <p:nvSpPr>
          <p:cNvPr id="7" name="Content Placeholder 2">
            <a:extLst>
              <a:ext uri="{FF2B5EF4-FFF2-40B4-BE49-F238E27FC236}">
                <a16:creationId xmlns:a16="http://schemas.microsoft.com/office/drawing/2014/main" id="{A28CAD62-94C0-4974-8804-BA51B25478B1}"/>
              </a:ext>
            </a:extLst>
          </p:cNvPr>
          <p:cNvSpPr txBox="1">
            <a:spLocks/>
          </p:cNvSpPr>
          <p:nvPr/>
        </p:nvSpPr>
        <p:spPr>
          <a:xfrm>
            <a:off x="688337" y="5331053"/>
            <a:ext cx="7498072" cy="1348061"/>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spc="-32"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Durability</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Sustain server, rack, and datacenter outages </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Re-replicate data quickly upon hardware failure</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Manage backup and restore</a:t>
            </a:r>
          </a:p>
        </p:txBody>
      </p:sp>
      <p:sp>
        <p:nvSpPr>
          <p:cNvPr id="8" name="Content Placeholder 2">
            <a:extLst>
              <a:ext uri="{FF2B5EF4-FFF2-40B4-BE49-F238E27FC236}">
                <a16:creationId xmlns:a16="http://schemas.microsoft.com/office/drawing/2014/main" id="{57F6A4BC-4EA3-4B5F-A16F-3058F7607585}"/>
              </a:ext>
            </a:extLst>
          </p:cNvPr>
          <p:cNvSpPr txBox="1">
            <a:spLocks/>
          </p:cNvSpPr>
          <p:nvPr/>
        </p:nvSpPr>
        <p:spPr>
          <a:xfrm>
            <a:off x="7763400" y="2721725"/>
            <a:ext cx="6867000" cy="1348061"/>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spc="-32"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High availability configuration</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Monitoring</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Cross-Region replication</a:t>
            </a:r>
          </a:p>
        </p:txBody>
      </p:sp>
      <p:sp>
        <p:nvSpPr>
          <p:cNvPr id="9" name="Content Placeholder 2">
            <a:extLst>
              <a:ext uri="{FF2B5EF4-FFF2-40B4-BE49-F238E27FC236}">
                <a16:creationId xmlns:a16="http://schemas.microsoft.com/office/drawing/2014/main" id="{13F8944C-1AAE-4847-9E2C-A6CB8E9C7412}"/>
              </a:ext>
            </a:extLst>
          </p:cNvPr>
          <p:cNvSpPr txBox="1">
            <a:spLocks/>
          </p:cNvSpPr>
          <p:nvPr/>
        </p:nvSpPr>
        <p:spPr>
          <a:xfrm>
            <a:off x="7763400" y="4355979"/>
            <a:ext cx="6626862" cy="1348061"/>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spc="-32"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Performance</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Performance tuning</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Indexing</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In-memory caching</a:t>
            </a:r>
          </a:p>
        </p:txBody>
      </p:sp>
      <p:sp>
        <p:nvSpPr>
          <p:cNvPr id="10" name="Content Placeholder 2">
            <a:extLst>
              <a:ext uri="{FF2B5EF4-FFF2-40B4-BE49-F238E27FC236}">
                <a16:creationId xmlns:a16="http://schemas.microsoft.com/office/drawing/2014/main" id="{737C6ED1-50B6-465E-A214-921669FC51AC}"/>
              </a:ext>
            </a:extLst>
          </p:cNvPr>
          <p:cNvSpPr txBox="1">
            <a:spLocks/>
          </p:cNvSpPr>
          <p:nvPr/>
        </p:nvSpPr>
        <p:spPr>
          <a:xfrm>
            <a:off x="7763400" y="5990233"/>
            <a:ext cx="6545028" cy="1009507"/>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spc="-32"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Scalability</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Host provisioning</a:t>
            </a:r>
          </a:p>
          <a:p>
            <a:pPr marL="342900" indent="-342900">
              <a:lnSpc>
                <a:spcPct val="90000"/>
              </a:lnSpc>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Host repair and retirement</a:t>
            </a:r>
          </a:p>
        </p:txBody>
      </p:sp>
      <p:grpSp>
        <p:nvGrpSpPr>
          <p:cNvPr id="3" name="Group 2">
            <a:extLst>
              <a:ext uri="{FF2B5EF4-FFF2-40B4-BE49-F238E27FC236}">
                <a16:creationId xmlns:a16="http://schemas.microsoft.com/office/drawing/2014/main" id="{CC5105F4-0B6F-9C42-980C-24BB73B24364}"/>
              </a:ext>
            </a:extLst>
          </p:cNvPr>
          <p:cNvGrpSpPr/>
          <p:nvPr/>
        </p:nvGrpSpPr>
        <p:grpSpPr>
          <a:xfrm>
            <a:off x="12978949" y="245067"/>
            <a:ext cx="1213908" cy="883661"/>
            <a:chOff x="12978949" y="245067"/>
            <a:chExt cx="1213908" cy="883661"/>
          </a:xfrm>
        </p:grpSpPr>
        <p:pic>
          <p:nvPicPr>
            <p:cNvPr id="56" name="Picture 55">
              <a:extLst>
                <a:ext uri="{FF2B5EF4-FFF2-40B4-BE49-F238E27FC236}">
                  <a16:creationId xmlns:a16="http://schemas.microsoft.com/office/drawing/2014/main" id="{96C42897-3209-3146-ACA1-633EBB4F54A4}"/>
                </a:ext>
              </a:extLst>
            </p:cNvPr>
            <p:cNvPicPr>
              <a:picLocks noChangeAspect="1"/>
            </p:cNvPicPr>
            <p:nvPr/>
          </p:nvPicPr>
          <p:blipFill>
            <a:blip r:embed="rId2"/>
            <a:srcRect/>
            <a:stretch/>
          </p:blipFill>
          <p:spPr>
            <a:xfrm>
              <a:off x="13086595" y="608319"/>
              <a:ext cx="428696" cy="257218"/>
            </a:xfrm>
            <a:prstGeom prst="rect">
              <a:avLst/>
            </a:prstGeom>
            <a:solidFill>
              <a:schemeClr val="bg1">
                <a:alpha val="72000"/>
              </a:schemeClr>
            </a:solidFill>
            <a:ln>
              <a:noFill/>
            </a:ln>
            <a:effectLst/>
          </p:spPr>
        </p:pic>
        <p:cxnSp>
          <p:nvCxnSpPr>
            <p:cNvPr id="57" name="Straight Connector 56">
              <a:extLst>
                <a:ext uri="{FF2B5EF4-FFF2-40B4-BE49-F238E27FC236}">
                  <a16:creationId xmlns:a16="http://schemas.microsoft.com/office/drawing/2014/main" id="{306A70BD-BA95-B746-B8C2-AE6D0FE25081}"/>
                </a:ext>
              </a:extLst>
            </p:cNvPr>
            <p:cNvCxnSpPr/>
            <p:nvPr/>
          </p:nvCxnSpPr>
          <p:spPr>
            <a:xfrm>
              <a:off x="13748507" y="391505"/>
              <a:ext cx="0" cy="582216"/>
            </a:xfrm>
            <a:prstGeom prst="line">
              <a:avLst/>
            </a:prstGeom>
            <a:noFill/>
            <a:ln w="19050" cap="rnd">
              <a:solidFill>
                <a:schemeClr val="tx1"/>
              </a:solidFill>
              <a:prstDash val="solid"/>
              <a:round/>
              <a:headEnd/>
              <a:tailEnd/>
            </a:ln>
          </p:spPr>
        </p:cxnSp>
        <p:cxnSp>
          <p:nvCxnSpPr>
            <p:cNvPr id="58" name="Straight Connector 57">
              <a:extLst>
                <a:ext uri="{FF2B5EF4-FFF2-40B4-BE49-F238E27FC236}">
                  <a16:creationId xmlns:a16="http://schemas.microsoft.com/office/drawing/2014/main" id="{ACC84518-37E9-634D-8D83-7AC68697593E}"/>
                </a:ext>
              </a:extLst>
            </p:cNvPr>
            <p:cNvCxnSpPr>
              <a:cxnSpLocks/>
            </p:cNvCxnSpPr>
            <p:nvPr/>
          </p:nvCxnSpPr>
          <p:spPr>
            <a:xfrm flipH="1">
              <a:off x="13580574" y="673522"/>
              <a:ext cx="279653" cy="0"/>
            </a:xfrm>
            <a:prstGeom prst="line">
              <a:avLst/>
            </a:prstGeom>
            <a:noFill/>
            <a:ln w="19050" cap="rnd">
              <a:solidFill>
                <a:schemeClr val="tx1"/>
              </a:solidFill>
              <a:prstDash val="solid"/>
              <a:round/>
              <a:headEnd/>
              <a:tailEnd/>
            </a:ln>
          </p:spPr>
        </p:cxnSp>
        <p:cxnSp>
          <p:nvCxnSpPr>
            <p:cNvPr id="59" name="Straight Connector 58">
              <a:extLst>
                <a:ext uri="{FF2B5EF4-FFF2-40B4-BE49-F238E27FC236}">
                  <a16:creationId xmlns:a16="http://schemas.microsoft.com/office/drawing/2014/main" id="{B0CF5726-CBEC-F246-959D-43C905CC0332}"/>
                </a:ext>
              </a:extLst>
            </p:cNvPr>
            <p:cNvCxnSpPr>
              <a:cxnSpLocks/>
            </p:cNvCxnSpPr>
            <p:nvPr/>
          </p:nvCxnSpPr>
          <p:spPr>
            <a:xfrm flipH="1">
              <a:off x="13748510" y="390432"/>
              <a:ext cx="117446" cy="0"/>
            </a:xfrm>
            <a:prstGeom prst="line">
              <a:avLst/>
            </a:prstGeom>
            <a:noFill/>
            <a:ln w="19050" cap="rnd">
              <a:solidFill>
                <a:schemeClr val="tx1"/>
              </a:solidFill>
              <a:prstDash val="solid"/>
              <a:round/>
              <a:headEnd/>
              <a:tailEnd/>
            </a:ln>
          </p:spPr>
        </p:cxnSp>
        <p:cxnSp>
          <p:nvCxnSpPr>
            <p:cNvPr id="60" name="Straight Connector 59">
              <a:extLst>
                <a:ext uri="{FF2B5EF4-FFF2-40B4-BE49-F238E27FC236}">
                  <a16:creationId xmlns:a16="http://schemas.microsoft.com/office/drawing/2014/main" id="{7A48450A-D31A-9848-BA31-3E6F9FFEC534}"/>
                </a:ext>
              </a:extLst>
            </p:cNvPr>
            <p:cNvCxnSpPr>
              <a:cxnSpLocks/>
            </p:cNvCxnSpPr>
            <p:nvPr/>
          </p:nvCxnSpPr>
          <p:spPr>
            <a:xfrm flipH="1">
              <a:off x="13748510" y="974795"/>
              <a:ext cx="117446" cy="0"/>
            </a:xfrm>
            <a:prstGeom prst="line">
              <a:avLst/>
            </a:prstGeom>
            <a:noFill/>
            <a:ln w="19050" cap="rnd">
              <a:solidFill>
                <a:schemeClr val="tx1"/>
              </a:solidFill>
              <a:prstDash val="solid"/>
              <a:round/>
              <a:headEnd/>
              <a:tailEnd/>
            </a:ln>
          </p:spPr>
        </p:cxnSp>
        <p:sp>
          <p:nvSpPr>
            <p:cNvPr id="61" name="Rectangle 60">
              <a:extLst>
                <a:ext uri="{FF2B5EF4-FFF2-40B4-BE49-F238E27FC236}">
                  <a16:creationId xmlns:a16="http://schemas.microsoft.com/office/drawing/2014/main" id="{5CAEB518-3C5D-4C4E-9DEE-8ECAD3F2D020}"/>
                </a:ext>
              </a:extLst>
            </p:cNvPr>
            <p:cNvSpPr/>
            <p:nvPr/>
          </p:nvSpPr>
          <p:spPr>
            <a:xfrm>
              <a:off x="13865956" y="304078"/>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62" name="Rectangle 61">
              <a:extLst>
                <a:ext uri="{FF2B5EF4-FFF2-40B4-BE49-F238E27FC236}">
                  <a16:creationId xmlns:a16="http://schemas.microsoft.com/office/drawing/2014/main" id="{DFB63388-FDF3-264F-865C-64A6FBC19E7B}"/>
                </a:ext>
              </a:extLst>
            </p:cNvPr>
            <p:cNvSpPr/>
            <p:nvPr/>
          </p:nvSpPr>
          <p:spPr>
            <a:xfrm>
              <a:off x="13863091" y="593395"/>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63" name="Rectangle 62">
              <a:extLst>
                <a:ext uri="{FF2B5EF4-FFF2-40B4-BE49-F238E27FC236}">
                  <a16:creationId xmlns:a16="http://schemas.microsoft.com/office/drawing/2014/main" id="{3E40FD17-529D-BF44-AAC6-8E11E73EB350}"/>
                </a:ext>
              </a:extLst>
            </p:cNvPr>
            <p:cNvSpPr/>
            <p:nvPr/>
          </p:nvSpPr>
          <p:spPr>
            <a:xfrm>
              <a:off x="13865956" y="891306"/>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64" name="Rectangle 63">
              <a:extLst>
                <a:ext uri="{FF2B5EF4-FFF2-40B4-BE49-F238E27FC236}">
                  <a16:creationId xmlns:a16="http://schemas.microsoft.com/office/drawing/2014/main" id="{ACB06B8B-C452-C74F-BA79-A26E350D9AB1}"/>
                </a:ext>
              </a:extLst>
            </p:cNvPr>
            <p:cNvSpPr/>
            <p:nvPr/>
          </p:nvSpPr>
          <p:spPr>
            <a:xfrm>
              <a:off x="12978949" y="245067"/>
              <a:ext cx="1203250" cy="8750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65" name="Rectangle 64">
              <a:extLst>
                <a:ext uri="{FF2B5EF4-FFF2-40B4-BE49-F238E27FC236}">
                  <a16:creationId xmlns:a16="http://schemas.microsoft.com/office/drawing/2014/main" id="{05F51C36-2302-1D48-BEBD-D1DEB7B19538}"/>
                </a:ext>
              </a:extLst>
            </p:cNvPr>
            <p:cNvSpPr/>
            <p:nvPr/>
          </p:nvSpPr>
          <p:spPr>
            <a:xfrm>
              <a:off x="12989607" y="253637"/>
              <a:ext cx="1203250" cy="875091"/>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20" name="Slide Number Placeholder 4">
            <a:extLst>
              <a:ext uri="{FF2B5EF4-FFF2-40B4-BE49-F238E27FC236}">
                <a16:creationId xmlns:a16="http://schemas.microsoft.com/office/drawing/2014/main" id="{518C2C48-C74E-574F-8BEC-7597E8B38741}"/>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26</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89149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50"/>
                                        <p:tgtEl>
                                          <p:spTgt spid="5"/>
                                        </p:tgtEl>
                                      </p:cBhvr>
                                    </p:animEffect>
                                  </p:childTnLst>
                                </p:cTn>
                              </p:par>
                              <p:par>
                                <p:cTn id="8" presetID="63" presetClass="path" presetSubtype="0" decel="100000" fill="hold" grpId="1" nodeType="withEffect">
                                  <p:stCondLst>
                                    <p:cond delay="0"/>
                                  </p:stCondLst>
                                  <p:childTnLst>
                                    <p:animMotion origin="layout" path="M -4.375E-6 4.5679E-6 L 0.04753 4.5679E-6 " pathEditMode="relative" rAng="0" ptsTypes="AA">
                                      <p:cBhvr>
                                        <p:cTn id="9" dur="500" spd="-100000" fill="hold"/>
                                        <p:tgtEl>
                                          <p:spTgt spid="5"/>
                                        </p:tgtEl>
                                        <p:attrNameLst>
                                          <p:attrName>ppt_x</p:attrName>
                                          <p:attrName>ppt_y</p:attrName>
                                        </p:attrNameLst>
                                      </p:cBhvr>
                                      <p:rCtr x="2376"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3.09028E-6 -1.23457E-6 L 0.04752 -1.23457E-6 " pathEditMode="relative" rAng="0" ptsTypes="AA">
                                      <p:cBhvr>
                                        <p:cTn id="14" dur="500" spd="-100000" fill="hold"/>
                                        <p:tgtEl>
                                          <p:spTgt spid="6"/>
                                        </p:tgtEl>
                                        <p:attrNameLst>
                                          <p:attrName>ppt_x</p:attrName>
                                          <p:attrName>ppt_y</p:attrName>
                                        </p:attrNameLst>
                                      </p:cBhvr>
                                      <p:rCtr x="2376"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50"/>
                                        <p:tgtEl>
                                          <p:spTgt spid="7"/>
                                        </p:tgtEl>
                                      </p:cBhvr>
                                    </p:animEffect>
                                  </p:childTnLst>
                                </p:cTn>
                              </p:par>
                              <p:par>
                                <p:cTn id="18" presetID="63" presetClass="path" presetSubtype="0" decel="100000" fill="hold" grpId="1" nodeType="withEffect">
                                  <p:stCondLst>
                                    <p:cond delay="0"/>
                                  </p:stCondLst>
                                  <p:childTnLst>
                                    <p:animMotion origin="layout" path="M 3.09028E-6 -2.46914E-6 L 0.04752 -2.46914E-6 " pathEditMode="relative" rAng="0" ptsTypes="AA">
                                      <p:cBhvr>
                                        <p:cTn id="19" dur="500" spd="-100000" fill="hold"/>
                                        <p:tgtEl>
                                          <p:spTgt spid="7"/>
                                        </p:tgtEl>
                                        <p:attrNameLst>
                                          <p:attrName>ppt_x</p:attrName>
                                          <p:attrName>ppt_y</p:attrName>
                                        </p:attrNameLst>
                                      </p:cBhvr>
                                      <p:rCtr x="2376" y="0"/>
                                    </p:animMotion>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350"/>
                                        <p:tgtEl>
                                          <p:spTgt spid="8"/>
                                        </p:tgtEl>
                                      </p:cBhvr>
                                    </p:animEffect>
                                  </p:childTnLst>
                                </p:cTn>
                              </p:par>
                              <p:par>
                                <p:cTn id="23" presetID="63" presetClass="path" presetSubtype="0" decel="100000" fill="hold" grpId="1" nodeType="withEffect">
                                  <p:stCondLst>
                                    <p:cond delay="0"/>
                                  </p:stCondLst>
                                  <p:childTnLst>
                                    <p:animMotion origin="layout" path="M 5.20833E-7 4.25926E-6 L 0.04753 4.25926E-6 " pathEditMode="relative" rAng="0" ptsTypes="AA">
                                      <p:cBhvr>
                                        <p:cTn id="24" dur="500" spd="-100000" fill="hold"/>
                                        <p:tgtEl>
                                          <p:spTgt spid="8"/>
                                        </p:tgtEl>
                                        <p:attrNameLst>
                                          <p:attrName>ppt_x</p:attrName>
                                          <p:attrName>ppt_y</p:attrName>
                                        </p:attrNameLst>
                                      </p:cBhvr>
                                      <p:rCtr x="2376" y="0"/>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50"/>
                                        <p:tgtEl>
                                          <p:spTgt spid="9"/>
                                        </p:tgtEl>
                                      </p:cBhvr>
                                    </p:animEffect>
                                  </p:childTnLst>
                                </p:cTn>
                              </p:par>
                              <p:par>
                                <p:cTn id="28" presetID="63" presetClass="path" presetSubtype="0" decel="100000" fill="hold" grpId="1" nodeType="withEffect">
                                  <p:stCondLst>
                                    <p:cond delay="0"/>
                                  </p:stCondLst>
                                  <p:childTnLst>
                                    <p:animMotion origin="layout" path="M -2.95139E-6 -1.11111E-6 L 0.04753 -1.11111E-6 " pathEditMode="relative" rAng="0" ptsTypes="AA">
                                      <p:cBhvr>
                                        <p:cTn id="29" dur="500" spd="-100000" fill="hold"/>
                                        <p:tgtEl>
                                          <p:spTgt spid="9"/>
                                        </p:tgtEl>
                                        <p:attrNameLst>
                                          <p:attrName>ppt_x</p:attrName>
                                          <p:attrName>ppt_y</p:attrName>
                                        </p:attrNameLst>
                                      </p:cBhvr>
                                      <p:rCtr x="2376" y="0"/>
                                    </p:animMotion>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350"/>
                                        <p:tgtEl>
                                          <p:spTgt spid="10"/>
                                        </p:tgtEl>
                                      </p:cBhvr>
                                    </p:animEffect>
                                  </p:childTnLst>
                                </p:cTn>
                              </p:par>
                              <p:par>
                                <p:cTn id="33" presetID="63" presetClass="path" presetSubtype="0" decel="100000" fill="hold" grpId="1" nodeType="withEffect">
                                  <p:stCondLst>
                                    <p:cond delay="0"/>
                                  </p:stCondLst>
                                  <p:childTnLst>
                                    <p:animMotion origin="layout" path="M -1.77083E-6 6.17284E-7 L 0.04753 6.17284E-7 " pathEditMode="relative" rAng="0" ptsTypes="AA">
                                      <p:cBhvr>
                                        <p:cTn id="34" dur="500" spd="-100000" fill="hold"/>
                                        <p:tgtEl>
                                          <p:spTgt spid="10"/>
                                        </p:tgtEl>
                                        <p:attrNameLst>
                                          <p:attrName>ppt_x</p:attrName>
                                          <p:attrName>ppt_y</p:attrName>
                                        </p:attrNameLst>
                                      </p:cBhvr>
                                      <p:rCtr x="23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9" grpId="1"/>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67E59066-D98C-488D-8CA7-DD8088F5F00B}"/>
              </a:ext>
            </a:extLst>
          </p:cNvPr>
          <p:cNvGrpSpPr/>
          <p:nvPr/>
        </p:nvGrpSpPr>
        <p:grpSpPr>
          <a:xfrm>
            <a:off x="585291" y="1969359"/>
            <a:ext cx="8742891" cy="4921894"/>
            <a:chOff x="1783119" y="932213"/>
            <a:chExt cx="5464307" cy="3076184"/>
          </a:xfrm>
        </p:grpSpPr>
        <p:pic>
          <p:nvPicPr>
            <p:cNvPr id="53" name="Picture 52" descr="scaling%20pics/final%20run/DDB%20console/Screen%20Shot%202017-08-12%20at%206.56.15%20PM.png">
              <a:extLst>
                <a:ext uri="{FF2B5EF4-FFF2-40B4-BE49-F238E27FC236}">
                  <a16:creationId xmlns:a16="http://schemas.microsoft.com/office/drawing/2014/main" id="{4727C127-88C6-4D52-93F3-96ACF1181B2F}"/>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1783119" y="932213"/>
              <a:ext cx="5464307" cy="3076184"/>
            </a:xfrm>
            <a:prstGeom prst="rect">
              <a:avLst/>
            </a:prstGeom>
            <a:noFill/>
            <a:ln>
              <a:noFill/>
            </a:ln>
            <a:extLst>
              <a:ext uri="{53640926-AAD7-44D8-BBD7-CCE9431645EC}">
                <a14:shadowObscured xmlns:a14="http://schemas.microsoft.com/office/drawing/2010/main"/>
              </a:ext>
            </a:extLst>
          </p:spPr>
        </p:pic>
        <p:sp>
          <p:nvSpPr>
            <p:cNvPr id="54" name="Freeform 9">
              <a:extLst>
                <a:ext uri="{FF2B5EF4-FFF2-40B4-BE49-F238E27FC236}">
                  <a16:creationId xmlns:a16="http://schemas.microsoft.com/office/drawing/2014/main" id="{3E3E90F6-DD2F-40F9-A99A-7F6D20B50C2C}"/>
                </a:ext>
              </a:extLst>
            </p:cNvPr>
            <p:cNvSpPr/>
            <p:nvPr/>
          </p:nvSpPr>
          <p:spPr>
            <a:xfrm>
              <a:off x="2298700" y="1711325"/>
              <a:ext cx="4806950" cy="1809750"/>
            </a:xfrm>
            <a:custGeom>
              <a:avLst/>
              <a:gdLst>
                <a:gd name="connsiteX0" fmla="*/ 0 w 4806950"/>
                <a:gd name="connsiteY0" fmla="*/ 0 h 1809750"/>
                <a:gd name="connsiteX1" fmla="*/ 4806950 w 4806950"/>
                <a:gd name="connsiteY1" fmla="*/ 6350 h 1809750"/>
                <a:gd name="connsiteX2" fmla="*/ 4806950 w 4806950"/>
                <a:gd name="connsiteY2" fmla="*/ 1762125 h 1809750"/>
                <a:gd name="connsiteX3" fmla="*/ 4778375 w 4806950"/>
                <a:gd name="connsiteY3" fmla="*/ 1695450 h 1809750"/>
                <a:gd name="connsiteX4" fmla="*/ 4743450 w 4806950"/>
                <a:gd name="connsiteY4" fmla="*/ 1695450 h 1809750"/>
                <a:gd name="connsiteX5" fmla="*/ 4743450 w 4806950"/>
                <a:gd name="connsiteY5" fmla="*/ 1635125 h 1809750"/>
                <a:gd name="connsiteX6" fmla="*/ 4673600 w 4806950"/>
                <a:gd name="connsiteY6" fmla="*/ 1628775 h 1809750"/>
                <a:gd name="connsiteX7" fmla="*/ 4670425 w 4806950"/>
                <a:gd name="connsiteY7" fmla="*/ 1549400 h 1809750"/>
                <a:gd name="connsiteX8" fmla="*/ 4610100 w 4806950"/>
                <a:gd name="connsiteY8" fmla="*/ 1543050 h 1809750"/>
                <a:gd name="connsiteX9" fmla="*/ 4606925 w 4806950"/>
                <a:gd name="connsiteY9" fmla="*/ 1428750 h 1809750"/>
                <a:gd name="connsiteX10" fmla="*/ 4514850 w 4806950"/>
                <a:gd name="connsiteY10" fmla="*/ 1422400 h 1809750"/>
                <a:gd name="connsiteX11" fmla="*/ 4502150 w 4806950"/>
                <a:gd name="connsiteY11" fmla="*/ 1270000 h 1809750"/>
                <a:gd name="connsiteX12" fmla="*/ 4502150 w 4806950"/>
                <a:gd name="connsiteY12" fmla="*/ 1270000 h 1809750"/>
                <a:gd name="connsiteX13" fmla="*/ 4371975 w 4806950"/>
                <a:gd name="connsiteY13" fmla="*/ 1260475 h 1809750"/>
                <a:gd name="connsiteX14" fmla="*/ 4371975 w 4806950"/>
                <a:gd name="connsiteY14" fmla="*/ 1050925 h 1809750"/>
                <a:gd name="connsiteX15" fmla="*/ 4194175 w 4806950"/>
                <a:gd name="connsiteY15" fmla="*/ 1050925 h 1809750"/>
                <a:gd name="connsiteX16" fmla="*/ 4191000 w 4806950"/>
                <a:gd name="connsiteY16" fmla="*/ 765175 h 1809750"/>
                <a:gd name="connsiteX17" fmla="*/ 3930650 w 4806950"/>
                <a:gd name="connsiteY17" fmla="*/ 758825 h 1809750"/>
                <a:gd name="connsiteX18" fmla="*/ 3924300 w 4806950"/>
                <a:gd name="connsiteY18" fmla="*/ 377825 h 1809750"/>
                <a:gd name="connsiteX19" fmla="*/ 1447800 w 4806950"/>
                <a:gd name="connsiteY19" fmla="*/ 381000 h 1809750"/>
                <a:gd name="connsiteX20" fmla="*/ 1047750 w 4806950"/>
                <a:gd name="connsiteY20" fmla="*/ 723900 h 1809750"/>
                <a:gd name="connsiteX21" fmla="*/ 847725 w 4806950"/>
                <a:gd name="connsiteY21" fmla="*/ 933450 h 1809750"/>
                <a:gd name="connsiteX22" fmla="*/ 650875 w 4806950"/>
                <a:gd name="connsiteY22" fmla="*/ 1149350 h 1809750"/>
                <a:gd name="connsiteX23" fmla="*/ 485775 w 4806950"/>
                <a:gd name="connsiteY23" fmla="*/ 1346200 h 1809750"/>
                <a:gd name="connsiteX24" fmla="*/ 288925 w 4806950"/>
                <a:gd name="connsiteY24" fmla="*/ 1593850 h 1809750"/>
                <a:gd name="connsiteX25" fmla="*/ 85725 w 4806950"/>
                <a:gd name="connsiteY25" fmla="*/ 1809750 h 1809750"/>
                <a:gd name="connsiteX26" fmla="*/ 6350 w 4806950"/>
                <a:gd name="connsiteY26" fmla="*/ 1778000 h 1809750"/>
                <a:gd name="connsiteX27" fmla="*/ 0 w 4806950"/>
                <a:gd name="connsiteY27" fmla="*/ 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06950" h="1809750">
                  <a:moveTo>
                    <a:pt x="0" y="0"/>
                  </a:moveTo>
                  <a:lnTo>
                    <a:pt x="4806950" y="6350"/>
                  </a:lnTo>
                  <a:lnTo>
                    <a:pt x="4806950" y="1762125"/>
                  </a:lnTo>
                  <a:lnTo>
                    <a:pt x="4778375" y="1695450"/>
                  </a:lnTo>
                  <a:lnTo>
                    <a:pt x="4743450" y="1695450"/>
                  </a:lnTo>
                  <a:lnTo>
                    <a:pt x="4743450" y="1635125"/>
                  </a:lnTo>
                  <a:lnTo>
                    <a:pt x="4673600" y="1628775"/>
                  </a:lnTo>
                  <a:lnTo>
                    <a:pt x="4670425" y="1549400"/>
                  </a:lnTo>
                  <a:lnTo>
                    <a:pt x="4610100" y="1543050"/>
                  </a:lnTo>
                  <a:cubicBezTo>
                    <a:pt x="4609042" y="1504950"/>
                    <a:pt x="4607983" y="1466850"/>
                    <a:pt x="4606925" y="1428750"/>
                  </a:cubicBezTo>
                  <a:lnTo>
                    <a:pt x="4514850" y="1422400"/>
                  </a:lnTo>
                  <a:lnTo>
                    <a:pt x="4502150" y="1270000"/>
                  </a:lnTo>
                  <a:lnTo>
                    <a:pt x="4502150" y="1270000"/>
                  </a:lnTo>
                  <a:lnTo>
                    <a:pt x="4371975" y="1260475"/>
                  </a:lnTo>
                  <a:lnTo>
                    <a:pt x="4371975" y="1050925"/>
                  </a:lnTo>
                  <a:lnTo>
                    <a:pt x="4194175" y="1050925"/>
                  </a:lnTo>
                  <a:cubicBezTo>
                    <a:pt x="4193117" y="955675"/>
                    <a:pt x="4192058" y="860425"/>
                    <a:pt x="4191000" y="765175"/>
                  </a:cubicBezTo>
                  <a:lnTo>
                    <a:pt x="3930650" y="758825"/>
                  </a:lnTo>
                  <a:lnTo>
                    <a:pt x="3924300" y="377825"/>
                  </a:lnTo>
                  <a:lnTo>
                    <a:pt x="1447800" y="381000"/>
                  </a:lnTo>
                  <a:lnTo>
                    <a:pt x="1047750" y="723900"/>
                  </a:lnTo>
                  <a:lnTo>
                    <a:pt x="847725" y="933450"/>
                  </a:lnTo>
                  <a:lnTo>
                    <a:pt x="650875" y="1149350"/>
                  </a:lnTo>
                  <a:lnTo>
                    <a:pt x="485775" y="1346200"/>
                  </a:lnTo>
                  <a:lnTo>
                    <a:pt x="288925" y="1593850"/>
                  </a:lnTo>
                  <a:lnTo>
                    <a:pt x="85725" y="1809750"/>
                  </a:lnTo>
                  <a:lnTo>
                    <a:pt x="6350" y="1778000"/>
                  </a:lnTo>
                  <a:cubicBezTo>
                    <a:pt x="5292" y="1189567"/>
                    <a:pt x="4233" y="601133"/>
                    <a:pt x="0" y="0"/>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800" dirty="0">
                <a:solidFill>
                  <a:schemeClr val="accent1"/>
                </a:solidFill>
              </a:endParaRPr>
            </a:p>
          </p:txBody>
        </p:sp>
      </p:grpSp>
      <p:cxnSp>
        <p:nvCxnSpPr>
          <p:cNvPr id="56" name="Straight Connector 55">
            <a:extLst>
              <a:ext uri="{FF2B5EF4-FFF2-40B4-BE49-F238E27FC236}">
                <a16:creationId xmlns:a16="http://schemas.microsoft.com/office/drawing/2014/main" id="{5CBFF363-2C0A-4B7A-9105-38C7E55EE65D}"/>
              </a:ext>
            </a:extLst>
          </p:cNvPr>
          <p:cNvCxnSpPr/>
          <p:nvPr/>
        </p:nvCxnSpPr>
        <p:spPr>
          <a:xfrm>
            <a:off x="9921070" y="2005020"/>
            <a:ext cx="0" cy="4872325"/>
          </a:xfrm>
          <a:prstGeom prst="line">
            <a:avLst/>
          </a:prstGeom>
          <a:noFill/>
          <a:ln w="12700" cap="rnd" cmpd="sng" algn="ctr">
            <a:solidFill>
              <a:schemeClr val="accent6">
                <a:lumMod val="20000"/>
                <a:lumOff val="80000"/>
              </a:schemeClr>
            </a:solidFill>
            <a:prstDash val="solid"/>
          </a:ln>
          <a:effectLst/>
        </p:spPr>
      </p:cxnSp>
      <p:sp>
        <p:nvSpPr>
          <p:cNvPr id="55" name="Content Placeholder 2">
            <a:extLst>
              <a:ext uri="{FF2B5EF4-FFF2-40B4-BE49-F238E27FC236}">
                <a16:creationId xmlns:a16="http://schemas.microsoft.com/office/drawing/2014/main" id="{7E7BBB1F-AC47-4DCA-90A4-6216A2E72236}"/>
              </a:ext>
            </a:extLst>
          </p:cNvPr>
          <p:cNvSpPr txBox="1">
            <a:spLocks/>
          </p:cNvSpPr>
          <p:nvPr/>
        </p:nvSpPr>
        <p:spPr>
          <a:xfrm>
            <a:off x="10477244" y="2284282"/>
            <a:ext cx="3731963" cy="4453527"/>
          </a:xfrm>
          <a:prstGeom prst="rect">
            <a:avLst/>
          </a:prstGeom>
        </p:spPr>
        <p:txBody>
          <a:bodyPr wrap="square" lIns="0" tIns="0" rIns="0" bIns="0" anchor="t" anchorCtr="0">
            <a:spAutoFit/>
          </a:bodyPr>
          <a:lstStyle>
            <a:defPPr>
              <a:defRPr lang="en-US"/>
            </a:defPPr>
            <a:lvl1pPr indent="0">
              <a:lnSpc>
                <a:spcPct val="90000"/>
              </a:lnSpc>
              <a:spcBef>
                <a:spcPct val="20000"/>
              </a:spcBef>
              <a:buFontTx/>
              <a:buNone/>
              <a:defRPr b="0" i="0" spc="-20">
                <a:gradFill>
                  <a:gsLst>
                    <a:gs pos="61236">
                      <a:schemeClr val="accent1"/>
                    </a:gs>
                    <a:gs pos="47191">
                      <a:schemeClr val="accent1"/>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42950" indent="-285750">
              <a:spcBef>
                <a:spcPct val="20000"/>
              </a:spcBef>
              <a:buFont typeface="Arial"/>
              <a:buChar char="•"/>
              <a:defRPr sz="2000" b="0" i="0">
                <a:solidFill>
                  <a:srgbClr val="414042"/>
                </a:solidFill>
                <a:latin typeface="Amazon Ember Regular" charset="0"/>
                <a:cs typeface="Amazon Ember Regular" charset="0"/>
              </a:defRPr>
            </a:lvl2pPr>
            <a:lvl3pPr marL="1143000" indent="-228600">
              <a:spcBef>
                <a:spcPct val="20000"/>
              </a:spcBef>
              <a:buFont typeface="Arial"/>
              <a:buChar char="•"/>
              <a:defRPr b="0" i="0">
                <a:solidFill>
                  <a:srgbClr val="414042"/>
                </a:solidFill>
                <a:latin typeface="Amazon Ember Regular" charset="0"/>
                <a:cs typeface="Amazon Ember Regular" charset="0"/>
              </a:defRPr>
            </a:lvl3pPr>
            <a:lvl4pPr marL="1600200" indent="-228600">
              <a:spcBef>
                <a:spcPct val="20000"/>
              </a:spcBef>
              <a:buFont typeface="Arial"/>
              <a:buChar char="–"/>
              <a:defRPr sz="1600" b="0" i="0">
                <a:solidFill>
                  <a:srgbClr val="414042"/>
                </a:solidFill>
                <a:latin typeface="Amazon Ember Regular" charset="0"/>
                <a:cs typeface="Amazon Ember Regular" charset="0"/>
              </a:defRPr>
            </a:lvl4pPr>
            <a:lvl5pPr marL="2057400" indent="-228600">
              <a:spcBef>
                <a:spcPct val="20000"/>
              </a:spcBef>
              <a:buFont typeface="Arial"/>
              <a:buChar char="»"/>
              <a:defRPr sz="1600" b="0" i="0">
                <a:solidFill>
                  <a:srgbClr val="414042"/>
                </a:solidFill>
                <a:latin typeface="Amazon Ember Regular" charset="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960"/>
              </a:spcBef>
              <a:spcAft>
                <a:spcPts val="960"/>
              </a:spcAft>
              <a:buClr>
                <a:schemeClr val="tx1"/>
              </a:buClr>
              <a:buSzPct val="80000"/>
              <a:defRPr/>
            </a:pPr>
            <a:r>
              <a:rPr lang="en-US" sz="2800" dirty="0">
                <a:solidFill>
                  <a:schemeClr val="tx1"/>
                </a:solidFill>
                <a:latin typeface="+mn-lt"/>
              </a:rPr>
              <a:t>Automated </a:t>
            </a:r>
            <a:br>
              <a:rPr lang="en-US" sz="2800" dirty="0">
                <a:solidFill>
                  <a:schemeClr val="tx1"/>
                </a:solidFill>
                <a:latin typeface="+mn-lt"/>
              </a:rPr>
            </a:br>
            <a:r>
              <a:rPr lang="en-US" sz="2800" dirty="0">
                <a:solidFill>
                  <a:schemeClr val="tx1"/>
                </a:solidFill>
                <a:latin typeface="+mn-lt"/>
              </a:rPr>
              <a:t>scaling policies</a:t>
            </a:r>
          </a:p>
          <a:p>
            <a:pPr>
              <a:spcBef>
                <a:spcPts val="960"/>
              </a:spcBef>
              <a:spcAft>
                <a:spcPts val="960"/>
              </a:spcAft>
              <a:buClr>
                <a:schemeClr val="tx1"/>
              </a:buClr>
              <a:buSzPct val="80000"/>
              <a:defRPr/>
            </a:pPr>
            <a:br>
              <a:rPr lang="en-US" sz="1400" dirty="0">
                <a:solidFill>
                  <a:schemeClr val="tx1"/>
                </a:solidFill>
                <a:latin typeface="+mn-lt"/>
              </a:rPr>
            </a:br>
            <a:r>
              <a:rPr lang="en-US" sz="2800" dirty="0">
                <a:solidFill>
                  <a:schemeClr val="tx1"/>
                </a:solidFill>
                <a:latin typeface="+mn-lt"/>
              </a:rPr>
              <a:t>Scales up when </a:t>
            </a:r>
            <a:br>
              <a:rPr lang="en-US" sz="2800" dirty="0">
                <a:solidFill>
                  <a:schemeClr val="tx1"/>
                </a:solidFill>
                <a:latin typeface="+mn-lt"/>
              </a:rPr>
            </a:br>
            <a:r>
              <a:rPr lang="en-US" sz="2800" dirty="0">
                <a:solidFill>
                  <a:schemeClr val="tx1"/>
                </a:solidFill>
                <a:latin typeface="+mn-lt"/>
              </a:rPr>
              <a:t>you need it</a:t>
            </a:r>
          </a:p>
          <a:p>
            <a:pPr>
              <a:spcBef>
                <a:spcPts val="960"/>
              </a:spcBef>
              <a:spcAft>
                <a:spcPts val="960"/>
              </a:spcAft>
              <a:buClr>
                <a:schemeClr val="tx1"/>
              </a:buClr>
              <a:buSzPct val="80000"/>
              <a:defRPr/>
            </a:pPr>
            <a:br>
              <a:rPr lang="en-US" sz="1400" dirty="0">
                <a:solidFill>
                  <a:schemeClr val="tx1"/>
                </a:solidFill>
              </a:rPr>
            </a:br>
            <a:r>
              <a:rPr lang="en-US" sz="2800" dirty="0">
                <a:solidFill>
                  <a:schemeClr val="tx1"/>
                </a:solidFill>
                <a:latin typeface="+mn-lt"/>
              </a:rPr>
              <a:t>Scales down when you don’t</a:t>
            </a:r>
          </a:p>
          <a:p>
            <a:pPr>
              <a:spcBef>
                <a:spcPts val="960"/>
              </a:spcBef>
              <a:spcAft>
                <a:spcPts val="960"/>
              </a:spcAft>
              <a:buClr>
                <a:schemeClr val="tx1"/>
              </a:buClr>
              <a:buSzPct val="80000"/>
              <a:defRPr/>
            </a:pPr>
            <a:br>
              <a:rPr lang="en-US" sz="1400" dirty="0">
                <a:solidFill>
                  <a:schemeClr val="tx1"/>
                </a:solidFill>
                <a:latin typeface="+mn-lt"/>
              </a:rPr>
            </a:br>
            <a:r>
              <a:rPr lang="en-US" sz="2800" dirty="0">
                <a:solidFill>
                  <a:schemeClr val="tx1"/>
                </a:solidFill>
                <a:latin typeface="+mn-lt"/>
              </a:rPr>
              <a:t>Scheduled </a:t>
            </a:r>
            <a:br>
              <a:rPr lang="en-US" sz="2800" dirty="0">
                <a:solidFill>
                  <a:schemeClr val="tx1"/>
                </a:solidFill>
                <a:latin typeface="+mn-lt"/>
              </a:rPr>
            </a:br>
            <a:r>
              <a:rPr lang="en-US" sz="2800" dirty="0">
                <a:solidFill>
                  <a:schemeClr val="tx1"/>
                </a:solidFill>
                <a:latin typeface="+mn-lt"/>
              </a:rPr>
              <a:t>auto scaling</a:t>
            </a:r>
          </a:p>
        </p:txBody>
      </p:sp>
      <p:grpSp>
        <p:nvGrpSpPr>
          <p:cNvPr id="18" name="Group 17">
            <a:extLst>
              <a:ext uri="{FF2B5EF4-FFF2-40B4-BE49-F238E27FC236}">
                <a16:creationId xmlns:a16="http://schemas.microsoft.com/office/drawing/2014/main" id="{60ECDFB8-C7E4-3D4C-B195-1897B2389B90}"/>
              </a:ext>
            </a:extLst>
          </p:cNvPr>
          <p:cNvGrpSpPr/>
          <p:nvPr/>
        </p:nvGrpSpPr>
        <p:grpSpPr>
          <a:xfrm>
            <a:off x="12978949" y="245067"/>
            <a:ext cx="1213908" cy="883661"/>
            <a:chOff x="12978949" y="245067"/>
            <a:chExt cx="1213908" cy="883661"/>
          </a:xfrm>
        </p:grpSpPr>
        <p:pic>
          <p:nvPicPr>
            <p:cNvPr id="19" name="Picture 18">
              <a:extLst>
                <a:ext uri="{FF2B5EF4-FFF2-40B4-BE49-F238E27FC236}">
                  <a16:creationId xmlns:a16="http://schemas.microsoft.com/office/drawing/2014/main" id="{1ECDAA0F-F6CD-4F49-871B-0F6349C0F126}"/>
                </a:ext>
              </a:extLst>
            </p:cNvPr>
            <p:cNvPicPr>
              <a:picLocks noChangeAspect="1"/>
            </p:cNvPicPr>
            <p:nvPr/>
          </p:nvPicPr>
          <p:blipFill>
            <a:blip r:embed="rId4"/>
            <a:srcRect/>
            <a:stretch/>
          </p:blipFill>
          <p:spPr>
            <a:xfrm>
              <a:off x="13086595" y="608319"/>
              <a:ext cx="428696" cy="257218"/>
            </a:xfrm>
            <a:prstGeom prst="rect">
              <a:avLst/>
            </a:prstGeom>
            <a:solidFill>
              <a:schemeClr val="bg1">
                <a:alpha val="72000"/>
              </a:schemeClr>
            </a:solidFill>
            <a:ln>
              <a:noFill/>
            </a:ln>
            <a:effectLst/>
          </p:spPr>
        </p:pic>
        <p:cxnSp>
          <p:nvCxnSpPr>
            <p:cNvPr id="20" name="Straight Connector 19">
              <a:extLst>
                <a:ext uri="{FF2B5EF4-FFF2-40B4-BE49-F238E27FC236}">
                  <a16:creationId xmlns:a16="http://schemas.microsoft.com/office/drawing/2014/main" id="{CBA3E68E-29C3-D140-A43A-0AFB7D913C2D}"/>
                </a:ext>
              </a:extLst>
            </p:cNvPr>
            <p:cNvCxnSpPr/>
            <p:nvPr/>
          </p:nvCxnSpPr>
          <p:spPr>
            <a:xfrm>
              <a:off x="13748507" y="391505"/>
              <a:ext cx="0" cy="582216"/>
            </a:xfrm>
            <a:prstGeom prst="line">
              <a:avLst/>
            </a:prstGeom>
            <a:noFill/>
            <a:ln w="19050" cap="rnd">
              <a:solidFill>
                <a:schemeClr val="tx1"/>
              </a:solidFill>
              <a:prstDash val="solid"/>
              <a:round/>
              <a:headEnd/>
              <a:tailEnd/>
            </a:ln>
          </p:spPr>
        </p:cxnSp>
        <p:cxnSp>
          <p:nvCxnSpPr>
            <p:cNvPr id="21" name="Straight Connector 20">
              <a:extLst>
                <a:ext uri="{FF2B5EF4-FFF2-40B4-BE49-F238E27FC236}">
                  <a16:creationId xmlns:a16="http://schemas.microsoft.com/office/drawing/2014/main" id="{039CBEAA-A1C9-434B-B672-EFAFFE6BADE6}"/>
                </a:ext>
              </a:extLst>
            </p:cNvPr>
            <p:cNvCxnSpPr>
              <a:cxnSpLocks/>
            </p:cNvCxnSpPr>
            <p:nvPr/>
          </p:nvCxnSpPr>
          <p:spPr>
            <a:xfrm flipH="1">
              <a:off x="13580574" y="673522"/>
              <a:ext cx="279653" cy="0"/>
            </a:xfrm>
            <a:prstGeom prst="line">
              <a:avLst/>
            </a:prstGeom>
            <a:noFill/>
            <a:ln w="19050" cap="rnd">
              <a:solidFill>
                <a:schemeClr val="tx1"/>
              </a:solidFill>
              <a:prstDash val="solid"/>
              <a:round/>
              <a:headEnd/>
              <a:tailEnd/>
            </a:ln>
          </p:spPr>
        </p:cxnSp>
        <p:cxnSp>
          <p:nvCxnSpPr>
            <p:cNvPr id="22" name="Straight Connector 21">
              <a:extLst>
                <a:ext uri="{FF2B5EF4-FFF2-40B4-BE49-F238E27FC236}">
                  <a16:creationId xmlns:a16="http://schemas.microsoft.com/office/drawing/2014/main" id="{107A7EA5-9ACB-9544-890F-5ED56A318BF0}"/>
                </a:ext>
              </a:extLst>
            </p:cNvPr>
            <p:cNvCxnSpPr>
              <a:cxnSpLocks/>
            </p:cNvCxnSpPr>
            <p:nvPr/>
          </p:nvCxnSpPr>
          <p:spPr>
            <a:xfrm flipH="1">
              <a:off x="13748510" y="390432"/>
              <a:ext cx="117446" cy="0"/>
            </a:xfrm>
            <a:prstGeom prst="line">
              <a:avLst/>
            </a:prstGeom>
            <a:noFill/>
            <a:ln w="19050" cap="rnd">
              <a:solidFill>
                <a:schemeClr val="tx1"/>
              </a:solidFill>
              <a:prstDash val="solid"/>
              <a:round/>
              <a:headEnd/>
              <a:tailEnd/>
            </a:ln>
          </p:spPr>
        </p:cxnSp>
        <p:cxnSp>
          <p:nvCxnSpPr>
            <p:cNvPr id="23" name="Straight Connector 22">
              <a:extLst>
                <a:ext uri="{FF2B5EF4-FFF2-40B4-BE49-F238E27FC236}">
                  <a16:creationId xmlns:a16="http://schemas.microsoft.com/office/drawing/2014/main" id="{2B621588-31AC-CF47-A9CC-4D4E133BE63C}"/>
                </a:ext>
              </a:extLst>
            </p:cNvPr>
            <p:cNvCxnSpPr>
              <a:cxnSpLocks/>
            </p:cNvCxnSpPr>
            <p:nvPr/>
          </p:nvCxnSpPr>
          <p:spPr>
            <a:xfrm flipH="1">
              <a:off x="13748510" y="974795"/>
              <a:ext cx="117446" cy="0"/>
            </a:xfrm>
            <a:prstGeom prst="line">
              <a:avLst/>
            </a:prstGeom>
            <a:noFill/>
            <a:ln w="19050" cap="rnd">
              <a:solidFill>
                <a:schemeClr val="tx1"/>
              </a:solidFill>
              <a:prstDash val="solid"/>
              <a:round/>
              <a:headEnd/>
              <a:tailEnd/>
            </a:ln>
          </p:spPr>
        </p:cxnSp>
        <p:sp>
          <p:nvSpPr>
            <p:cNvPr id="24" name="Rectangle 23">
              <a:extLst>
                <a:ext uri="{FF2B5EF4-FFF2-40B4-BE49-F238E27FC236}">
                  <a16:creationId xmlns:a16="http://schemas.microsoft.com/office/drawing/2014/main" id="{8C4A1C26-0699-B04B-AF5E-B1EED1FA38ED}"/>
                </a:ext>
              </a:extLst>
            </p:cNvPr>
            <p:cNvSpPr/>
            <p:nvPr/>
          </p:nvSpPr>
          <p:spPr>
            <a:xfrm>
              <a:off x="13865956" y="304078"/>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25" name="Rectangle 24">
              <a:extLst>
                <a:ext uri="{FF2B5EF4-FFF2-40B4-BE49-F238E27FC236}">
                  <a16:creationId xmlns:a16="http://schemas.microsoft.com/office/drawing/2014/main" id="{2E4C1BA9-35FC-624E-9C14-99A934F0EED1}"/>
                </a:ext>
              </a:extLst>
            </p:cNvPr>
            <p:cNvSpPr/>
            <p:nvPr/>
          </p:nvSpPr>
          <p:spPr>
            <a:xfrm>
              <a:off x="13863091" y="593395"/>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26" name="Rectangle 25">
              <a:extLst>
                <a:ext uri="{FF2B5EF4-FFF2-40B4-BE49-F238E27FC236}">
                  <a16:creationId xmlns:a16="http://schemas.microsoft.com/office/drawing/2014/main" id="{4B024EEB-9697-4240-8E71-D56DF0B9BBE7}"/>
                </a:ext>
              </a:extLst>
            </p:cNvPr>
            <p:cNvSpPr/>
            <p:nvPr/>
          </p:nvSpPr>
          <p:spPr>
            <a:xfrm>
              <a:off x="13865956" y="891306"/>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27" name="Rectangle 26">
              <a:extLst>
                <a:ext uri="{FF2B5EF4-FFF2-40B4-BE49-F238E27FC236}">
                  <a16:creationId xmlns:a16="http://schemas.microsoft.com/office/drawing/2014/main" id="{B69B6E32-F710-6148-9114-0C555C546F3F}"/>
                </a:ext>
              </a:extLst>
            </p:cNvPr>
            <p:cNvSpPr/>
            <p:nvPr/>
          </p:nvSpPr>
          <p:spPr>
            <a:xfrm>
              <a:off x="12978949" y="245067"/>
              <a:ext cx="1203250" cy="8750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8" name="Rectangle 27">
              <a:extLst>
                <a:ext uri="{FF2B5EF4-FFF2-40B4-BE49-F238E27FC236}">
                  <a16:creationId xmlns:a16="http://schemas.microsoft.com/office/drawing/2014/main" id="{9182A842-8A5D-8747-B373-59E80E908956}"/>
                </a:ext>
              </a:extLst>
            </p:cNvPr>
            <p:cNvSpPr/>
            <p:nvPr/>
          </p:nvSpPr>
          <p:spPr>
            <a:xfrm>
              <a:off x="12989607" y="253637"/>
              <a:ext cx="1203250" cy="875091"/>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2" name="Rectangle 1">
            <a:extLst>
              <a:ext uri="{FF2B5EF4-FFF2-40B4-BE49-F238E27FC236}">
                <a16:creationId xmlns:a16="http://schemas.microsoft.com/office/drawing/2014/main" id="{1975CA11-E144-0644-9EEB-AB4A689212AE}"/>
              </a:ext>
            </a:extLst>
          </p:cNvPr>
          <p:cNvSpPr/>
          <p:nvPr/>
        </p:nvSpPr>
        <p:spPr>
          <a:xfrm>
            <a:off x="4038140" y="4218657"/>
            <a:ext cx="2435282" cy="584775"/>
          </a:xfrm>
          <a:prstGeom prst="rect">
            <a:avLst/>
          </a:prstGeom>
        </p:spPr>
        <p:txBody>
          <a:bodyPr wrap="none">
            <a:spAutoFit/>
          </a:bodyPr>
          <a:lstStyle/>
          <a:p>
            <a:pPr algn="ctr"/>
            <a:r>
              <a:rPr lang="en-US" sz="3200" dirty="0">
                <a:solidFill>
                  <a:schemeClr val="accent1"/>
                </a:solidFill>
              </a:rPr>
              <a:t>$$$ Savings</a:t>
            </a:r>
          </a:p>
        </p:txBody>
      </p:sp>
      <p:sp>
        <p:nvSpPr>
          <p:cNvPr id="29" name="Slide Number Placeholder 4">
            <a:extLst>
              <a:ext uri="{FF2B5EF4-FFF2-40B4-BE49-F238E27FC236}">
                <a16:creationId xmlns:a16="http://schemas.microsoft.com/office/drawing/2014/main" id="{D2F6E0BC-1203-DB49-BE6F-3E8082067ED9}"/>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27</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A28E0AC6-F67C-9D4D-A375-D8BA0CDF92A8}"/>
              </a:ext>
            </a:extLst>
          </p:cNvPr>
          <p:cNvSpPr/>
          <p:nvPr/>
        </p:nvSpPr>
        <p:spPr>
          <a:xfrm>
            <a:off x="548640" y="7078406"/>
            <a:ext cx="2869696" cy="307777"/>
          </a:xfrm>
          <a:prstGeom prst="rect">
            <a:avLst/>
          </a:prstGeom>
        </p:spPr>
        <p:txBody>
          <a:bodyPr wrap="none">
            <a:spAutoFit/>
          </a:bodyPr>
          <a:lstStyle/>
          <a:p>
            <a:r>
              <a:rPr lang="en-US" sz="1400" b="1" dirty="0"/>
              <a:t>PROVISIONED CAPACITY MODE</a:t>
            </a:r>
          </a:p>
        </p:txBody>
      </p:sp>
      <p:sp>
        <p:nvSpPr>
          <p:cNvPr id="38" name="Title 1">
            <a:extLst>
              <a:ext uri="{FF2B5EF4-FFF2-40B4-BE49-F238E27FC236}">
                <a16:creationId xmlns:a16="http://schemas.microsoft.com/office/drawing/2014/main" id="{4E69728B-23D5-44D7-8585-717A6E309342}"/>
              </a:ext>
            </a:extLst>
          </p:cNvPr>
          <p:cNvSpPr>
            <a:spLocks noGrp="1"/>
          </p:cNvSpPr>
          <p:nvPr>
            <p:ph type="title"/>
          </p:nvPr>
        </p:nvSpPr>
        <p:spPr>
          <a:xfrm>
            <a:off x="548639" y="566419"/>
            <a:ext cx="13954438" cy="1148080"/>
          </a:xfrm>
        </p:spPr>
        <p:txBody>
          <a:bodyPr/>
          <a:lstStyle/>
          <a:p>
            <a:r>
              <a:rPr lang="en-US" sz="3400" b="0" dirty="0">
                <a:solidFill>
                  <a:schemeClr val="tx2"/>
                </a:solidFill>
              </a:rPr>
              <a:t>Provisioned capacity mode: auto scaling and maintain </a:t>
            </a:r>
            <a:r>
              <a:rPr lang="en-US" sz="3400" b="0" dirty="0"/>
              <a:t>performance</a:t>
            </a:r>
            <a:r>
              <a:rPr lang="en-US" sz="3400" b="0" dirty="0">
                <a:solidFill>
                  <a:schemeClr val="tx2"/>
                </a:solidFill>
              </a:rPr>
              <a:t> </a:t>
            </a:r>
            <a:br>
              <a:rPr lang="en-US" dirty="0"/>
            </a:br>
            <a:r>
              <a:rPr lang="en-US" sz="2800" b="0" dirty="0">
                <a:solidFill>
                  <a:srgbClr val="FF9900"/>
                </a:solidFill>
              </a:rPr>
              <a:t>No servers to manage</a:t>
            </a:r>
            <a:endParaRPr lang="en-US" sz="2880" dirty="0">
              <a:solidFill>
                <a:schemeClr val="accent1"/>
              </a:solidFill>
            </a:endParaRPr>
          </a:p>
        </p:txBody>
      </p:sp>
    </p:spTree>
    <p:extLst>
      <p:ext uri="{BB962C8B-B14F-4D97-AF65-F5344CB8AC3E}">
        <p14:creationId xmlns:p14="http://schemas.microsoft.com/office/powerpoint/2010/main" val="363796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1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350"/>
                                        <p:tgtEl>
                                          <p:spTgt spid="52"/>
                                        </p:tgtEl>
                                      </p:cBhvr>
                                    </p:animEffect>
                                  </p:childTnLst>
                                </p:cTn>
                              </p:par>
                              <p:par>
                                <p:cTn id="11" presetID="42" presetClass="path" presetSubtype="0" decel="100000" fill="hold" nodeType="withEffect">
                                  <p:stCondLst>
                                    <p:cond delay="100"/>
                                  </p:stCondLst>
                                  <p:childTnLst>
                                    <p:animMotion origin="layout" path="M 2.5E-6 4.93827E-6 L 2.5E-6 0.07314 " pathEditMode="relative" rAng="0" ptsTypes="AA">
                                      <p:cBhvr>
                                        <p:cTn id="12" dur="500" spd="-100000" fill="hold"/>
                                        <p:tgtEl>
                                          <p:spTgt spid="52"/>
                                        </p:tgtEl>
                                        <p:attrNameLst>
                                          <p:attrName>ppt_x</p:attrName>
                                          <p:attrName>ppt_y</p:attrName>
                                        </p:attrNameLst>
                                      </p:cBhvr>
                                      <p:rCtr x="0" y="3642"/>
                                    </p:animMotion>
                                  </p:childTnLst>
                                </p:cTn>
                              </p:par>
                              <p:par>
                                <p:cTn id="13" presetID="10" presetClass="entr" presetSubtype="0" fill="hold" grpId="0" nodeType="withEffect">
                                  <p:stCondLst>
                                    <p:cond delay="25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350"/>
                                        <p:tgtEl>
                                          <p:spTgt spid="55"/>
                                        </p:tgtEl>
                                      </p:cBhvr>
                                    </p:animEffect>
                                  </p:childTnLst>
                                </p:cTn>
                              </p:par>
                              <p:par>
                                <p:cTn id="16" presetID="63" presetClass="path" presetSubtype="0" decel="100000" fill="hold" grpId="1" nodeType="withEffect">
                                  <p:stCondLst>
                                    <p:cond delay="250"/>
                                  </p:stCondLst>
                                  <p:childTnLst>
                                    <p:animMotion origin="layout" path="M 3.61111E-6 -4.32099E-6 L 0.04757 -4.32099E-6 " pathEditMode="relative" rAng="0" ptsTypes="AA">
                                      <p:cBhvr>
                                        <p:cTn id="17" dur="500" spd="-100000" fill="hold"/>
                                        <p:tgtEl>
                                          <p:spTgt spid="55"/>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D3A8E6C-4115-4CB3-87F3-D96A351F1802}"/>
              </a:ext>
            </a:extLst>
          </p:cNvPr>
          <p:cNvSpPr txBox="1"/>
          <p:nvPr/>
        </p:nvSpPr>
        <p:spPr>
          <a:xfrm>
            <a:off x="798028" y="4609767"/>
            <a:ext cx="3862874" cy="461665"/>
          </a:xfrm>
          <a:prstGeom prst="rect">
            <a:avLst/>
          </a:prstGeom>
          <a:noFill/>
        </p:spPr>
        <p:txBody>
          <a:bodyPr wrap="square" rtlCol="0">
            <a:spAutoFit/>
          </a:bodyPr>
          <a:lstStyle/>
          <a:p>
            <a:pPr algn="ctr"/>
            <a:r>
              <a:rPr lang="en-US" sz="2400" b="1" dirty="0">
                <a:latin typeface="Amazon Ember" panose="02000000000000000000" pitchFamily="2" charset="0"/>
                <a:ea typeface="Amazon Ember" panose="02000000000000000000" pitchFamily="2" charset="0"/>
              </a:rPr>
              <a:t>No capacity management</a:t>
            </a:r>
          </a:p>
        </p:txBody>
      </p:sp>
      <p:sp>
        <p:nvSpPr>
          <p:cNvPr id="18" name="TextBox 17">
            <a:extLst>
              <a:ext uri="{FF2B5EF4-FFF2-40B4-BE49-F238E27FC236}">
                <a16:creationId xmlns:a16="http://schemas.microsoft.com/office/drawing/2014/main" id="{00924B1B-7EB9-4534-9A47-DDBCA2C6F68B}"/>
              </a:ext>
            </a:extLst>
          </p:cNvPr>
          <p:cNvSpPr txBox="1"/>
          <p:nvPr/>
        </p:nvSpPr>
        <p:spPr>
          <a:xfrm>
            <a:off x="4834815" y="4609767"/>
            <a:ext cx="4928118" cy="830997"/>
          </a:xfrm>
          <a:prstGeom prst="rect">
            <a:avLst/>
          </a:prstGeom>
          <a:noFill/>
        </p:spPr>
        <p:txBody>
          <a:bodyPr wrap="square" rtlCol="0">
            <a:spAutoFit/>
          </a:bodyPr>
          <a:lstStyle/>
          <a:p>
            <a:pPr algn="ctr"/>
            <a:r>
              <a:rPr lang="en-US" sz="2400" b="1" dirty="0">
                <a:latin typeface="Amazon Ember" panose="02000000000000000000" pitchFamily="2" charset="0"/>
                <a:ea typeface="Amazon Ember" panose="02000000000000000000" pitchFamily="2" charset="0"/>
              </a:rPr>
              <a:t>Ideal for unpredictable workloads</a:t>
            </a:r>
            <a:endParaRPr lang="en-US" sz="2400" dirty="0">
              <a:latin typeface="Amazon Ember" panose="02000000000000000000" pitchFamily="2" charset="0"/>
              <a:ea typeface="Amazon Ember" panose="02000000000000000000" pitchFamily="2" charset="0"/>
            </a:endParaRPr>
          </a:p>
        </p:txBody>
      </p:sp>
      <p:sp>
        <p:nvSpPr>
          <p:cNvPr id="19" name="TextBox 18">
            <a:extLst>
              <a:ext uri="{FF2B5EF4-FFF2-40B4-BE49-F238E27FC236}">
                <a16:creationId xmlns:a16="http://schemas.microsoft.com/office/drawing/2014/main" id="{26E4BB18-C4BB-45AD-80F6-5C74B60EC66E}"/>
              </a:ext>
            </a:extLst>
          </p:cNvPr>
          <p:cNvSpPr txBox="1"/>
          <p:nvPr/>
        </p:nvSpPr>
        <p:spPr>
          <a:xfrm>
            <a:off x="9908722" y="4609767"/>
            <a:ext cx="4363864" cy="461665"/>
          </a:xfrm>
          <a:prstGeom prst="rect">
            <a:avLst/>
          </a:prstGeom>
          <a:noFill/>
        </p:spPr>
        <p:txBody>
          <a:bodyPr wrap="square" rtlCol="0">
            <a:spAutoFit/>
          </a:bodyPr>
          <a:lstStyle/>
          <a:p>
            <a:pPr algn="ctr"/>
            <a:r>
              <a:rPr lang="en-US" sz="2400" b="1" dirty="0">
                <a:latin typeface="Amazon Ember" panose="02000000000000000000" pitchFamily="2" charset="0"/>
                <a:ea typeface="Amazon Ember" panose="02000000000000000000" pitchFamily="2" charset="0"/>
              </a:rPr>
              <a:t>Pay only for what you use</a:t>
            </a:r>
          </a:p>
        </p:txBody>
      </p:sp>
      <p:grpSp>
        <p:nvGrpSpPr>
          <p:cNvPr id="26" name="Group 25">
            <a:extLst>
              <a:ext uri="{FF2B5EF4-FFF2-40B4-BE49-F238E27FC236}">
                <a16:creationId xmlns:a16="http://schemas.microsoft.com/office/drawing/2014/main" id="{82236CE4-22B8-4E8B-B704-41F1E226B428}"/>
              </a:ext>
            </a:extLst>
          </p:cNvPr>
          <p:cNvGrpSpPr/>
          <p:nvPr/>
        </p:nvGrpSpPr>
        <p:grpSpPr>
          <a:xfrm>
            <a:off x="6728599" y="2844056"/>
            <a:ext cx="1140550" cy="1130490"/>
            <a:chOff x="7010400" y="3396871"/>
            <a:chExt cx="1178241" cy="1167845"/>
          </a:xfrm>
        </p:grpSpPr>
        <p:sp>
          <p:nvSpPr>
            <p:cNvPr id="27" name="Rectangle 26">
              <a:extLst>
                <a:ext uri="{FF2B5EF4-FFF2-40B4-BE49-F238E27FC236}">
                  <a16:creationId xmlns:a16="http://schemas.microsoft.com/office/drawing/2014/main" id="{D93C5003-A811-48A8-AA61-C4B6AE097543}"/>
                </a:ext>
              </a:extLst>
            </p:cNvPr>
            <p:cNvSpPr/>
            <p:nvPr/>
          </p:nvSpPr>
          <p:spPr bwMode="auto">
            <a:xfrm>
              <a:off x="7010400" y="3485118"/>
              <a:ext cx="1079598" cy="107959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122FEE37-2F58-46C8-84B6-D6843AC90464}"/>
                </a:ext>
              </a:extLst>
            </p:cNvPr>
            <p:cNvSpPr/>
            <p:nvPr/>
          </p:nvSpPr>
          <p:spPr bwMode="auto">
            <a:xfrm>
              <a:off x="7010400" y="3952819"/>
              <a:ext cx="611897" cy="61189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5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4CA79A4A-DB1A-4CD3-BB92-A13BA8C7ECCA}"/>
                </a:ext>
              </a:extLst>
            </p:cNvPr>
            <p:cNvCxnSpPr>
              <a:cxnSpLocks/>
            </p:cNvCxnSpPr>
            <p:nvPr/>
          </p:nvCxnSpPr>
          <p:spPr>
            <a:xfrm flipV="1">
              <a:off x="7622297" y="3396871"/>
              <a:ext cx="566344" cy="566344"/>
            </a:xfrm>
            <a:prstGeom prst="straightConnector1">
              <a:avLst/>
            </a:prstGeom>
            <a:ln w="19050">
              <a:solidFill>
                <a:schemeClr val="accent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F9563491-7C83-4D7B-B316-11F77C85B2F9}"/>
              </a:ext>
            </a:extLst>
          </p:cNvPr>
          <p:cNvGrpSpPr/>
          <p:nvPr/>
        </p:nvGrpSpPr>
        <p:grpSpPr>
          <a:xfrm>
            <a:off x="11274525" y="2929480"/>
            <a:ext cx="1632258" cy="1045066"/>
            <a:chOff x="10701086" y="3015042"/>
            <a:chExt cx="1447556" cy="926808"/>
          </a:xfrm>
        </p:grpSpPr>
        <p:grpSp>
          <p:nvGrpSpPr>
            <p:cNvPr id="43" name="Group 42">
              <a:extLst>
                <a:ext uri="{FF2B5EF4-FFF2-40B4-BE49-F238E27FC236}">
                  <a16:creationId xmlns:a16="http://schemas.microsoft.com/office/drawing/2014/main" id="{2C3C9594-BA6F-49DB-8AF5-5F007D0F63B2}"/>
                </a:ext>
              </a:extLst>
            </p:cNvPr>
            <p:cNvGrpSpPr/>
            <p:nvPr/>
          </p:nvGrpSpPr>
          <p:grpSpPr>
            <a:xfrm>
              <a:off x="10701086" y="3102141"/>
              <a:ext cx="1090455" cy="839709"/>
              <a:chOff x="1230000" y="2386799"/>
              <a:chExt cx="418514" cy="322278"/>
            </a:xfrm>
          </p:grpSpPr>
          <p:sp>
            <p:nvSpPr>
              <p:cNvPr id="44" name="Freeform 9">
                <a:extLst>
                  <a:ext uri="{FF2B5EF4-FFF2-40B4-BE49-F238E27FC236}">
                    <a16:creationId xmlns:a16="http://schemas.microsoft.com/office/drawing/2014/main" id="{49B80962-1D45-43CA-BDAA-C8698517224A}"/>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45" name="Freeform 12">
                <a:extLst>
                  <a:ext uri="{FF2B5EF4-FFF2-40B4-BE49-F238E27FC236}">
                    <a16:creationId xmlns:a16="http://schemas.microsoft.com/office/drawing/2014/main" id="{E3DFDE2B-09CA-4264-A861-CA1BDE01A217}"/>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46" name="Oval 10">
                <a:extLst>
                  <a:ext uri="{FF2B5EF4-FFF2-40B4-BE49-F238E27FC236}">
                    <a16:creationId xmlns:a16="http://schemas.microsoft.com/office/drawing/2014/main" id="{44F19217-6802-4A60-963E-6012DA73F91A}"/>
                  </a:ext>
                </a:extLst>
              </p:cNvPr>
              <p:cNvSpPr>
                <a:spLocks noChangeArrowheads="1"/>
              </p:cNvSpPr>
              <p:nvPr/>
            </p:nvSpPr>
            <p:spPr bwMode="auto">
              <a:xfrm>
                <a:off x="1402330" y="2585985"/>
                <a:ext cx="73855" cy="73855"/>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47" name="Line 11">
                <a:extLst>
                  <a:ext uri="{FF2B5EF4-FFF2-40B4-BE49-F238E27FC236}">
                    <a16:creationId xmlns:a16="http://schemas.microsoft.com/office/drawing/2014/main" id="{8CC4C8F5-825C-4150-8C3E-FB002966516F}"/>
                  </a:ext>
                </a:extLst>
              </p:cNvPr>
              <p:cNvSpPr>
                <a:spLocks noChangeShapeType="1"/>
              </p:cNvSpPr>
              <p:nvPr/>
            </p:nvSpPr>
            <p:spPr bwMode="auto">
              <a:xfrm flipV="1">
                <a:off x="1462757" y="2496463"/>
                <a:ext cx="102950" cy="100712"/>
              </a:xfrm>
              <a:prstGeom prst="lin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grpSp>
        <p:grpSp>
          <p:nvGrpSpPr>
            <p:cNvPr id="48" name="Group 47">
              <a:extLst>
                <a:ext uri="{FF2B5EF4-FFF2-40B4-BE49-F238E27FC236}">
                  <a16:creationId xmlns:a16="http://schemas.microsoft.com/office/drawing/2014/main" id="{5476C902-F2AB-4411-9BFA-CA8E5A00D42D}"/>
                </a:ext>
              </a:extLst>
            </p:cNvPr>
            <p:cNvGrpSpPr/>
            <p:nvPr/>
          </p:nvGrpSpPr>
          <p:grpSpPr>
            <a:xfrm>
              <a:off x="11818529" y="3015042"/>
              <a:ext cx="330113" cy="561596"/>
              <a:chOff x="5592705" y="2881745"/>
              <a:chExt cx="330113" cy="561596"/>
            </a:xfrm>
          </p:grpSpPr>
          <p:sp>
            <p:nvSpPr>
              <p:cNvPr id="49" name="Freeform 5">
                <a:extLst>
                  <a:ext uri="{FF2B5EF4-FFF2-40B4-BE49-F238E27FC236}">
                    <a16:creationId xmlns:a16="http://schemas.microsoft.com/office/drawing/2014/main" id="{E894CC83-405B-4E23-89C0-CBD7A667B49F}"/>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cxnSp>
            <p:nvCxnSpPr>
              <p:cNvPr id="50" name="Straight Connector 49">
                <a:extLst>
                  <a:ext uri="{FF2B5EF4-FFF2-40B4-BE49-F238E27FC236}">
                    <a16:creationId xmlns:a16="http://schemas.microsoft.com/office/drawing/2014/main" id="{477D18C2-7FBF-494A-8C8F-FC3FF6A5EDDA}"/>
                  </a:ext>
                </a:extLst>
              </p:cNvPr>
              <p:cNvCxnSpPr>
                <a:cxnSpLocks/>
              </p:cNvCxnSpPr>
              <p:nvPr/>
            </p:nvCxnSpPr>
            <p:spPr>
              <a:xfrm>
                <a:off x="5757761" y="2881745"/>
                <a:ext cx="0" cy="561596"/>
              </a:xfrm>
              <a:prstGeom prst="lin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51" name="Group 50">
            <a:extLst>
              <a:ext uri="{FF2B5EF4-FFF2-40B4-BE49-F238E27FC236}">
                <a16:creationId xmlns:a16="http://schemas.microsoft.com/office/drawing/2014/main" id="{0ECB4EE1-B359-42B7-B894-376D94D9D954}"/>
              </a:ext>
            </a:extLst>
          </p:cNvPr>
          <p:cNvGrpSpPr/>
          <p:nvPr/>
        </p:nvGrpSpPr>
        <p:grpSpPr>
          <a:xfrm>
            <a:off x="2018613" y="2736622"/>
            <a:ext cx="1421704" cy="1237925"/>
            <a:chOff x="-1468438" y="3390900"/>
            <a:chExt cx="1301750" cy="1133476"/>
          </a:xfrm>
        </p:grpSpPr>
        <p:sp>
          <p:nvSpPr>
            <p:cNvPr id="52" name="Freeform 5">
              <a:extLst>
                <a:ext uri="{FF2B5EF4-FFF2-40B4-BE49-F238E27FC236}">
                  <a16:creationId xmlns:a16="http://schemas.microsoft.com/office/drawing/2014/main" id="{3696AC3E-0B89-4B2E-8AE7-27CEAA256BBA}"/>
                </a:ext>
              </a:extLst>
            </p:cNvPr>
            <p:cNvSpPr>
              <a:spLocks/>
            </p:cNvSpPr>
            <p:nvPr/>
          </p:nvSpPr>
          <p:spPr bwMode="auto">
            <a:xfrm>
              <a:off x="-641351" y="3390900"/>
              <a:ext cx="474663" cy="866775"/>
            </a:xfrm>
            <a:custGeom>
              <a:avLst/>
              <a:gdLst>
                <a:gd name="T0" fmla="*/ 50 w 299"/>
                <a:gd name="T1" fmla="*/ 546 h 546"/>
                <a:gd name="T2" fmla="*/ 299 w 299"/>
                <a:gd name="T3" fmla="*/ 546 h 546"/>
                <a:gd name="T4" fmla="*/ 299 w 299"/>
                <a:gd name="T5" fmla="*/ 0 h 546"/>
                <a:gd name="T6" fmla="*/ 0 w 299"/>
                <a:gd name="T7" fmla="*/ 0 h 546"/>
                <a:gd name="T8" fmla="*/ 0 w 299"/>
                <a:gd name="T9" fmla="*/ 275 h 546"/>
              </a:gdLst>
              <a:ahLst/>
              <a:cxnLst>
                <a:cxn ang="0">
                  <a:pos x="T0" y="T1"/>
                </a:cxn>
                <a:cxn ang="0">
                  <a:pos x="T2" y="T3"/>
                </a:cxn>
                <a:cxn ang="0">
                  <a:pos x="T4" y="T5"/>
                </a:cxn>
                <a:cxn ang="0">
                  <a:pos x="T6" y="T7"/>
                </a:cxn>
                <a:cxn ang="0">
                  <a:pos x="T8" y="T9"/>
                </a:cxn>
              </a:cxnLst>
              <a:rect l="0" t="0" r="r" b="b"/>
              <a:pathLst>
                <a:path w="299" h="546">
                  <a:moveTo>
                    <a:pt x="50" y="546"/>
                  </a:moveTo>
                  <a:lnTo>
                    <a:pt x="299" y="546"/>
                  </a:lnTo>
                  <a:lnTo>
                    <a:pt x="299" y="0"/>
                  </a:lnTo>
                  <a:lnTo>
                    <a:pt x="0" y="0"/>
                  </a:lnTo>
                  <a:lnTo>
                    <a:pt x="0" y="275"/>
                  </a:ln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53" name="Rectangle 6">
              <a:extLst>
                <a:ext uri="{FF2B5EF4-FFF2-40B4-BE49-F238E27FC236}">
                  <a16:creationId xmlns:a16="http://schemas.microsoft.com/office/drawing/2014/main" id="{DFD5BB46-E46A-4178-A3FD-7D9A4A37E0B5}"/>
                </a:ext>
              </a:extLst>
            </p:cNvPr>
            <p:cNvSpPr>
              <a:spLocks noChangeArrowheads="1"/>
            </p:cNvSpPr>
            <p:nvPr/>
          </p:nvSpPr>
          <p:spPr bwMode="auto">
            <a:xfrm>
              <a:off x="-595313" y="3465513"/>
              <a:ext cx="381000" cy="76200"/>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54" name="Oval 7">
              <a:extLst>
                <a:ext uri="{FF2B5EF4-FFF2-40B4-BE49-F238E27FC236}">
                  <a16:creationId xmlns:a16="http://schemas.microsoft.com/office/drawing/2014/main" id="{E6D38182-E19A-4795-A73C-4611F6BDEF4D}"/>
                </a:ext>
              </a:extLst>
            </p:cNvPr>
            <p:cNvSpPr>
              <a:spLocks noChangeArrowheads="1"/>
            </p:cNvSpPr>
            <p:nvPr/>
          </p:nvSpPr>
          <p:spPr bwMode="auto">
            <a:xfrm>
              <a:off x="-269876" y="3490913"/>
              <a:ext cx="26988" cy="26988"/>
            </a:xfrm>
            <a:prstGeom prst="ellipse">
              <a:avLst/>
            </a:prstGeom>
            <a:solidFill>
              <a:schemeClr val="accent1"/>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55" name="Rectangle 8">
              <a:extLst>
                <a:ext uri="{FF2B5EF4-FFF2-40B4-BE49-F238E27FC236}">
                  <a16:creationId xmlns:a16="http://schemas.microsoft.com/office/drawing/2014/main" id="{9C3FFED0-76A6-45EF-BC7D-9EE931C119F2}"/>
                </a:ext>
              </a:extLst>
            </p:cNvPr>
            <p:cNvSpPr>
              <a:spLocks noChangeArrowheads="1"/>
            </p:cNvSpPr>
            <p:nvPr/>
          </p:nvSpPr>
          <p:spPr bwMode="auto">
            <a:xfrm>
              <a:off x="-595313" y="3627438"/>
              <a:ext cx="381000" cy="7778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56" name="Oval 9">
              <a:extLst>
                <a:ext uri="{FF2B5EF4-FFF2-40B4-BE49-F238E27FC236}">
                  <a16:creationId xmlns:a16="http://schemas.microsoft.com/office/drawing/2014/main" id="{95579EAF-18E9-42FB-90BA-4D2B037CE2F9}"/>
                </a:ext>
              </a:extLst>
            </p:cNvPr>
            <p:cNvSpPr>
              <a:spLocks noChangeArrowheads="1"/>
            </p:cNvSpPr>
            <p:nvPr/>
          </p:nvSpPr>
          <p:spPr bwMode="auto">
            <a:xfrm>
              <a:off x="-269876" y="3651250"/>
              <a:ext cx="26988" cy="30163"/>
            </a:xfrm>
            <a:prstGeom prst="ellipse">
              <a:avLst/>
            </a:prstGeom>
            <a:solidFill>
              <a:schemeClr val="accent1"/>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57" name="Freeform 10">
              <a:extLst>
                <a:ext uri="{FF2B5EF4-FFF2-40B4-BE49-F238E27FC236}">
                  <a16:creationId xmlns:a16="http://schemas.microsoft.com/office/drawing/2014/main" id="{B73E844E-2ECE-49F0-BF77-9D8687B7A144}"/>
                </a:ext>
              </a:extLst>
            </p:cNvPr>
            <p:cNvSpPr>
              <a:spLocks/>
            </p:cNvSpPr>
            <p:nvPr/>
          </p:nvSpPr>
          <p:spPr bwMode="auto">
            <a:xfrm>
              <a:off x="-595313" y="3790950"/>
              <a:ext cx="381000" cy="76200"/>
            </a:xfrm>
            <a:custGeom>
              <a:avLst/>
              <a:gdLst>
                <a:gd name="T0" fmla="*/ 19 w 240"/>
                <a:gd name="T1" fmla="*/ 48 h 48"/>
                <a:gd name="T2" fmla="*/ 240 w 240"/>
                <a:gd name="T3" fmla="*/ 48 h 48"/>
                <a:gd name="T4" fmla="*/ 240 w 240"/>
                <a:gd name="T5" fmla="*/ 0 h 48"/>
                <a:gd name="T6" fmla="*/ 0 w 240"/>
                <a:gd name="T7" fmla="*/ 0 h 48"/>
                <a:gd name="T8" fmla="*/ 0 w 240"/>
                <a:gd name="T9" fmla="*/ 25 h 48"/>
              </a:gdLst>
              <a:ahLst/>
              <a:cxnLst>
                <a:cxn ang="0">
                  <a:pos x="T0" y="T1"/>
                </a:cxn>
                <a:cxn ang="0">
                  <a:pos x="T2" y="T3"/>
                </a:cxn>
                <a:cxn ang="0">
                  <a:pos x="T4" y="T5"/>
                </a:cxn>
                <a:cxn ang="0">
                  <a:pos x="T6" y="T7"/>
                </a:cxn>
                <a:cxn ang="0">
                  <a:pos x="T8" y="T9"/>
                </a:cxn>
              </a:cxnLst>
              <a:rect l="0" t="0" r="r" b="b"/>
              <a:pathLst>
                <a:path w="240" h="48">
                  <a:moveTo>
                    <a:pt x="19" y="48"/>
                  </a:moveTo>
                  <a:lnTo>
                    <a:pt x="240" y="48"/>
                  </a:lnTo>
                  <a:lnTo>
                    <a:pt x="240" y="0"/>
                  </a:lnTo>
                  <a:lnTo>
                    <a:pt x="0" y="0"/>
                  </a:lnTo>
                  <a:lnTo>
                    <a:pt x="0" y="25"/>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58" name="Oval 11">
              <a:extLst>
                <a:ext uri="{FF2B5EF4-FFF2-40B4-BE49-F238E27FC236}">
                  <a16:creationId xmlns:a16="http://schemas.microsoft.com/office/drawing/2014/main" id="{3C44DDD6-D91B-4CF5-8D58-62040B09B9CB}"/>
                </a:ext>
              </a:extLst>
            </p:cNvPr>
            <p:cNvSpPr>
              <a:spLocks noChangeArrowheads="1"/>
            </p:cNvSpPr>
            <p:nvPr/>
          </p:nvSpPr>
          <p:spPr bwMode="auto">
            <a:xfrm>
              <a:off x="-269876" y="3814763"/>
              <a:ext cx="26988" cy="26988"/>
            </a:xfrm>
            <a:prstGeom prst="ellipse">
              <a:avLst/>
            </a:prstGeom>
            <a:solidFill>
              <a:schemeClr val="accent1"/>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59" name="Freeform 12">
              <a:extLst>
                <a:ext uri="{FF2B5EF4-FFF2-40B4-BE49-F238E27FC236}">
                  <a16:creationId xmlns:a16="http://schemas.microsoft.com/office/drawing/2014/main" id="{982A1636-95B0-4188-A880-1A232580E891}"/>
                </a:ext>
              </a:extLst>
            </p:cNvPr>
            <p:cNvSpPr>
              <a:spLocks/>
            </p:cNvSpPr>
            <p:nvPr/>
          </p:nvSpPr>
          <p:spPr bwMode="auto">
            <a:xfrm>
              <a:off x="-565151" y="3951288"/>
              <a:ext cx="350838" cy="76200"/>
            </a:xfrm>
            <a:custGeom>
              <a:avLst/>
              <a:gdLst>
                <a:gd name="T0" fmla="*/ 0 w 221"/>
                <a:gd name="T1" fmla="*/ 0 h 48"/>
                <a:gd name="T2" fmla="*/ 221 w 221"/>
                <a:gd name="T3" fmla="*/ 0 h 48"/>
                <a:gd name="T4" fmla="*/ 221 w 221"/>
                <a:gd name="T5" fmla="*/ 48 h 48"/>
                <a:gd name="T6" fmla="*/ 0 w 221"/>
                <a:gd name="T7" fmla="*/ 48 h 48"/>
              </a:gdLst>
              <a:ahLst/>
              <a:cxnLst>
                <a:cxn ang="0">
                  <a:pos x="T0" y="T1"/>
                </a:cxn>
                <a:cxn ang="0">
                  <a:pos x="T2" y="T3"/>
                </a:cxn>
                <a:cxn ang="0">
                  <a:pos x="T4" y="T5"/>
                </a:cxn>
                <a:cxn ang="0">
                  <a:pos x="T6" y="T7"/>
                </a:cxn>
              </a:cxnLst>
              <a:rect l="0" t="0" r="r" b="b"/>
              <a:pathLst>
                <a:path w="221" h="48">
                  <a:moveTo>
                    <a:pt x="0" y="0"/>
                  </a:moveTo>
                  <a:lnTo>
                    <a:pt x="221" y="0"/>
                  </a:lnTo>
                  <a:lnTo>
                    <a:pt x="221" y="48"/>
                  </a:lnTo>
                  <a:lnTo>
                    <a:pt x="0" y="48"/>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61" name="Oval 13">
              <a:extLst>
                <a:ext uri="{FF2B5EF4-FFF2-40B4-BE49-F238E27FC236}">
                  <a16:creationId xmlns:a16="http://schemas.microsoft.com/office/drawing/2014/main" id="{98E35F63-CC96-460F-920A-6299321BC9F6}"/>
                </a:ext>
              </a:extLst>
            </p:cNvPr>
            <p:cNvSpPr>
              <a:spLocks noChangeArrowheads="1"/>
            </p:cNvSpPr>
            <p:nvPr/>
          </p:nvSpPr>
          <p:spPr bwMode="auto">
            <a:xfrm>
              <a:off x="-269876" y="3978275"/>
              <a:ext cx="26988" cy="25400"/>
            </a:xfrm>
            <a:prstGeom prst="ellipse">
              <a:avLst/>
            </a:prstGeom>
            <a:solidFill>
              <a:schemeClr val="accent1"/>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62" name="Freeform 14">
              <a:extLst>
                <a:ext uri="{FF2B5EF4-FFF2-40B4-BE49-F238E27FC236}">
                  <a16:creationId xmlns:a16="http://schemas.microsoft.com/office/drawing/2014/main" id="{0A7446C8-1B6D-4B41-8C18-8989CD3B0460}"/>
                </a:ext>
              </a:extLst>
            </p:cNvPr>
            <p:cNvSpPr>
              <a:spLocks/>
            </p:cNvSpPr>
            <p:nvPr/>
          </p:nvSpPr>
          <p:spPr bwMode="auto">
            <a:xfrm>
              <a:off x="-565151" y="4114800"/>
              <a:ext cx="350838" cy="76200"/>
            </a:xfrm>
            <a:custGeom>
              <a:avLst/>
              <a:gdLst>
                <a:gd name="T0" fmla="*/ 0 w 221"/>
                <a:gd name="T1" fmla="*/ 0 h 48"/>
                <a:gd name="T2" fmla="*/ 221 w 221"/>
                <a:gd name="T3" fmla="*/ 0 h 48"/>
                <a:gd name="T4" fmla="*/ 221 w 221"/>
                <a:gd name="T5" fmla="*/ 48 h 48"/>
                <a:gd name="T6" fmla="*/ 0 w 221"/>
                <a:gd name="T7" fmla="*/ 48 h 48"/>
              </a:gdLst>
              <a:ahLst/>
              <a:cxnLst>
                <a:cxn ang="0">
                  <a:pos x="T0" y="T1"/>
                </a:cxn>
                <a:cxn ang="0">
                  <a:pos x="T2" y="T3"/>
                </a:cxn>
                <a:cxn ang="0">
                  <a:pos x="T4" y="T5"/>
                </a:cxn>
                <a:cxn ang="0">
                  <a:pos x="T6" y="T7"/>
                </a:cxn>
              </a:cxnLst>
              <a:rect l="0" t="0" r="r" b="b"/>
              <a:pathLst>
                <a:path w="221" h="48">
                  <a:moveTo>
                    <a:pt x="0" y="0"/>
                  </a:moveTo>
                  <a:lnTo>
                    <a:pt x="221" y="0"/>
                  </a:lnTo>
                  <a:lnTo>
                    <a:pt x="221" y="48"/>
                  </a:lnTo>
                  <a:lnTo>
                    <a:pt x="0" y="48"/>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63" name="Oval 15">
              <a:extLst>
                <a:ext uri="{FF2B5EF4-FFF2-40B4-BE49-F238E27FC236}">
                  <a16:creationId xmlns:a16="http://schemas.microsoft.com/office/drawing/2014/main" id="{0DB1500E-44D6-4235-BD89-F0307337DC28}"/>
                </a:ext>
              </a:extLst>
            </p:cNvPr>
            <p:cNvSpPr>
              <a:spLocks noChangeArrowheads="1"/>
            </p:cNvSpPr>
            <p:nvPr/>
          </p:nvSpPr>
          <p:spPr bwMode="auto">
            <a:xfrm>
              <a:off x="-269876" y="4137025"/>
              <a:ext cx="26988" cy="30163"/>
            </a:xfrm>
            <a:prstGeom prst="ellipse">
              <a:avLst/>
            </a:prstGeom>
            <a:solidFill>
              <a:schemeClr val="accent1"/>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64" name="Freeform 16">
              <a:extLst>
                <a:ext uri="{FF2B5EF4-FFF2-40B4-BE49-F238E27FC236}">
                  <a16:creationId xmlns:a16="http://schemas.microsoft.com/office/drawing/2014/main" id="{6F79B106-1851-4ED8-9D42-079E5CA91209}"/>
                </a:ext>
              </a:extLst>
            </p:cNvPr>
            <p:cNvSpPr>
              <a:spLocks/>
            </p:cNvSpPr>
            <p:nvPr/>
          </p:nvSpPr>
          <p:spPr bwMode="auto">
            <a:xfrm>
              <a:off x="-917576" y="3827462"/>
              <a:ext cx="352426" cy="696914"/>
            </a:xfrm>
            <a:custGeom>
              <a:avLst/>
              <a:gdLst>
                <a:gd name="T0" fmla="*/ 106 w 106"/>
                <a:gd name="T1" fmla="*/ 195 h 209"/>
                <a:gd name="T2" fmla="*/ 88 w 106"/>
                <a:gd name="T3" fmla="*/ 209 h 209"/>
                <a:gd name="T4" fmla="*/ 18 w 106"/>
                <a:gd name="T5" fmla="*/ 209 h 209"/>
                <a:gd name="T6" fmla="*/ 0 w 106"/>
                <a:gd name="T7" fmla="*/ 195 h 209"/>
                <a:gd name="T8" fmla="*/ 0 w 106"/>
                <a:gd name="T9" fmla="*/ 18 h 209"/>
                <a:gd name="T10" fmla="*/ 18 w 106"/>
                <a:gd name="T11" fmla="*/ 0 h 209"/>
                <a:gd name="T12" fmla="*/ 88 w 106"/>
                <a:gd name="T13" fmla="*/ 0 h 209"/>
                <a:gd name="T14" fmla="*/ 106 w 106"/>
                <a:gd name="T15" fmla="*/ 18 h 209"/>
                <a:gd name="T16" fmla="*/ 106 w 106"/>
                <a:gd name="T17" fmla="*/ 19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09">
                  <a:moveTo>
                    <a:pt x="106" y="195"/>
                  </a:moveTo>
                  <a:cubicBezTo>
                    <a:pt x="106" y="205"/>
                    <a:pt x="98" y="209"/>
                    <a:pt x="88" y="209"/>
                  </a:cubicBezTo>
                  <a:cubicBezTo>
                    <a:pt x="18" y="209"/>
                    <a:pt x="18" y="209"/>
                    <a:pt x="18" y="209"/>
                  </a:cubicBezTo>
                  <a:cubicBezTo>
                    <a:pt x="8" y="209"/>
                    <a:pt x="0" y="205"/>
                    <a:pt x="0" y="195"/>
                  </a:cubicBezTo>
                  <a:cubicBezTo>
                    <a:pt x="0" y="18"/>
                    <a:pt x="0" y="18"/>
                    <a:pt x="0" y="18"/>
                  </a:cubicBezTo>
                  <a:cubicBezTo>
                    <a:pt x="0" y="8"/>
                    <a:pt x="8" y="0"/>
                    <a:pt x="18" y="0"/>
                  </a:cubicBezTo>
                  <a:cubicBezTo>
                    <a:pt x="88" y="0"/>
                    <a:pt x="88" y="0"/>
                    <a:pt x="88" y="0"/>
                  </a:cubicBezTo>
                  <a:cubicBezTo>
                    <a:pt x="98" y="0"/>
                    <a:pt x="106" y="8"/>
                    <a:pt x="106" y="18"/>
                  </a:cubicBezTo>
                  <a:lnTo>
                    <a:pt x="106" y="195"/>
                  </a:lnTo>
                  <a:close/>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65" name="Rectangle 17">
              <a:extLst>
                <a:ext uri="{FF2B5EF4-FFF2-40B4-BE49-F238E27FC236}">
                  <a16:creationId xmlns:a16="http://schemas.microsoft.com/office/drawing/2014/main" id="{F7DEA4C7-274C-4F0F-A915-24A07FBF1BFF}"/>
                </a:ext>
              </a:extLst>
            </p:cNvPr>
            <p:cNvSpPr>
              <a:spLocks noChangeArrowheads="1"/>
            </p:cNvSpPr>
            <p:nvPr/>
          </p:nvSpPr>
          <p:spPr bwMode="auto">
            <a:xfrm>
              <a:off x="-917576" y="3933825"/>
              <a:ext cx="352425" cy="506413"/>
            </a:xfrm>
            <a:prstGeom prst="rect">
              <a:avLst/>
            </a:pr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66" name="Line 18">
              <a:extLst>
                <a:ext uri="{FF2B5EF4-FFF2-40B4-BE49-F238E27FC236}">
                  <a16:creationId xmlns:a16="http://schemas.microsoft.com/office/drawing/2014/main" id="{6B5F18A5-528B-4B2F-8A67-A8BF125CA390}"/>
                </a:ext>
              </a:extLst>
            </p:cNvPr>
            <p:cNvSpPr>
              <a:spLocks noChangeShapeType="1"/>
            </p:cNvSpPr>
            <p:nvPr/>
          </p:nvSpPr>
          <p:spPr bwMode="auto">
            <a:xfrm flipH="1">
              <a:off x="-773250" y="3881438"/>
              <a:ext cx="63774" cy="0"/>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67" name="Oval 19">
              <a:extLst>
                <a:ext uri="{FF2B5EF4-FFF2-40B4-BE49-F238E27FC236}">
                  <a16:creationId xmlns:a16="http://schemas.microsoft.com/office/drawing/2014/main" id="{9A43FB95-48F0-42BB-97C3-678E7154DDEE}"/>
                </a:ext>
              </a:extLst>
            </p:cNvPr>
            <p:cNvSpPr>
              <a:spLocks noChangeArrowheads="1"/>
            </p:cNvSpPr>
            <p:nvPr/>
          </p:nvSpPr>
          <p:spPr bwMode="auto">
            <a:xfrm>
              <a:off x="-860426" y="3870325"/>
              <a:ext cx="19050" cy="20638"/>
            </a:xfrm>
            <a:prstGeom prst="ellipse">
              <a:avLst/>
            </a:prstGeom>
            <a:solidFill>
              <a:srgbClr val="252F3E"/>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68" name="Oval 20">
              <a:extLst>
                <a:ext uri="{FF2B5EF4-FFF2-40B4-BE49-F238E27FC236}">
                  <a16:creationId xmlns:a16="http://schemas.microsoft.com/office/drawing/2014/main" id="{39E74F5F-45F7-432D-B291-C0A56CB9CA3D}"/>
                </a:ext>
              </a:extLst>
            </p:cNvPr>
            <p:cNvSpPr>
              <a:spLocks noChangeArrowheads="1"/>
            </p:cNvSpPr>
            <p:nvPr/>
          </p:nvSpPr>
          <p:spPr bwMode="auto">
            <a:xfrm>
              <a:off x="-827088" y="3870325"/>
              <a:ext cx="22225" cy="20638"/>
            </a:xfrm>
            <a:prstGeom prst="ellipse">
              <a:avLst/>
            </a:prstGeom>
            <a:solidFill>
              <a:srgbClr val="252F3E"/>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69" name="Freeform 21">
              <a:extLst>
                <a:ext uri="{FF2B5EF4-FFF2-40B4-BE49-F238E27FC236}">
                  <a16:creationId xmlns:a16="http://schemas.microsoft.com/office/drawing/2014/main" id="{93BD4673-182E-471A-B176-19F4F53F1241}"/>
                </a:ext>
              </a:extLst>
            </p:cNvPr>
            <p:cNvSpPr>
              <a:spLocks/>
            </p:cNvSpPr>
            <p:nvPr/>
          </p:nvSpPr>
          <p:spPr bwMode="auto">
            <a:xfrm>
              <a:off x="-1468438" y="3627438"/>
              <a:ext cx="781050" cy="582613"/>
            </a:xfrm>
            <a:custGeom>
              <a:avLst/>
              <a:gdLst>
                <a:gd name="T0" fmla="*/ 166 w 235"/>
                <a:gd name="T1" fmla="*/ 175 h 175"/>
                <a:gd name="T2" fmla="*/ 0 w 235"/>
                <a:gd name="T3" fmla="*/ 175 h 175"/>
                <a:gd name="T4" fmla="*/ 0 w 235"/>
                <a:gd name="T5" fmla="*/ 10 h 175"/>
                <a:gd name="T6" fmla="*/ 10 w 235"/>
                <a:gd name="T7" fmla="*/ 0 h 175"/>
                <a:gd name="T8" fmla="*/ 224 w 235"/>
                <a:gd name="T9" fmla="*/ 0 h 175"/>
                <a:gd name="T10" fmla="*/ 235 w 235"/>
                <a:gd name="T11" fmla="*/ 10 h 175"/>
                <a:gd name="T12" fmla="*/ 235 w 235"/>
                <a:gd name="T13" fmla="*/ 60 h 175"/>
              </a:gdLst>
              <a:ahLst/>
              <a:cxnLst>
                <a:cxn ang="0">
                  <a:pos x="T0" y="T1"/>
                </a:cxn>
                <a:cxn ang="0">
                  <a:pos x="T2" y="T3"/>
                </a:cxn>
                <a:cxn ang="0">
                  <a:pos x="T4" y="T5"/>
                </a:cxn>
                <a:cxn ang="0">
                  <a:pos x="T6" y="T7"/>
                </a:cxn>
                <a:cxn ang="0">
                  <a:pos x="T8" y="T9"/>
                </a:cxn>
                <a:cxn ang="0">
                  <a:pos x="T10" y="T11"/>
                </a:cxn>
                <a:cxn ang="0">
                  <a:pos x="T12" y="T13"/>
                </a:cxn>
              </a:cxnLst>
              <a:rect l="0" t="0" r="r" b="b"/>
              <a:pathLst>
                <a:path w="235" h="175">
                  <a:moveTo>
                    <a:pt x="166" y="175"/>
                  </a:moveTo>
                  <a:cubicBezTo>
                    <a:pt x="0" y="175"/>
                    <a:pt x="0" y="175"/>
                    <a:pt x="0" y="175"/>
                  </a:cubicBezTo>
                  <a:cubicBezTo>
                    <a:pt x="0" y="10"/>
                    <a:pt x="0" y="10"/>
                    <a:pt x="0" y="10"/>
                  </a:cubicBezTo>
                  <a:cubicBezTo>
                    <a:pt x="0" y="4"/>
                    <a:pt x="5" y="0"/>
                    <a:pt x="10" y="0"/>
                  </a:cubicBezTo>
                  <a:cubicBezTo>
                    <a:pt x="224" y="0"/>
                    <a:pt x="224" y="0"/>
                    <a:pt x="224" y="0"/>
                  </a:cubicBezTo>
                  <a:cubicBezTo>
                    <a:pt x="230" y="0"/>
                    <a:pt x="235" y="4"/>
                    <a:pt x="235" y="10"/>
                  </a:cubicBezTo>
                  <a:cubicBezTo>
                    <a:pt x="235" y="60"/>
                    <a:pt x="235" y="60"/>
                    <a:pt x="235" y="60"/>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70" name="Freeform 22">
              <a:extLst>
                <a:ext uri="{FF2B5EF4-FFF2-40B4-BE49-F238E27FC236}">
                  <a16:creationId xmlns:a16="http://schemas.microsoft.com/office/drawing/2014/main" id="{9C59B984-CC65-443C-848E-7227F979DF15}"/>
                </a:ext>
              </a:extLst>
            </p:cNvPr>
            <p:cNvSpPr>
              <a:spLocks/>
            </p:cNvSpPr>
            <p:nvPr/>
          </p:nvSpPr>
          <p:spPr bwMode="auto">
            <a:xfrm>
              <a:off x="-1468438" y="3627438"/>
              <a:ext cx="781050" cy="582613"/>
            </a:xfrm>
            <a:custGeom>
              <a:avLst/>
              <a:gdLst>
                <a:gd name="T0" fmla="*/ 166 w 235"/>
                <a:gd name="T1" fmla="*/ 175 h 175"/>
                <a:gd name="T2" fmla="*/ 0 w 235"/>
                <a:gd name="T3" fmla="*/ 175 h 175"/>
                <a:gd name="T4" fmla="*/ 0 w 235"/>
                <a:gd name="T5" fmla="*/ 10 h 175"/>
                <a:gd name="T6" fmla="*/ 10 w 235"/>
                <a:gd name="T7" fmla="*/ 0 h 175"/>
                <a:gd name="T8" fmla="*/ 224 w 235"/>
                <a:gd name="T9" fmla="*/ 0 h 175"/>
                <a:gd name="T10" fmla="*/ 235 w 235"/>
                <a:gd name="T11" fmla="*/ 10 h 175"/>
                <a:gd name="T12" fmla="*/ 235 w 235"/>
                <a:gd name="T13" fmla="*/ 60 h 175"/>
              </a:gdLst>
              <a:ahLst/>
              <a:cxnLst>
                <a:cxn ang="0">
                  <a:pos x="T0" y="T1"/>
                </a:cxn>
                <a:cxn ang="0">
                  <a:pos x="T2" y="T3"/>
                </a:cxn>
                <a:cxn ang="0">
                  <a:pos x="T4" y="T5"/>
                </a:cxn>
                <a:cxn ang="0">
                  <a:pos x="T6" y="T7"/>
                </a:cxn>
                <a:cxn ang="0">
                  <a:pos x="T8" y="T9"/>
                </a:cxn>
                <a:cxn ang="0">
                  <a:pos x="T10" y="T11"/>
                </a:cxn>
                <a:cxn ang="0">
                  <a:pos x="T12" y="T13"/>
                </a:cxn>
              </a:cxnLst>
              <a:rect l="0" t="0" r="r" b="b"/>
              <a:pathLst>
                <a:path w="235" h="175">
                  <a:moveTo>
                    <a:pt x="166" y="175"/>
                  </a:moveTo>
                  <a:cubicBezTo>
                    <a:pt x="0" y="175"/>
                    <a:pt x="0" y="175"/>
                    <a:pt x="0" y="175"/>
                  </a:cubicBezTo>
                  <a:cubicBezTo>
                    <a:pt x="0" y="10"/>
                    <a:pt x="0" y="10"/>
                    <a:pt x="0" y="10"/>
                  </a:cubicBezTo>
                  <a:cubicBezTo>
                    <a:pt x="0" y="4"/>
                    <a:pt x="5" y="0"/>
                    <a:pt x="10" y="0"/>
                  </a:cubicBezTo>
                  <a:cubicBezTo>
                    <a:pt x="224" y="0"/>
                    <a:pt x="224" y="0"/>
                    <a:pt x="224" y="0"/>
                  </a:cubicBezTo>
                  <a:cubicBezTo>
                    <a:pt x="230" y="0"/>
                    <a:pt x="235" y="4"/>
                    <a:pt x="235" y="10"/>
                  </a:cubicBezTo>
                  <a:cubicBezTo>
                    <a:pt x="235" y="60"/>
                    <a:pt x="235" y="60"/>
                    <a:pt x="235" y="60"/>
                  </a:cubicBezTo>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71" name="Freeform 23">
              <a:extLst>
                <a:ext uri="{FF2B5EF4-FFF2-40B4-BE49-F238E27FC236}">
                  <a16:creationId xmlns:a16="http://schemas.microsoft.com/office/drawing/2014/main" id="{C29C15F6-555A-423F-B0C3-C4138896016F}"/>
                </a:ext>
              </a:extLst>
            </p:cNvPr>
            <p:cNvSpPr>
              <a:spLocks/>
            </p:cNvSpPr>
            <p:nvPr/>
          </p:nvSpPr>
          <p:spPr bwMode="auto">
            <a:xfrm>
              <a:off x="-1468438" y="3627438"/>
              <a:ext cx="781050" cy="103188"/>
            </a:xfrm>
            <a:custGeom>
              <a:avLst/>
              <a:gdLst>
                <a:gd name="T0" fmla="*/ 235 w 235"/>
                <a:gd name="T1" fmla="*/ 31 h 31"/>
                <a:gd name="T2" fmla="*/ 0 w 235"/>
                <a:gd name="T3" fmla="*/ 31 h 31"/>
                <a:gd name="T4" fmla="*/ 0 w 235"/>
                <a:gd name="T5" fmla="*/ 8 h 31"/>
                <a:gd name="T6" fmla="*/ 9 w 235"/>
                <a:gd name="T7" fmla="*/ 0 h 31"/>
                <a:gd name="T8" fmla="*/ 226 w 235"/>
                <a:gd name="T9" fmla="*/ 0 h 31"/>
                <a:gd name="T10" fmla="*/ 235 w 235"/>
                <a:gd name="T11" fmla="*/ 8 h 31"/>
                <a:gd name="T12" fmla="*/ 235 w 235"/>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35" h="31">
                  <a:moveTo>
                    <a:pt x="235" y="31"/>
                  </a:moveTo>
                  <a:cubicBezTo>
                    <a:pt x="0" y="31"/>
                    <a:pt x="0" y="31"/>
                    <a:pt x="0" y="31"/>
                  </a:cubicBezTo>
                  <a:cubicBezTo>
                    <a:pt x="0" y="8"/>
                    <a:pt x="0" y="8"/>
                    <a:pt x="0" y="8"/>
                  </a:cubicBezTo>
                  <a:cubicBezTo>
                    <a:pt x="0" y="3"/>
                    <a:pt x="4" y="0"/>
                    <a:pt x="9" y="0"/>
                  </a:cubicBezTo>
                  <a:cubicBezTo>
                    <a:pt x="226" y="0"/>
                    <a:pt x="226" y="0"/>
                    <a:pt x="226" y="0"/>
                  </a:cubicBezTo>
                  <a:cubicBezTo>
                    <a:pt x="231" y="0"/>
                    <a:pt x="235" y="3"/>
                    <a:pt x="235" y="8"/>
                  </a:cubicBezTo>
                  <a:lnTo>
                    <a:pt x="235" y="31"/>
                  </a:lnTo>
                  <a:close/>
                </a:path>
              </a:pathLst>
            </a:custGeom>
            <a:noFill/>
            <a:ln w="1905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72" name="Line 24">
              <a:extLst>
                <a:ext uri="{FF2B5EF4-FFF2-40B4-BE49-F238E27FC236}">
                  <a16:creationId xmlns:a16="http://schemas.microsoft.com/office/drawing/2014/main" id="{28642825-E3DC-4930-A74D-4833AA932870}"/>
                </a:ext>
              </a:extLst>
            </p:cNvPr>
            <p:cNvSpPr>
              <a:spLocks noChangeShapeType="1"/>
            </p:cNvSpPr>
            <p:nvPr/>
          </p:nvSpPr>
          <p:spPr bwMode="auto">
            <a:xfrm flipV="1">
              <a:off x="-1322388" y="3730625"/>
              <a:ext cx="0" cy="479425"/>
            </a:xfrm>
            <a:prstGeom prst="line">
              <a:avLst/>
            </a:prstGeom>
            <a:noFill/>
            <a:ln w="1905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73" name="Oval 25">
              <a:extLst>
                <a:ext uri="{FF2B5EF4-FFF2-40B4-BE49-F238E27FC236}">
                  <a16:creationId xmlns:a16="http://schemas.microsoft.com/office/drawing/2014/main" id="{91CBD08F-89FF-4289-B9A5-B55C5FD8ECB7}"/>
                </a:ext>
              </a:extLst>
            </p:cNvPr>
            <p:cNvSpPr>
              <a:spLocks noChangeArrowheads="1"/>
            </p:cNvSpPr>
            <p:nvPr/>
          </p:nvSpPr>
          <p:spPr bwMode="auto">
            <a:xfrm>
              <a:off x="-1431926" y="3657600"/>
              <a:ext cx="44450" cy="44450"/>
            </a:xfrm>
            <a:prstGeom prst="ellipse">
              <a:avLst/>
            </a:prstGeom>
            <a:solidFill>
              <a:srgbClr val="252F3E"/>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74" name="Oval 26">
              <a:extLst>
                <a:ext uri="{FF2B5EF4-FFF2-40B4-BE49-F238E27FC236}">
                  <a16:creationId xmlns:a16="http://schemas.microsoft.com/office/drawing/2014/main" id="{3B09AC32-469A-499F-B79F-A6D336152434}"/>
                </a:ext>
              </a:extLst>
            </p:cNvPr>
            <p:cNvSpPr>
              <a:spLocks noChangeArrowheads="1"/>
            </p:cNvSpPr>
            <p:nvPr/>
          </p:nvSpPr>
          <p:spPr bwMode="auto">
            <a:xfrm>
              <a:off x="-1365251" y="3657600"/>
              <a:ext cx="42863" cy="44450"/>
            </a:xfrm>
            <a:prstGeom prst="ellipse">
              <a:avLst/>
            </a:prstGeom>
            <a:solidFill>
              <a:srgbClr val="252F3E"/>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75" name="Oval 27">
              <a:extLst>
                <a:ext uri="{FF2B5EF4-FFF2-40B4-BE49-F238E27FC236}">
                  <a16:creationId xmlns:a16="http://schemas.microsoft.com/office/drawing/2014/main" id="{6458640F-3E22-4074-94AE-5DB583052827}"/>
                </a:ext>
              </a:extLst>
            </p:cNvPr>
            <p:cNvSpPr>
              <a:spLocks noChangeArrowheads="1"/>
            </p:cNvSpPr>
            <p:nvPr/>
          </p:nvSpPr>
          <p:spPr bwMode="auto">
            <a:xfrm>
              <a:off x="-1298576" y="3657600"/>
              <a:ext cx="42863" cy="44450"/>
            </a:xfrm>
            <a:prstGeom prst="ellipse">
              <a:avLst/>
            </a:prstGeom>
            <a:solidFill>
              <a:srgbClr val="252F3E"/>
            </a:solidFill>
            <a:ln w="19050" cap="rnd">
              <a:noFill/>
              <a:round/>
              <a:headEnd/>
              <a:tailEnd/>
            </a:ln>
          </p:spPr>
          <p:txBody>
            <a:bodyPr vert="horz" wrap="square" lIns="91440" tIns="45720" rIns="91440" bIns="45720" numCol="1" anchor="t" anchorCtr="0" compatLnSpc="1">
              <a:prstTxWarp prst="textNoShape">
                <a:avLst/>
              </a:prstTxWarp>
            </a:bodyPr>
            <a:lstStyle/>
            <a:p>
              <a:endParaRPr lang="en-US" sz="2118" dirty="0"/>
            </a:p>
          </p:txBody>
        </p:sp>
        <p:sp>
          <p:nvSpPr>
            <p:cNvPr id="76" name="Line 28">
              <a:extLst>
                <a:ext uri="{FF2B5EF4-FFF2-40B4-BE49-F238E27FC236}">
                  <a16:creationId xmlns:a16="http://schemas.microsoft.com/office/drawing/2014/main" id="{D783B0BE-4D03-4E3E-A74D-F0F56AA0C11B}"/>
                </a:ext>
              </a:extLst>
            </p:cNvPr>
            <p:cNvSpPr>
              <a:spLocks noChangeShapeType="1"/>
            </p:cNvSpPr>
            <p:nvPr/>
          </p:nvSpPr>
          <p:spPr bwMode="auto">
            <a:xfrm>
              <a:off x="-1119188" y="3854450"/>
              <a:ext cx="20955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77" name="Rectangle 29">
              <a:extLst>
                <a:ext uri="{FF2B5EF4-FFF2-40B4-BE49-F238E27FC236}">
                  <a16:creationId xmlns:a16="http://schemas.microsoft.com/office/drawing/2014/main" id="{22F7275F-7EA9-4DC2-BF8C-66770BC2B5B2}"/>
                </a:ext>
              </a:extLst>
            </p:cNvPr>
            <p:cNvSpPr>
              <a:spLocks noChangeArrowheads="1"/>
            </p:cNvSpPr>
            <p:nvPr/>
          </p:nvSpPr>
          <p:spPr bwMode="auto">
            <a:xfrm>
              <a:off x="-1219201" y="3824288"/>
              <a:ext cx="60325" cy="60325"/>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78" name="Rectangle 30">
              <a:extLst>
                <a:ext uri="{FF2B5EF4-FFF2-40B4-BE49-F238E27FC236}">
                  <a16:creationId xmlns:a16="http://schemas.microsoft.com/office/drawing/2014/main" id="{F7345859-9A3C-41CF-9D8D-E8AFFD46B1E3}"/>
                </a:ext>
              </a:extLst>
            </p:cNvPr>
            <p:cNvSpPr>
              <a:spLocks noChangeArrowheads="1"/>
            </p:cNvSpPr>
            <p:nvPr/>
          </p:nvSpPr>
          <p:spPr bwMode="auto">
            <a:xfrm>
              <a:off x="-1219201" y="3941763"/>
              <a:ext cx="60325" cy="587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79" name="Line 31">
              <a:extLst>
                <a:ext uri="{FF2B5EF4-FFF2-40B4-BE49-F238E27FC236}">
                  <a16:creationId xmlns:a16="http://schemas.microsoft.com/office/drawing/2014/main" id="{5E443A4F-D501-424F-B559-5895DE6AB919}"/>
                </a:ext>
              </a:extLst>
            </p:cNvPr>
            <p:cNvSpPr>
              <a:spLocks noChangeShapeType="1"/>
            </p:cNvSpPr>
            <p:nvPr/>
          </p:nvSpPr>
          <p:spPr bwMode="auto">
            <a:xfrm>
              <a:off x="-1119188" y="4087813"/>
              <a:ext cx="201613"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80" name="Rectangle 32">
              <a:extLst>
                <a:ext uri="{FF2B5EF4-FFF2-40B4-BE49-F238E27FC236}">
                  <a16:creationId xmlns:a16="http://schemas.microsoft.com/office/drawing/2014/main" id="{C812A5C7-1C9A-4AF5-8C8D-0C687A85F50A}"/>
                </a:ext>
              </a:extLst>
            </p:cNvPr>
            <p:cNvSpPr>
              <a:spLocks noChangeArrowheads="1"/>
            </p:cNvSpPr>
            <p:nvPr/>
          </p:nvSpPr>
          <p:spPr bwMode="auto">
            <a:xfrm>
              <a:off x="-1219201" y="4057650"/>
              <a:ext cx="60325" cy="60325"/>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118" dirty="0"/>
            </a:p>
          </p:txBody>
        </p:sp>
        <p:sp>
          <p:nvSpPr>
            <p:cNvPr id="81" name="Line 33">
              <a:extLst>
                <a:ext uri="{FF2B5EF4-FFF2-40B4-BE49-F238E27FC236}">
                  <a16:creationId xmlns:a16="http://schemas.microsoft.com/office/drawing/2014/main" id="{2C7164DE-AF7A-42DC-A18D-3F49312B5300}"/>
                </a:ext>
              </a:extLst>
            </p:cNvPr>
            <p:cNvSpPr>
              <a:spLocks noChangeShapeType="1"/>
            </p:cNvSpPr>
            <p:nvPr/>
          </p:nvSpPr>
          <p:spPr bwMode="auto">
            <a:xfrm>
              <a:off x="-1119188" y="3978275"/>
              <a:ext cx="201613"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118" dirty="0"/>
            </a:p>
          </p:txBody>
        </p:sp>
      </p:grpSp>
      <p:cxnSp>
        <p:nvCxnSpPr>
          <p:cNvPr id="82" name="Straight Connector 81">
            <a:extLst>
              <a:ext uri="{FF2B5EF4-FFF2-40B4-BE49-F238E27FC236}">
                <a16:creationId xmlns:a16="http://schemas.microsoft.com/office/drawing/2014/main" id="{7D3ACE02-3CCD-40CC-822E-EB0C637FB015}"/>
              </a:ext>
            </a:extLst>
          </p:cNvPr>
          <p:cNvCxnSpPr/>
          <p:nvPr/>
        </p:nvCxnSpPr>
        <p:spPr>
          <a:xfrm>
            <a:off x="1540745" y="4353086"/>
            <a:ext cx="23774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0927346-631D-4DAE-8270-8EE83AC395D3}"/>
              </a:ext>
            </a:extLst>
          </p:cNvPr>
          <p:cNvCxnSpPr>
            <a:cxnSpLocks/>
          </p:cNvCxnSpPr>
          <p:nvPr/>
        </p:nvCxnSpPr>
        <p:spPr>
          <a:xfrm>
            <a:off x="6110154" y="4353086"/>
            <a:ext cx="23774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81205D9-F4BA-4001-AADF-41DD3C738C13}"/>
              </a:ext>
            </a:extLst>
          </p:cNvPr>
          <p:cNvCxnSpPr/>
          <p:nvPr/>
        </p:nvCxnSpPr>
        <p:spPr>
          <a:xfrm>
            <a:off x="10901934" y="4353086"/>
            <a:ext cx="23774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7E3DE515-FD77-ED44-9517-990EF31C6748}"/>
              </a:ext>
            </a:extLst>
          </p:cNvPr>
          <p:cNvGrpSpPr/>
          <p:nvPr/>
        </p:nvGrpSpPr>
        <p:grpSpPr>
          <a:xfrm>
            <a:off x="12978949" y="245067"/>
            <a:ext cx="1213908" cy="883661"/>
            <a:chOff x="12978949" y="245067"/>
            <a:chExt cx="1213908" cy="883661"/>
          </a:xfrm>
        </p:grpSpPr>
        <p:pic>
          <p:nvPicPr>
            <p:cNvPr id="108" name="Picture 107">
              <a:extLst>
                <a:ext uri="{FF2B5EF4-FFF2-40B4-BE49-F238E27FC236}">
                  <a16:creationId xmlns:a16="http://schemas.microsoft.com/office/drawing/2014/main" id="{F3D4F462-B3E1-0F44-8304-CFD84778D1D1}"/>
                </a:ext>
              </a:extLst>
            </p:cNvPr>
            <p:cNvPicPr>
              <a:picLocks noChangeAspect="1"/>
            </p:cNvPicPr>
            <p:nvPr/>
          </p:nvPicPr>
          <p:blipFill>
            <a:blip r:embed="rId3"/>
            <a:srcRect/>
            <a:stretch/>
          </p:blipFill>
          <p:spPr>
            <a:xfrm>
              <a:off x="13086595" y="608319"/>
              <a:ext cx="428696" cy="257218"/>
            </a:xfrm>
            <a:prstGeom prst="rect">
              <a:avLst/>
            </a:prstGeom>
            <a:solidFill>
              <a:schemeClr val="bg1">
                <a:alpha val="72000"/>
              </a:schemeClr>
            </a:solidFill>
            <a:ln>
              <a:noFill/>
            </a:ln>
            <a:effectLst/>
          </p:spPr>
        </p:pic>
        <p:cxnSp>
          <p:nvCxnSpPr>
            <p:cNvPr id="109" name="Straight Connector 108">
              <a:extLst>
                <a:ext uri="{FF2B5EF4-FFF2-40B4-BE49-F238E27FC236}">
                  <a16:creationId xmlns:a16="http://schemas.microsoft.com/office/drawing/2014/main" id="{A86D9DB8-9878-EF4E-9FFC-3A5893A6E325}"/>
                </a:ext>
              </a:extLst>
            </p:cNvPr>
            <p:cNvCxnSpPr/>
            <p:nvPr/>
          </p:nvCxnSpPr>
          <p:spPr>
            <a:xfrm>
              <a:off x="13748507" y="391505"/>
              <a:ext cx="0" cy="582216"/>
            </a:xfrm>
            <a:prstGeom prst="line">
              <a:avLst/>
            </a:prstGeom>
            <a:noFill/>
            <a:ln w="19050" cap="rnd">
              <a:solidFill>
                <a:schemeClr val="tx1"/>
              </a:solidFill>
              <a:prstDash val="solid"/>
              <a:round/>
              <a:headEnd/>
              <a:tailEnd/>
            </a:ln>
          </p:spPr>
        </p:cxnSp>
        <p:cxnSp>
          <p:nvCxnSpPr>
            <p:cNvPr id="110" name="Straight Connector 109">
              <a:extLst>
                <a:ext uri="{FF2B5EF4-FFF2-40B4-BE49-F238E27FC236}">
                  <a16:creationId xmlns:a16="http://schemas.microsoft.com/office/drawing/2014/main" id="{4FA6729B-5BE4-934B-AA6C-953FC9E88768}"/>
                </a:ext>
              </a:extLst>
            </p:cNvPr>
            <p:cNvCxnSpPr>
              <a:cxnSpLocks/>
            </p:cNvCxnSpPr>
            <p:nvPr/>
          </p:nvCxnSpPr>
          <p:spPr>
            <a:xfrm flipH="1">
              <a:off x="13580574" y="673522"/>
              <a:ext cx="279653" cy="0"/>
            </a:xfrm>
            <a:prstGeom prst="line">
              <a:avLst/>
            </a:prstGeom>
            <a:noFill/>
            <a:ln w="19050" cap="rnd">
              <a:solidFill>
                <a:schemeClr val="tx1"/>
              </a:solidFill>
              <a:prstDash val="solid"/>
              <a:round/>
              <a:headEnd/>
              <a:tailEnd/>
            </a:ln>
          </p:spPr>
        </p:cxnSp>
        <p:cxnSp>
          <p:nvCxnSpPr>
            <p:cNvPr id="111" name="Straight Connector 110">
              <a:extLst>
                <a:ext uri="{FF2B5EF4-FFF2-40B4-BE49-F238E27FC236}">
                  <a16:creationId xmlns:a16="http://schemas.microsoft.com/office/drawing/2014/main" id="{167DDDCE-845B-1A4F-9A4B-69D7483D563E}"/>
                </a:ext>
              </a:extLst>
            </p:cNvPr>
            <p:cNvCxnSpPr>
              <a:cxnSpLocks/>
            </p:cNvCxnSpPr>
            <p:nvPr/>
          </p:nvCxnSpPr>
          <p:spPr>
            <a:xfrm flipH="1">
              <a:off x="13748510" y="390432"/>
              <a:ext cx="117446" cy="0"/>
            </a:xfrm>
            <a:prstGeom prst="line">
              <a:avLst/>
            </a:prstGeom>
            <a:noFill/>
            <a:ln w="19050" cap="rnd">
              <a:solidFill>
                <a:schemeClr val="tx1"/>
              </a:solidFill>
              <a:prstDash val="solid"/>
              <a:round/>
              <a:headEnd/>
              <a:tailEnd/>
            </a:ln>
          </p:spPr>
        </p:cxnSp>
        <p:cxnSp>
          <p:nvCxnSpPr>
            <p:cNvPr id="112" name="Straight Connector 111">
              <a:extLst>
                <a:ext uri="{FF2B5EF4-FFF2-40B4-BE49-F238E27FC236}">
                  <a16:creationId xmlns:a16="http://schemas.microsoft.com/office/drawing/2014/main" id="{1BAAE34C-3273-7843-AEC7-44E6E871A440}"/>
                </a:ext>
              </a:extLst>
            </p:cNvPr>
            <p:cNvCxnSpPr>
              <a:cxnSpLocks/>
            </p:cNvCxnSpPr>
            <p:nvPr/>
          </p:nvCxnSpPr>
          <p:spPr>
            <a:xfrm flipH="1">
              <a:off x="13748510" y="974795"/>
              <a:ext cx="117446" cy="0"/>
            </a:xfrm>
            <a:prstGeom prst="line">
              <a:avLst/>
            </a:prstGeom>
            <a:noFill/>
            <a:ln w="19050" cap="rnd">
              <a:solidFill>
                <a:schemeClr val="tx1"/>
              </a:solidFill>
              <a:prstDash val="solid"/>
              <a:round/>
              <a:headEnd/>
              <a:tailEnd/>
            </a:ln>
          </p:spPr>
        </p:cxnSp>
        <p:sp>
          <p:nvSpPr>
            <p:cNvPr id="113" name="Rectangle 112">
              <a:extLst>
                <a:ext uri="{FF2B5EF4-FFF2-40B4-BE49-F238E27FC236}">
                  <a16:creationId xmlns:a16="http://schemas.microsoft.com/office/drawing/2014/main" id="{C9C97E98-0D8E-874A-B301-C09186BE25A9}"/>
                </a:ext>
              </a:extLst>
            </p:cNvPr>
            <p:cNvSpPr/>
            <p:nvPr/>
          </p:nvSpPr>
          <p:spPr>
            <a:xfrm>
              <a:off x="13865956" y="304078"/>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114" name="Rectangle 113">
              <a:extLst>
                <a:ext uri="{FF2B5EF4-FFF2-40B4-BE49-F238E27FC236}">
                  <a16:creationId xmlns:a16="http://schemas.microsoft.com/office/drawing/2014/main" id="{91DF3312-D368-4540-B340-6CD2D8FCDCEB}"/>
                </a:ext>
              </a:extLst>
            </p:cNvPr>
            <p:cNvSpPr/>
            <p:nvPr/>
          </p:nvSpPr>
          <p:spPr>
            <a:xfrm>
              <a:off x="13863091" y="593395"/>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115" name="Rectangle 114">
              <a:extLst>
                <a:ext uri="{FF2B5EF4-FFF2-40B4-BE49-F238E27FC236}">
                  <a16:creationId xmlns:a16="http://schemas.microsoft.com/office/drawing/2014/main" id="{E78C5231-A095-0E41-A284-974DE1A52C47}"/>
                </a:ext>
              </a:extLst>
            </p:cNvPr>
            <p:cNvSpPr/>
            <p:nvPr/>
          </p:nvSpPr>
          <p:spPr>
            <a:xfrm>
              <a:off x="13865956" y="891306"/>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116" name="Rectangle 115">
              <a:extLst>
                <a:ext uri="{FF2B5EF4-FFF2-40B4-BE49-F238E27FC236}">
                  <a16:creationId xmlns:a16="http://schemas.microsoft.com/office/drawing/2014/main" id="{75C944F4-88C9-594C-8A4F-21EC4DEE4060}"/>
                </a:ext>
              </a:extLst>
            </p:cNvPr>
            <p:cNvSpPr/>
            <p:nvPr/>
          </p:nvSpPr>
          <p:spPr>
            <a:xfrm>
              <a:off x="12978949" y="245067"/>
              <a:ext cx="1203250" cy="8750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17" name="Rectangle 116">
              <a:extLst>
                <a:ext uri="{FF2B5EF4-FFF2-40B4-BE49-F238E27FC236}">
                  <a16:creationId xmlns:a16="http://schemas.microsoft.com/office/drawing/2014/main" id="{EE6B869C-9047-1C4E-B267-207815FA1CE5}"/>
                </a:ext>
              </a:extLst>
            </p:cNvPr>
            <p:cNvSpPr/>
            <p:nvPr/>
          </p:nvSpPr>
          <p:spPr>
            <a:xfrm>
              <a:off x="12989607" y="253637"/>
              <a:ext cx="1203250" cy="875091"/>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119" name="TextBox 118">
            <a:extLst>
              <a:ext uri="{FF2B5EF4-FFF2-40B4-BE49-F238E27FC236}">
                <a16:creationId xmlns:a16="http://schemas.microsoft.com/office/drawing/2014/main" id="{68CB81D0-C277-7042-8AFB-E842C67861AF}"/>
              </a:ext>
            </a:extLst>
          </p:cNvPr>
          <p:cNvSpPr txBox="1"/>
          <p:nvPr/>
        </p:nvSpPr>
        <p:spPr>
          <a:xfrm>
            <a:off x="9778193" y="5549618"/>
            <a:ext cx="4624922" cy="387798"/>
          </a:xfrm>
          <a:prstGeom prst="rect">
            <a:avLst/>
          </a:prstGeom>
          <a:noFill/>
        </p:spPr>
        <p:txBody>
          <a:bodyPr wrap="square" rtlCol="0">
            <a:spAutoFit/>
          </a:bodyPr>
          <a:lstStyle/>
          <a:p>
            <a:pPr lvl="0" algn="ctr"/>
            <a:r>
              <a:rPr lang="en-US" sz="1920" dirty="0">
                <a:latin typeface="Amazon Ember" charset="0"/>
                <a:ea typeface="Amazon Ember" charset="0"/>
                <a:cs typeface="Amazon Ember" charset="0"/>
              </a:rPr>
              <a:t>Pay-per-request pricing</a:t>
            </a:r>
          </a:p>
        </p:txBody>
      </p:sp>
      <p:sp>
        <p:nvSpPr>
          <p:cNvPr id="120" name="TextBox 119">
            <a:extLst>
              <a:ext uri="{FF2B5EF4-FFF2-40B4-BE49-F238E27FC236}">
                <a16:creationId xmlns:a16="http://schemas.microsoft.com/office/drawing/2014/main" id="{1CE2D4D7-A995-C848-87D6-18593CFCAF81}"/>
              </a:ext>
            </a:extLst>
          </p:cNvPr>
          <p:cNvSpPr txBox="1"/>
          <p:nvPr/>
        </p:nvSpPr>
        <p:spPr>
          <a:xfrm>
            <a:off x="4834815" y="5549618"/>
            <a:ext cx="4928118" cy="1052596"/>
          </a:xfrm>
          <a:prstGeom prst="rect">
            <a:avLst/>
          </a:prstGeom>
          <a:noFill/>
        </p:spPr>
        <p:txBody>
          <a:bodyPr wrap="square" rtlCol="0">
            <a:spAutoFit/>
          </a:bodyPr>
          <a:lstStyle/>
          <a:p>
            <a:pPr lvl="0" algn="ctr"/>
            <a:r>
              <a:rPr lang="en-US" sz="1920" dirty="0">
                <a:latin typeface="Amazon Ember" charset="0"/>
                <a:ea typeface="Amazon Ember" charset="0"/>
                <a:cs typeface="Amazon Ember" charset="0"/>
              </a:rPr>
              <a:t>Ramp from zero to tens of thousands of requests per second on demand</a:t>
            </a:r>
          </a:p>
          <a:p>
            <a:pPr algn="ctr"/>
            <a:endParaRPr lang="en-US" sz="2400" dirty="0">
              <a:latin typeface="Amazon Ember" panose="02000000000000000000" pitchFamily="2" charset="0"/>
              <a:ea typeface="Amazon Ember" panose="02000000000000000000" pitchFamily="2" charset="0"/>
            </a:endParaRPr>
          </a:p>
        </p:txBody>
      </p:sp>
      <p:sp>
        <p:nvSpPr>
          <p:cNvPr id="121" name="TextBox 120">
            <a:extLst>
              <a:ext uri="{FF2B5EF4-FFF2-40B4-BE49-F238E27FC236}">
                <a16:creationId xmlns:a16="http://schemas.microsoft.com/office/drawing/2014/main" id="{AB27E609-155A-DD45-8774-E4D679FDF4E1}"/>
              </a:ext>
            </a:extLst>
          </p:cNvPr>
          <p:cNvSpPr txBox="1"/>
          <p:nvPr/>
        </p:nvSpPr>
        <p:spPr>
          <a:xfrm>
            <a:off x="798028" y="5549618"/>
            <a:ext cx="3862874" cy="1563505"/>
          </a:xfrm>
          <a:prstGeom prst="rect">
            <a:avLst/>
          </a:prstGeom>
          <a:noFill/>
        </p:spPr>
        <p:txBody>
          <a:bodyPr wrap="square" rtlCol="0">
            <a:spAutoFit/>
          </a:bodyPr>
          <a:lstStyle/>
          <a:p>
            <a:pPr algn="ctr"/>
            <a:r>
              <a:rPr lang="en-US" sz="1920" dirty="0">
                <a:latin typeface="Amazon Ember" charset="0"/>
                <a:ea typeface="Amazon Ember" charset="0"/>
                <a:cs typeface="Amazon Ember" charset="0"/>
              </a:rPr>
              <a:t>No need to specify how much read/write throughput you expect to use</a:t>
            </a:r>
          </a:p>
          <a:p>
            <a:pPr algn="ctr"/>
            <a:endParaRPr lang="en-US" sz="1400" dirty="0">
              <a:latin typeface="Amazon Ember" charset="0"/>
              <a:ea typeface="Amazon Ember" charset="0"/>
              <a:cs typeface="Amazon Ember" charset="0"/>
            </a:endParaRPr>
          </a:p>
          <a:p>
            <a:pPr algn="ctr"/>
            <a:endParaRPr lang="en-US" sz="2400" dirty="0">
              <a:latin typeface="Amazon Ember" panose="02000000000000000000" pitchFamily="2" charset="0"/>
              <a:ea typeface="Amazon Ember" panose="02000000000000000000" pitchFamily="2" charset="0"/>
            </a:endParaRPr>
          </a:p>
        </p:txBody>
      </p:sp>
      <p:sp>
        <p:nvSpPr>
          <p:cNvPr id="86" name="Slide Number Placeholder 4">
            <a:extLst>
              <a:ext uri="{FF2B5EF4-FFF2-40B4-BE49-F238E27FC236}">
                <a16:creationId xmlns:a16="http://schemas.microsoft.com/office/drawing/2014/main" id="{E0AEAF87-CFF6-7841-AD28-99AC4D21A48A}"/>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28</a:t>
            </a:fld>
            <a:endParaRPr lang="en-US" dirty="0"/>
          </a:p>
        </p:txBody>
      </p:sp>
      <p:sp>
        <p:nvSpPr>
          <p:cNvPr id="85" name="Title 1">
            <a:extLst>
              <a:ext uri="{FF2B5EF4-FFF2-40B4-BE49-F238E27FC236}">
                <a16:creationId xmlns:a16="http://schemas.microsoft.com/office/drawing/2014/main" id="{EEA914FB-CA16-8342-BFF5-74AA8E6DA08C}"/>
              </a:ext>
            </a:extLst>
          </p:cNvPr>
          <p:cNvSpPr>
            <a:spLocks noGrp="1"/>
          </p:cNvSpPr>
          <p:nvPr>
            <p:ph type="title"/>
          </p:nvPr>
        </p:nvSpPr>
        <p:spPr>
          <a:xfrm>
            <a:off x="548639" y="566419"/>
            <a:ext cx="13421329" cy="1275566"/>
          </a:xfrm>
        </p:spPr>
        <p:txBody>
          <a:bodyPr/>
          <a:lstStyle/>
          <a:p>
            <a:r>
              <a:rPr lang="en-US" b="0" dirty="0">
                <a:solidFill>
                  <a:schemeClr val="tx2"/>
                </a:solidFill>
              </a:rPr>
              <a:t>On-demand capacity mode: rapid, flexible scaling</a:t>
            </a:r>
            <a:br>
              <a:rPr lang="en-US" b="0" dirty="0">
                <a:solidFill>
                  <a:schemeClr val="tx2"/>
                </a:solidFill>
              </a:rPr>
            </a:br>
            <a:r>
              <a:rPr lang="en-US" sz="2800" b="0" dirty="0">
                <a:solidFill>
                  <a:srgbClr val="FF9900"/>
                </a:solidFill>
              </a:rPr>
              <a:t>No servers to manage</a:t>
            </a:r>
            <a:endParaRPr lang="en-US" sz="2880" dirty="0">
              <a:solidFill>
                <a:schemeClr val="accent1"/>
              </a:solidFill>
            </a:endParaRPr>
          </a:p>
        </p:txBody>
      </p:sp>
    </p:spTree>
    <p:extLst>
      <p:ext uri="{BB962C8B-B14F-4D97-AF65-F5344CB8AC3E}">
        <p14:creationId xmlns:p14="http://schemas.microsoft.com/office/powerpoint/2010/main" val="408509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300"/>
                                        <p:tgtEl>
                                          <p:spTgt spid="51"/>
                                        </p:tgtEl>
                                      </p:cBhvr>
                                    </p:animEffect>
                                  </p:childTnLst>
                                </p:cTn>
                              </p:par>
                              <p:par>
                                <p:cTn id="8" presetID="42" presetClass="path" presetSubtype="0" decel="100000" fill="hold" nodeType="withEffect">
                                  <p:stCondLst>
                                    <p:cond delay="0"/>
                                  </p:stCondLst>
                                  <p:childTnLst>
                                    <p:animMotion origin="layout" path="M 4.16667E-7 3.7037E-7 L 0.00011 -0.07157 " pathEditMode="relative" rAng="0" ptsTypes="AA">
                                      <p:cBhvr>
                                        <p:cTn id="9" dur="500" spd="-100000" fill="hold"/>
                                        <p:tgtEl>
                                          <p:spTgt spid="51"/>
                                        </p:tgtEl>
                                        <p:attrNameLst>
                                          <p:attrName>ppt_x</p:attrName>
                                          <p:attrName>ppt_y</p:attrName>
                                        </p:attrNameLst>
                                      </p:cBhvr>
                                      <p:rCtr x="11" y="-3588"/>
                                    </p:animMotion>
                                  </p:childTnLst>
                                </p:cTn>
                              </p:par>
                              <p:par>
                                <p:cTn id="10" presetID="10" presetClass="entr" presetSubtype="0" fill="hold" nodeType="withEffect">
                                  <p:stCondLst>
                                    <p:cond delay="10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300"/>
                                        <p:tgtEl>
                                          <p:spTgt spid="82"/>
                                        </p:tgtEl>
                                      </p:cBhvr>
                                    </p:animEffect>
                                  </p:childTnLst>
                                </p:cTn>
                              </p:par>
                              <p:par>
                                <p:cTn id="13" presetID="63" presetClass="path" presetSubtype="0" decel="100000" fill="hold" nodeType="withEffect">
                                  <p:stCondLst>
                                    <p:cond delay="100"/>
                                  </p:stCondLst>
                                  <p:childTnLst>
                                    <p:animMotion origin="layout" path="M 3.33333E-6 4.32099E-6 L 0.04757 4.32099E-6 " pathEditMode="relative" rAng="0" ptsTypes="AA">
                                      <p:cBhvr>
                                        <p:cTn id="14" dur="500" spd="-100000" fill="hold"/>
                                        <p:tgtEl>
                                          <p:spTgt spid="82"/>
                                        </p:tgtEl>
                                        <p:attrNameLst>
                                          <p:attrName>ppt_x</p:attrName>
                                          <p:attrName>ppt_y</p:attrName>
                                        </p:attrNameLst>
                                      </p:cBhvr>
                                      <p:rCtr x="2378" y="0"/>
                                    </p:animMotion>
                                  </p:childTnLst>
                                </p:cTn>
                              </p:par>
                              <p:par>
                                <p:cTn id="15" presetID="10" presetClass="entr" presetSubtype="0" fill="hold" grpId="0"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300"/>
                                        <p:tgtEl>
                                          <p:spTgt spid="17"/>
                                        </p:tgtEl>
                                      </p:cBhvr>
                                    </p:animEffect>
                                  </p:childTnLst>
                                </p:cTn>
                              </p:par>
                              <p:par>
                                <p:cTn id="18" presetID="42" presetClass="path" presetSubtype="0" decel="100000" fill="hold" grpId="1" nodeType="withEffect">
                                  <p:stCondLst>
                                    <p:cond delay="200"/>
                                  </p:stCondLst>
                                  <p:childTnLst>
                                    <p:animMotion origin="layout" path="M 2.95139E-6 -2.96296E-6 L 2.95139E-6 0.07311 " pathEditMode="relative" rAng="0" ptsTypes="AA">
                                      <p:cBhvr>
                                        <p:cTn id="19" dur="500" spd="-100000" fill="hold"/>
                                        <p:tgtEl>
                                          <p:spTgt spid="17"/>
                                        </p:tgtEl>
                                        <p:attrNameLst>
                                          <p:attrName>ppt_x</p:attrName>
                                          <p:attrName>ppt_y</p:attrName>
                                        </p:attrNameLst>
                                      </p:cBhvr>
                                      <p:rCtr x="0" y="3646"/>
                                    </p:animMotion>
                                  </p:childTnLst>
                                </p:cTn>
                              </p:par>
                            </p:childTnLst>
                          </p:cTn>
                        </p:par>
                        <p:par>
                          <p:cTn id="20" fill="hold">
                            <p:stCondLst>
                              <p:cond delay="7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300"/>
                                        <p:tgtEl>
                                          <p:spTgt spid="26"/>
                                        </p:tgtEl>
                                      </p:cBhvr>
                                    </p:animEffect>
                                  </p:childTnLst>
                                </p:cTn>
                              </p:par>
                              <p:par>
                                <p:cTn id="24" presetID="42" presetClass="path" presetSubtype="0" decel="100000" fill="hold" nodeType="withEffect">
                                  <p:stCondLst>
                                    <p:cond delay="0"/>
                                  </p:stCondLst>
                                  <p:childTnLst>
                                    <p:animMotion origin="layout" path="M 3.71528E-6 -1.85185E-6 L 0.0001 -0.07156 " pathEditMode="relative" rAng="0" ptsTypes="AA">
                                      <p:cBhvr>
                                        <p:cTn id="25" dur="500" spd="-100000" fill="hold"/>
                                        <p:tgtEl>
                                          <p:spTgt spid="26"/>
                                        </p:tgtEl>
                                        <p:attrNameLst>
                                          <p:attrName>ppt_x</p:attrName>
                                          <p:attrName>ppt_y</p:attrName>
                                        </p:attrNameLst>
                                      </p:cBhvr>
                                      <p:rCtr x="0" y="-3588"/>
                                    </p:animMotion>
                                  </p:childTnLst>
                                </p:cTn>
                              </p:par>
                              <p:par>
                                <p:cTn id="26" presetID="10" presetClass="entr" presetSubtype="0" fill="hold" nodeType="withEffect">
                                  <p:stCondLst>
                                    <p:cond delay="1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300"/>
                                        <p:tgtEl>
                                          <p:spTgt spid="83"/>
                                        </p:tgtEl>
                                      </p:cBhvr>
                                    </p:animEffect>
                                  </p:childTnLst>
                                </p:cTn>
                              </p:par>
                              <p:par>
                                <p:cTn id="29" presetID="63" presetClass="path" presetSubtype="0" decel="100000" fill="hold" nodeType="withEffect">
                                  <p:stCondLst>
                                    <p:cond delay="100"/>
                                  </p:stCondLst>
                                  <p:childTnLst>
                                    <p:animMotion origin="layout" path="M 3.33333E-6 4.32099E-6 L 0.04757 4.32099E-6 " pathEditMode="relative" rAng="0" ptsTypes="AA">
                                      <p:cBhvr>
                                        <p:cTn id="30" dur="500" spd="-100000" fill="hold"/>
                                        <p:tgtEl>
                                          <p:spTgt spid="83"/>
                                        </p:tgtEl>
                                        <p:attrNameLst>
                                          <p:attrName>ppt_x</p:attrName>
                                          <p:attrName>ppt_y</p:attrName>
                                        </p:attrNameLst>
                                      </p:cBhvr>
                                      <p:rCtr x="2378" y="0"/>
                                    </p:animMotion>
                                  </p:childTnLst>
                                </p:cTn>
                              </p:par>
                              <p:par>
                                <p:cTn id="31" presetID="10" presetClass="entr" presetSubtype="0" fill="hold" grpId="0" nodeType="withEffect">
                                  <p:stCondLst>
                                    <p:cond delay="2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300"/>
                                        <p:tgtEl>
                                          <p:spTgt spid="18"/>
                                        </p:tgtEl>
                                      </p:cBhvr>
                                    </p:animEffect>
                                  </p:childTnLst>
                                </p:cTn>
                              </p:par>
                              <p:par>
                                <p:cTn id="34" presetID="42" presetClass="path" presetSubtype="0" decel="100000" fill="hold" grpId="1" nodeType="withEffect">
                                  <p:stCondLst>
                                    <p:cond delay="200"/>
                                  </p:stCondLst>
                                  <p:childTnLst>
                                    <p:animMotion origin="layout" path="M 1.73611E-6 6.17284E-7 L 1.73611E-6 0.07311 " pathEditMode="relative" rAng="0" ptsTypes="AA">
                                      <p:cBhvr>
                                        <p:cTn id="35" dur="500" spd="-100000" fill="hold"/>
                                        <p:tgtEl>
                                          <p:spTgt spid="18"/>
                                        </p:tgtEl>
                                        <p:attrNameLst>
                                          <p:attrName>ppt_x</p:attrName>
                                          <p:attrName>ppt_y</p:attrName>
                                        </p:attrNameLst>
                                      </p:cBhvr>
                                      <p:rCtr x="0" y="3646"/>
                                    </p:animMotion>
                                  </p:childTnLst>
                                </p:cTn>
                              </p:par>
                            </p:childTnLst>
                          </p:cTn>
                        </p:par>
                        <p:par>
                          <p:cTn id="36" fill="hold">
                            <p:stCondLst>
                              <p:cond delay="1400"/>
                            </p:stCondLst>
                            <p:childTnLst>
                              <p:par>
                                <p:cTn id="37" presetID="10"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300"/>
                                        <p:tgtEl>
                                          <p:spTgt spid="2"/>
                                        </p:tgtEl>
                                      </p:cBhvr>
                                    </p:animEffect>
                                  </p:childTnLst>
                                </p:cTn>
                              </p:par>
                              <p:par>
                                <p:cTn id="40" presetID="42" presetClass="path" presetSubtype="0" decel="100000" fill="hold" nodeType="withEffect">
                                  <p:stCondLst>
                                    <p:cond delay="0"/>
                                  </p:stCondLst>
                                  <p:childTnLst>
                                    <p:animMotion origin="layout" path="M 4.75694E-6 2.71605E-6 L 0.0001 -0.07157 " pathEditMode="relative" rAng="0" ptsTypes="AA">
                                      <p:cBhvr>
                                        <p:cTn id="41" dur="500" spd="-100000" fill="hold"/>
                                        <p:tgtEl>
                                          <p:spTgt spid="2"/>
                                        </p:tgtEl>
                                        <p:attrNameLst>
                                          <p:attrName>ppt_x</p:attrName>
                                          <p:attrName>ppt_y</p:attrName>
                                        </p:attrNameLst>
                                      </p:cBhvr>
                                      <p:rCtr x="0" y="-3588"/>
                                    </p:animMotion>
                                  </p:childTnLst>
                                </p:cTn>
                              </p:par>
                              <p:par>
                                <p:cTn id="42" presetID="10" presetClass="entr" presetSubtype="0" fill="hold" nodeType="withEffect">
                                  <p:stCondLst>
                                    <p:cond delay="10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300"/>
                                        <p:tgtEl>
                                          <p:spTgt spid="84"/>
                                        </p:tgtEl>
                                      </p:cBhvr>
                                    </p:animEffect>
                                  </p:childTnLst>
                                </p:cTn>
                              </p:par>
                              <p:par>
                                <p:cTn id="45" presetID="63" presetClass="path" presetSubtype="0" decel="100000" fill="hold" nodeType="withEffect">
                                  <p:stCondLst>
                                    <p:cond delay="100"/>
                                  </p:stCondLst>
                                  <p:childTnLst>
                                    <p:animMotion origin="layout" path="M 4.75694E-6 4.81481E-6 L 0.04752 4.81481E-6 " pathEditMode="relative" rAng="0" ptsTypes="AA">
                                      <p:cBhvr>
                                        <p:cTn id="46" dur="500" spd="-100000" fill="hold"/>
                                        <p:tgtEl>
                                          <p:spTgt spid="84"/>
                                        </p:tgtEl>
                                        <p:attrNameLst>
                                          <p:attrName>ppt_x</p:attrName>
                                          <p:attrName>ppt_y</p:attrName>
                                        </p:attrNameLst>
                                      </p:cBhvr>
                                      <p:rCtr x="2376" y="0"/>
                                    </p:animMotion>
                                  </p:childTnLst>
                                </p:cTn>
                              </p:par>
                              <p:par>
                                <p:cTn id="47" presetID="10" presetClass="entr" presetSubtype="0" fill="hold" grpId="0" nodeType="withEffect">
                                  <p:stCondLst>
                                    <p:cond delay="2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300"/>
                                        <p:tgtEl>
                                          <p:spTgt spid="19"/>
                                        </p:tgtEl>
                                      </p:cBhvr>
                                    </p:animEffect>
                                  </p:childTnLst>
                                </p:cTn>
                              </p:par>
                              <p:par>
                                <p:cTn id="50" presetID="42" presetClass="path" presetSubtype="0" decel="100000" fill="hold" grpId="1" nodeType="withEffect">
                                  <p:stCondLst>
                                    <p:cond delay="200"/>
                                  </p:stCondLst>
                                  <p:childTnLst>
                                    <p:animMotion origin="layout" path="M 7.63889E-7 4.44444E-6 L 7.63889E-7 0.07311 " pathEditMode="relative" rAng="0" ptsTypes="AA">
                                      <p:cBhvr>
                                        <p:cTn id="51" dur="500" spd="-100000" fill="hold"/>
                                        <p:tgtEl>
                                          <p:spTgt spid="19"/>
                                        </p:tgtEl>
                                        <p:attrNameLst>
                                          <p:attrName>ppt_x</p:attrName>
                                          <p:attrName>ppt_y</p:attrName>
                                        </p:attrNameLst>
                                      </p:cBhvr>
                                      <p:rCtr x="0" y="3646"/>
                                    </p:animMotion>
                                  </p:childTnLst>
                                </p:cTn>
                              </p:par>
                              <p:par>
                                <p:cTn id="52" presetID="10" presetClass="entr" presetSubtype="0" fill="hold" grpId="0" nodeType="withEffect">
                                  <p:stCondLst>
                                    <p:cond delay="200"/>
                                  </p:stCondLst>
                                  <p:childTnLst>
                                    <p:set>
                                      <p:cBhvr>
                                        <p:cTn id="53" dur="1" fill="hold">
                                          <p:stCondLst>
                                            <p:cond delay="0"/>
                                          </p:stCondLst>
                                        </p:cTn>
                                        <p:tgtEl>
                                          <p:spTgt spid="119"/>
                                        </p:tgtEl>
                                        <p:attrNameLst>
                                          <p:attrName>style.visibility</p:attrName>
                                        </p:attrNameLst>
                                      </p:cBhvr>
                                      <p:to>
                                        <p:strVal val="visible"/>
                                      </p:to>
                                    </p:set>
                                    <p:animEffect transition="in" filter="fade">
                                      <p:cBhvr>
                                        <p:cTn id="54" dur="300"/>
                                        <p:tgtEl>
                                          <p:spTgt spid="119"/>
                                        </p:tgtEl>
                                      </p:cBhvr>
                                    </p:animEffect>
                                  </p:childTnLst>
                                </p:cTn>
                              </p:par>
                              <p:par>
                                <p:cTn id="55" presetID="42" presetClass="path" presetSubtype="0" decel="100000" fill="hold" grpId="1" nodeType="withEffect">
                                  <p:stCondLst>
                                    <p:cond delay="200"/>
                                  </p:stCondLst>
                                  <p:childTnLst>
                                    <p:animMotion origin="layout" path="M 7.63889E-7 4.44444E-6 L 7.63889E-7 0.07311 " pathEditMode="relative" rAng="0" ptsTypes="AA">
                                      <p:cBhvr>
                                        <p:cTn id="56" dur="500" spd="-100000" fill="hold"/>
                                        <p:tgtEl>
                                          <p:spTgt spid="119"/>
                                        </p:tgtEl>
                                        <p:attrNameLst>
                                          <p:attrName>ppt_x</p:attrName>
                                          <p:attrName>ppt_y</p:attrName>
                                        </p:attrNameLst>
                                      </p:cBhvr>
                                      <p:rCtr x="0" y="3646"/>
                                    </p:animMotion>
                                  </p:childTnLst>
                                </p:cTn>
                              </p:par>
                              <p:par>
                                <p:cTn id="57" presetID="10" presetClass="entr" presetSubtype="0" fill="hold" grpId="0" nodeType="withEffect">
                                  <p:stCondLst>
                                    <p:cond delay="200"/>
                                  </p:stCondLst>
                                  <p:childTnLst>
                                    <p:set>
                                      <p:cBhvr>
                                        <p:cTn id="58" dur="1" fill="hold">
                                          <p:stCondLst>
                                            <p:cond delay="0"/>
                                          </p:stCondLst>
                                        </p:cTn>
                                        <p:tgtEl>
                                          <p:spTgt spid="120"/>
                                        </p:tgtEl>
                                        <p:attrNameLst>
                                          <p:attrName>style.visibility</p:attrName>
                                        </p:attrNameLst>
                                      </p:cBhvr>
                                      <p:to>
                                        <p:strVal val="visible"/>
                                      </p:to>
                                    </p:set>
                                    <p:animEffect transition="in" filter="fade">
                                      <p:cBhvr>
                                        <p:cTn id="59" dur="300"/>
                                        <p:tgtEl>
                                          <p:spTgt spid="120"/>
                                        </p:tgtEl>
                                      </p:cBhvr>
                                    </p:animEffect>
                                  </p:childTnLst>
                                </p:cTn>
                              </p:par>
                              <p:par>
                                <p:cTn id="60" presetID="42" presetClass="path" presetSubtype="0" decel="100000" fill="hold" grpId="1" nodeType="withEffect">
                                  <p:stCondLst>
                                    <p:cond delay="200"/>
                                  </p:stCondLst>
                                  <p:childTnLst>
                                    <p:animMotion origin="layout" path="M 1.73611E-6 6.17284E-7 L 1.73611E-6 0.07311 " pathEditMode="relative" rAng="0" ptsTypes="AA">
                                      <p:cBhvr>
                                        <p:cTn id="61" dur="500" spd="-100000" fill="hold"/>
                                        <p:tgtEl>
                                          <p:spTgt spid="120"/>
                                        </p:tgtEl>
                                        <p:attrNameLst>
                                          <p:attrName>ppt_x</p:attrName>
                                          <p:attrName>ppt_y</p:attrName>
                                        </p:attrNameLst>
                                      </p:cBhvr>
                                      <p:rCtr x="0" y="3646"/>
                                    </p:animMotion>
                                  </p:childTnLst>
                                </p:cTn>
                              </p:par>
                              <p:par>
                                <p:cTn id="62" presetID="10" presetClass="entr" presetSubtype="0" fill="hold" grpId="0" nodeType="withEffect">
                                  <p:stCondLst>
                                    <p:cond delay="200"/>
                                  </p:stCondLst>
                                  <p:childTnLst>
                                    <p:set>
                                      <p:cBhvr>
                                        <p:cTn id="63" dur="1" fill="hold">
                                          <p:stCondLst>
                                            <p:cond delay="0"/>
                                          </p:stCondLst>
                                        </p:cTn>
                                        <p:tgtEl>
                                          <p:spTgt spid="121"/>
                                        </p:tgtEl>
                                        <p:attrNameLst>
                                          <p:attrName>style.visibility</p:attrName>
                                        </p:attrNameLst>
                                      </p:cBhvr>
                                      <p:to>
                                        <p:strVal val="visible"/>
                                      </p:to>
                                    </p:set>
                                    <p:animEffect transition="in" filter="fade">
                                      <p:cBhvr>
                                        <p:cTn id="64" dur="300"/>
                                        <p:tgtEl>
                                          <p:spTgt spid="121"/>
                                        </p:tgtEl>
                                      </p:cBhvr>
                                    </p:animEffect>
                                  </p:childTnLst>
                                </p:cTn>
                              </p:par>
                              <p:par>
                                <p:cTn id="65" presetID="42" presetClass="path" presetSubtype="0" decel="100000" fill="hold" grpId="1" nodeType="withEffect">
                                  <p:stCondLst>
                                    <p:cond delay="200"/>
                                  </p:stCondLst>
                                  <p:childTnLst>
                                    <p:animMotion origin="layout" path="M 2.95139E-6 -2.96296E-6 L 2.95139E-6 0.07311 " pathEditMode="relative" rAng="0" ptsTypes="AA">
                                      <p:cBhvr>
                                        <p:cTn id="66" dur="500" spd="-100000" fill="hold"/>
                                        <p:tgtEl>
                                          <p:spTgt spid="121"/>
                                        </p:tgtEl>
                                        <p:attrNameLst>
                                          <p:attrName>ppt_x</p:attrName>
                                          <p:attrName>ppt_y</p:attrName>
                                        </p:attrNameLst>
                                      </p:cBhvr>
                                      <p:rCtr x="0" y="36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119" grpId="0"/>
      <p:bldP spid="119" grpId="1"/>
      <p:bldP spid="120" grpId="0"/>
      <p:bldP spid="120" grpId="1"/>
      <p:bldP spid="121" grpId="0"/>
      <p:bldP spid="12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69D3-BD75-438F-AD42-3A9AA50C1BFA}"/>
              </a:ext>
            </a:extLst>
          </p:cNvPr>
          <p:cNvSpPr>
            <a:spLocks noGrp="1"/>
          </p:cNvSpPr>
          <p:nvPr>
            <p:ph type="title"/>
          </p:nvPr>
        </p:nvSpPr>
        <p:spPr>
          <a:xfrm>
            <a:off x="548640" y="566419"/>
            <a:ext cx="13128486" cy="1196267"/>
          </a:xfrm>
        </p:spPr>
        <p:txBody>
          <a:bodyPr/>
          <a:lstStyle/>
          <a:p>
            <a:r>
              <a:rPr lang="en-US" b="0" dirty="0">
                <a:solidFill>
                  <a:schemeClr val="tx2"/>
                </a:solidFill>
              </a:rPr>
              <a:t>Reap the benefits of a fully managed NoSQL database</a:t>
            </a:r>
            <a:br>
              <a:rPr lang="en-US" dirty="0"/>
            </a:br>
            <a:r>
              <a:rPr lang="en-US" sz="2800" b="0" dirty="0">
                <a:solidFill>
                  <a:srgbClr val="FF9900"/>
                </a:solidFill>
              </a:rPr>
              <a:t>No servers to manage</a:t>
            </a:r>
            <a:endParaRPr lang="en-US" sz="2880" dirty="0">
              <a:solidFill>
                <a:schemeClr val="accent1"/>
              </a:solidFill>
            </a:endParaRPr>
          </a:p>
        </p:txBody>
      </p:sp>
      <p:sp>
        <p:nvSpPr>
          <p:cNvPr id="42" name="Content Placeholder 2">
            <a:extLst>
              <a:ext uri="{FF2B5EF4-FFF2-40B4-BE49-F238E27FC236}">
                <a16:creationId xmlns:a16="http://schemas.microsoft.com/office/drawing/2014/main" id="{7995A598-A5C7-4A16-8C64-7C9904763049}"/>
              </a:ext>
            </a:extLst>
          </p:cNvPr>
          <p:cNvSpPr txBox="1">
            <a:spLocks/>
          </p:cNvSpPr>
          <p:nvPr/>
        </p:nvSpPr>
        <p:spPr>
          <a:xfrm>
            <a:off x="624840" y="1771258"/>
            <a:ext cx="5852160" cy="5079724"/>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500"/>
              </a:lnSpc>
              <a:spcBef>
                <a:spcPts val="0"/>
              </a:spcBef>
            </a:pPr>
            <a:r>
              <a:rPr lang="en-US" sz="26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Reduce risk</a:t>
            </a:r>
            <a:endParaRPr lang="en-US" sz="26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548640" indent="-360680">
              <a:lnSpc>
                <a:spcPts val="3500"/>
              </a:lnSpc>
              <a:spcBef>
                <a:spcPts val="0"/>
              </a:spcBef>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Never run out of capacity again</a:t>
            </a:r>
          </a:p>
          <a:p>
            <a:pPr marL="548640" indent="-360680">
              <a:lnSpc>
                <a:spcPts val="3500"/>
              </a:lnSpc>
              <a:spcBef>
                <a:spcPts val="0"/>
              </a:spcBef>
              <a:spcAft>
                <a:spcPts val="1280"/>
              </a:spcAft>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Protect your data with managed backup and restore, point-in-time recovery, and global tables</a:t>
            </a:r>
          </a:p>
          <a:p>
            <a:pPr>
              <a:lnSpc>
                <a:spcPts val="3500"/>
              </a:lnSpc>
              <a:spcBef>
                <a:spcPts val="0"/>
              </a:spcBef>
            </a:pPr>
            <a:r>
              <a:rPr lang="en-US" sz="26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Reduce cost</a:t>
            </a:r>
            <a:endParaRPr lang="en-US" sz="26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548640" indent="-360680">
              <a:lnSpc>
                <a:spcPts val="3500"/>
              </a:lnSpc>
              <a:spcBef>
                <a:spcPts val="0"/>
              </a:spcBef>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Reduce database operational support</a:t>
            </a:r>
          </a:p>
          <a:p>
            <a:pPr marL="548640" indent="-360680">
              <a:lnSpc>
                <a:spcPts val="3500"/>
              </a:lnSpc>
              <a:spcBef>
                <a:spcPts val="0"/>
              </a:spcBef>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Infrastructure is expensive to scale</a:t>
            </a:r>
          </a:p>
          <a:p>
            <a:pPr marL="548640" indent="-360680">
              <a:lnSpc>
                <a:spcPts val="3500"/>
              </a:lnSpc>
              <a:spcBef>
                <a:spcPts val="0"/>
              </a:spcBef>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Enterprise license costs can add up quickly</a:t>
            </a:r>
          </a:p>
          <a:p>
            <a:pPr marL="548640" indent="-360680">
              <a:lnSpc>
                <a:spcPts val="3500"/>
              </a:lnSpc>
              <a:spcBef>
                <a:spcPts val="0"/>
              </a:spcBef>
              <a:spcAft>
                <a:spcPts val="1280"/>
              </a:spcAft>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Never pay for unused capacity again</a:t>
            </a:r>
          </a:p>
        </p:txBody>
      </p:sp>
      <p:grpSp>
        <p:nvGrpSpPr>
          <p:cNvPr id="14" name="Group 13">
            <a:extLst>
              <a:ext uri="{FF2B5EF4-FFF2-40B4-BE49-F238E27FC236}">
                <a16:creationId xmlns:a16="http://schemas.microsoft.com/office/drawing/2014/main" id="{A995066B-DFCD-C847-A4B2-A35B70E81CE0}"/>
              </a:ext>
            </a:extLst>
          </p:cNvPr>
          <p:cNvGrpSpPr/>
          <p:nvPr/>
        </p:nvGrpSpPr>
        <p:grpSpPr>
          <a:xfrm>
            <a:off x="12978949" y="245067"/>
            <a:ext cx="1213908" cy="883661"/>
            <a:chOff x="12978949" y="245067"/>
            <a:chExt cx="1213908" cy="883661"/>
          </a:xfrm>
        </p:grpSpPr>
        <p:pic>
          <p:nvPicPr>
            <p:cNvPr id="15" name="Picture 14">
              <a:extLst>
                <a:ext uri="{FF2B5EF4-FFF2-40B4-BE49-F238E27FC236}">
                  <a16:creationId xmlns:a16="http://schemas.microsoft.com/office/drawing/2014/main" id="{28E64422-9E06-8549-9FAD-B3AB5D392333}"/>
                </a:ext>
              </a:extLst>
            </p:cNvPr>
            <p:cNvPicPr>
              <a:picLocks noChangeAspect="1"/>
            </p:cNvPicPr>
            <p:nvPr/>
          </p:nvPicPr>
          <p:blipFill>
            <a:blip r:embed="rId3"/>
            <a:srcRect/>
            <a:stretch/>
          </p:blipFill>
          <p:spPr>
            <a:xfrm>
              <a:off x="13086595" y="608319"/>
              <a:ext cx="428696" cy="257218"/>
            </a:xfrm>
            <a:prstGeom prst="rect">
              <a:avLst/>
            </a:prstGeom>
            <a:solidFill>
              <a:schemeClr val="bg1">
                <a:alpha val="72000"/>
              </a:schemeClr>
            </a:solidFill>
            <a:ln>
              <a:noFill/>
            </a:ln>
            <a:effectLst/>
          </p:spPr>
        </p:pic>
        <p:cxnSp>
          <p:nvCxnSpPr>
            <p:cNvPr id="16" name="Straight Connector 15">
              <a:extLst>
                <a:ext uri="{FF2B5EF4-FFF2-40B4-BE49-F238E27FC236}">
                  <a16:creationId xmlns:a16="http://schemas.microsoft.com/office/drawing/2014/main" id="{81A4C293-0CB0-5945-9AAB-9A883A9FA9F1}"/>
                </a:ext>
              </a:extLst>
            </p:cNvPr>
            <p:cNvCxnSpPr/>
            <p:nvPr/>
          </p:nvCxnSpPr>
          <p:spPr>
            <a:xfrm>
              <a:off x="13748507" y="391505"/>
              <a:ext cx="0" cy="582216"/>
            </a:xfrm>
            <a:prstGeom prst="line">
              <a:avLst/>
            </a:prstGeom>
            <a:noFill/>
            <a:ln w="19050" cap="rnd">
              <a:solidFill>
                <a:schemeClr val="tx1"/>
              </a:solidFill>
              <a:prstDash val="solid"/>
              <a:round/>
              <a:headEnd/>
              <a:tailEnd/>
            </a:ln>
          </p:spPr>
        </p:cxnSp>
        <p:cxnSp>
          <p:nvCxnSpPr>
            <p:cNvPr id="17" name="Straight Connector 16">
              <a:extLst>
                <a:ext uri="{FF2B5EF4-FFF2-40B4-BE49-F238E27FC236}">
                  <a16:creationId xmlns:a16="http://schemas.microsoft.com/office/drawing/2014/main" id="{8978066F-71AA-7945-AEB3-AF2B0311AC57}"/>
                </a:ext>
              </a:extLst>
            </p:cNvPr>
            <p:cNvCxnSpPr>
              <a:cxnSpLocks/>
            </p:cNvCxnSpPr>
            <p:nvPr/>
          </p:nvCxnSpPr>
          <p:spPr>
            <a:xfrm flipH="1">
              <a:off x="13580574" y="673522"/>
              <a:ext cx="279653" cy="0"/>
            </a:xfrm>
            <a:prstGeom prst="line">
              <a:avLst/>
            </a:prstGeom>
            <a:noFill/>
            <a:ln w="19050" cap="rnd">
              <a:solidFill>
                <a:schemeClr val="tx1"/>
              </a:solidFill>
              <a:prstDash val="solid"/>
              <a:round/>
              <a:headEnd/>
              <a:tailEnd/>
            </a:ln>
          </p:spPr>
        </p:cxnSp>
        <p:cxnSp>
          <p:nvCxnSpPr>
            <p:cNvPr id="18" name="Straight Connector 17">
              <a:extLst>
                <a:ext uri="{FF2B5EF4-FFF2-40B4-BE49-F238E27FC236}">
                  <a16:creationId xmlns:a16="http://schemas.microsoft.com/office/drawing/2014/main" id="{8DA68F60-F78E-3047-9F9A-C16854D902C7}"/>
                </a:ext>
              </a:extLst>
            </p:cNvPr>
            <p:cNvCxnSpPr>
              <a:cxnSpLocks/>
            </p:cNvCxnSpPr>
            <p:nvPr/>
          </p:nvCxnSpPr>
          <p:spPr>
            <a:xfrm flipH="1">
              <a:off x="13748510" y="390432"/>
              <a:ext cx="117446" cy="0"/>
            </a:xfrm>
            <a:prstGeom prst="line">
              <a:avLst/>
            </a:prstGeom>
            <a:noFill/>
            <a:ln w="19050" cap="rnd">
              <a:solidFill>
                <a:schemeClr val="tx1"/>
              </a:solidFill>
              <a:prstDash val="solid"/>
              <a:round/>
              <a:headEnd/>
              <a:tailEnd/>
            </a:ln>
          </p:spPr>
        </p:cxnSp>
        <p:cxnSp>
          <p:nvCxnSpPr>
            <p:cNvPr id="19" name="Straight Connector 18">
              <a:extLst>
                <a:ext uri="{FF2B5EF4-FFF2-40B4-BE49-F238E27FC236}">
                  <a16:creationId xmlns:a16="http://schemas.microsoft.com/office/drawing/2014/main" id="{681A895C-6B1C-254E-A411-C9B09DAA7829}"/>
                </a:ext>
              </a:extLst>
            </p:cNvPr>
            <p:cNvCxnSpPr>
              <a:cxnSpLocks/>
            </p:cNvCxnSpPr>
            <p:nvPr/>
          </p:nvCxnSpPr>
          <p:spPr>
            <a:xfrm flipH="1">
              <a:off x="13748510" y="974795"/>
              <a:ext cx="117446" cy="0"/>
            </a:xfrm>
            <a:prstGeom prst="line">
              <a:avLst/>
            </a:prstGeom>
            <a:noFill/>
            <a:ln w="19050" cap="rnd">
              <a:solidFill>
                <a:schemeClr val="tx1"/>
              </a:solidFill>
              <a:prstDash val="solid"/>
              <a:round/>
              <a:headEnd/>
              <a:tailEnd/>
            </a:ln>
          </p:spPr>
        </p:cxnSp>
        <p:sp>
          <p:nvSpPr>
            <p:cNvPr id="20" name="Rectangle 19">
              <a:extLst>
                <a:ext uri="{FF2B5EF4-FFF2-40B4-BE49-F238E27FC236}">
                  <a16:creationId xmlns:a16="http://schemas.microsoft.com/office/drawing/2014/main" id="{08972A0A-8942-C248-862A-0A46A0334FB9}"/>
                </a:ext>
              </a:extLst>
            </p:cNvPr>
            <p:cNvSpPr/>
            <p:nvPr/>
          </p:nvSpPr>
          <p:spPr>
            <a:xfrm>
              <a:off x="13865956" y="304078"/>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21" name="Rectangle 20">
              <a:extLst>
                <a:ext uri="{FF2B5EF4-FFF2-40B4-BE49-F238E27FC236}">
                  <a16:creationId xmlns:a16="http://schemas.microsoft.com/office/drawing/2014/main" id="{6A323A25-1930-C149-8E0A-94DC543B16A4}"/>
                </a:ext>
              </a:extLst>
            </p:cNvPr>
            <p:cNvSpPr/>
            <p:nvPr/>
          </p:nvSpPr>
          <p:spPr>
            <a:xfrm>
              <a:off x="13863091" y="593395"/>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22" name="Rectangle 21">
              <a:extLst>
                <a:ext uri="{FF2B5EF4-FFF2-40B4-BE49-F238E27FC236}">
                  <a16:creationId xmlns:a16="http://schemas.microsoft.com/office/drawing/2014/main" id="{CBCBB888-1042-5A41-8A5D-074A7F3B8A2F}"/>
                </a:ext>
              </a:extLst>
            </p:cNvPr>
            <p:cNvSpPr/>
            <p:nvPr/>
          </p:nvSpPr>
          <p:spPr>
            <a:xfrm>
              <a:off x="13865956" y="891306"/>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23" name="Rectangle 22">
              <a:extLst>
                <a:ext uri="{FF2B5EF4-FFF2-40B4-BE49-F238E27FC236}">
                  <a16:creationId xmlns:a16="http://schemas.microsoft.com/office/drawing/2014/main" id="{70FB5AD9-E556-B447-8511-231B799C882C}"/>
                </a:ext>
              </a:extLst>
            </p:cNvPr>
            <p:cNvSpPr/>
            <p:nvPr/>
          </p:nvSpPr>
          <p:spPr>
            <a:xfrm>
              <a:off x="12978949" y="245067"/>
              <a:ext cx="1203250" cy="8750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4" name="Rectangle 23">
              <a:extLst>
                <a:ext uri="{FF2B5EF4-FFF2-40B4-BE49-F238E27FC236}">
                  <a16:creationId xmlns:a16="http://schemas.microsoft.com/office/drawing/2014/main" id="{494279D4-20D5-FF46-8CAC-42C1C12E997F}"/>
                </a:ext>
              </a:extLst>
            </p:cNvPr>
            <p:cNvSpPr/>
            <p:nvPr/>
          </p:nvSpPr>
          <p:spPr>
            <a:xfrm>
              <a:off x="12989607" y="253637"/>
              <a:ext cx="1203250" cy="875091"/>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27" name="Content Placeholder 2">
            <a:extLst>
              <a:ext uri="{FF2B5EF4-FFF2-40B4-BE49-F238E27FC236}">
                <a16:creationId xmlns:a16="http://schemas.microsoft.com/office/drawing/2014/main" id="{3CC09A2C-E824-F54A-836A-65B2541BE276}"/>
              </a:ext>
            </a:extLst>
          </p:cNvPr>
          <p:cNvSpPr txBox="1">
            <a:spLocks/>
          </p:cNvSpPr>
          <p:nvPr/>
        </p:nvSpPr>
        <p:spPr>
          <a:xfrm>
            <a:off x="7571740" y="1771258"/>
            <a:ext cx="5852160" cy="4913012"/>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3500"/>
              </a:lnSpc>
              <a:spcBef>
                <a:spcPts val="0"/>
              </a:spcBef>
            </a:pPr>
            <a:r>
              <a:rPr lang="en-US" sz="26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Move faster</a:t>
            </a:r>
            <a:endParaRPr lang="en-US" sz="26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548640" indent="-360680">
              <a:lnSpc>
                <a:spcPts val="3500"/>
              </a:lnSpc>
              <a:spcBef>
                <a:spcPts val="0"/>
              </a:spcBef>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Operations will never slow you down again</a:t>
            </a:r>
          </a:p>
          <a:p>
            <a:pPr marL="548640" indent="-360680">
              <a:lnSpc>
                <a:spcPts val="3500"/>
              </a:lnSpc>
              <a:spcBef>
                <a:spcPts val="0"/>
              </a:spcBef>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Immediately provision massive amounts of capacity without touching a server</a:t>
            </a:r>
          </a:p>
          <a:p>
            <a:pPr marL="548640" indent="-360680">
              <a:lnSpc>
                <a:spcPts val="3500"/>
              </a:lnSpc>
              <a:spcBef>
                <a:spcPts val="0"/>
              </a:spcBef>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Stop wasting time on capacity forecasts that are seldom accurate anyway</a:t>
            </a:r>
          </a:p>
          <a:p>
            <a:pPr marL="548640" indent="-360680">
              <a:lnSpc>
                <a:spcPts val="3500"/>
              </a:lnSpc>
              <a:spcBef>
                <a:spcPts val="0"/>
              </a:spcBef>
              <a:spcAft>
                <a:spcPts val="1280"/>
              </a:spcAft>
              <a:buFont typeface="Symbol" panose="05050102010706020507" pitchFamily="18" charset="2"/>
              <a:buChar char=""/>
            </a:pPr>
            <a:r>
              <a:rPr lang="en-US" sz="2600" dirty="0">
                <a:solidFill>
                  <a:schemeClr val="tx2"/>
                </a:solidFill>
                <a:latin typeface="Calibri" panose="020F0502020204030204" pitchFamily="34" charset="0"/>
                <a:ea typeface="Calibri" panose="020F0502020204030204" pitchFamily="34" charset="0"/>
                <a:cs typeface="Times New Roman" panose="02020603050405020304" pitchFamily="18" charset="0"/>
              </a:rPr>
              <a:t>Never worry about which version of DynamoDB you’re using; you’ll always be on the latest and greatest</a:t>
            </a:r>
          </a:p>
        </p:txBody>
      </p:sp>
      <p:sp>
        <p:nvSpPr>
          <p:cNvPr id="25" name="Slide Number Placeholder 4">
            <a:extLst>
              <a:ext uri="{FF2B5EF4-FFF2-40B4-BE49-F238E27FC236}">
                <a16:creationId xmlns:a16="http://schemas.microsoft.com/office/drawing/2014/main" id="{9414DC51-463F-0244-BCE6-A736398BFD5C}"/>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29</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05944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350"/>
                                        <p:tgtEl>
                                          <p:spTgt spid="42"/>
                                        </p:tgtEl>
                                      </p:cBhvr>
                                    </p:animEffect>
                                  </p:childTnLst>
                                </p:cTn>
                              </p:par>
                              <p:par>
                                <p:cTn id="8" presetID="63" presetClass="path" presetSubtype="0" decel="100000" fill="hold" grpId="1" nodeType="withEffect">
                                  <p:stCondLst>
                                    <p:cond delay="250"/>
                                  </p:stCondLst>
                                  <p:childTnLst>
                                    <p:animMotion origin="layout" path="M -4.44444E-6 4.69136E-6 L 0.04757 4.69136E-6 " pathEditMode="relative" rAng="0" ptsTypes="AA">
                                      <p:cBhvr>
                                        <p:cTn id="9" dur="500" spd="-100000" fill="hold"/>
                                        <p:tgtEl>
                                          <p:spTgt spid="42"/>
                                        </p:tgtEl>
                                        <p:attrNameLst>
                                          <p:attrName>ppt_x</p:attrName>
                                          <p:attrName>ppt_y</p:attrName>
                                        </p:attrNameLst>
                                      </p:cBhvr>
                                      <p:rCtr x="2378" y="0"/>
                                    </p:animMotion>
                                  </p:childTnLst>
                                </p:cTn>
                              </p:par>
                              <p:par>
                                <p:cTn id="10" presetID="10" presetClass="entr" presetSubtype="0" fill="hold" grpId="0" nodeType="withEffect">
                                  <p:stCondLst>
                                    <p:cond delay="25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350"/>
                                        <p:tgtEl>
                                          <p:spTgt spid="27"/>
                                        </p:tgtEl>
                                      </p:cBhvr>
                                    </p:animEffect>
                                  </p:childTnLst>
                                </p:cTn>
                              </p:par>
                              <p:par>
                                <p:cTn id="13" presetID="63" presetClass="path" presetSubtype="0" decel="100000" fill="hold" grpId="1" nodeType="withEffect">
                                  <p:stCondLst>
                                    <p:cond delay="250"/>
                                  </p:stCondLst>
                                  <p:childTnLst>
                                    <p:animMotion origin="layout" path="M -4.44444E-6 4.69136E-6 L 0.04757 4.69136E-6 " pathEditMode="relative" rAng="0" ptsTypes="AA">
                                      <p:cBhvr>
                                        <p:cTn id="14" dur="500" spd="-100000" fill="hold"/>
                                        <p:tgtEl>
                                          <p:spTgt spid="27"/>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27" grpId="0"/>
      <p:bldP spid="2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6304173-1AA4-4926-B522-52177E09F456}"/>
              </a:ext>
            </a:extLst>
          </p:cNvPr>
          <p:cNvSpPr/>
          <p:nvPr/>
        </p:nvSpPr>
        <p:spPr bwMode="auto">
          <a:xfrm>
            <a:off x="6636359" y="2896336"/>
            <a:ext cx="771030" cy="77103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a:solidFill>
                <a:schemeClr val="accent1"/>
              </a:soli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9BF3A2EC-B3D3-4D3E-A54C-5F41D76A228C}"/>
              </a:ext>
            </a:extLst>
          </p:cNvPr>
          <p:cNvGrpSpPr/>
          <p:nvPr/>
        </p:nvGrpSpPr>
        <p:grpSpPr>
          <a:xfrm>
            <a:off x="5643557" y="3645080"/>
            <a:ext cx="363478" cy="363478"/>
            <a:chOff x="3639339" y="3440624"/>
            <a:chExt cx="950976" cy="950976"/>
          </a:xfrm>
        </p:grpSpPr>
        <p:sp>
          <p:nvSpPr>
            <p:cNvPr id="132" name="Oval 131">
              <a:extLst>
                <a:ext uri="{FF2B5EF4-FFF2-40B4-BE49-F238E27FC236}">
                  <a16:creationId xmlns:a16="http://schemas.microsoft.com/office/drawing/2014/main" id="{BA86CAAF-7DC9-4F75-8064-6CB8ACC314FF}"/>
                </a:ext>
              </a:extLst>
            </p:cNvPr>
            <p:cNvSpPr/>
            <p:nvPr/>
          </p:nvSpPr>
          <p:spPr bwMode="auto">
            <a:xfrm>
              <a:off x="3639339" y="3440624"/>
              <a:ext cx="950976" cy="950976"/>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49">
              <a:extLst>
                <a:ext uri="{FF2B5EF4-FFF2-40B4-BE49-F238E27FC236}">
                  <a16:creationId xmlns:a16="http://schemas.microsoft.com/office/drawing/2014/main" id="{4753549D-572B-4F0A-9C05-A5088AB587B3}"/>
                </a:ext>
              </a:extLst>
            </p:cNvPr>
            <p:cNvGrpSpPr>
              <a:grpSpLocks noChangeAspect="1"/>
            </p:cNvGrpSpPr>
            <p:nvPr/>
          </p:nvGrpSpPr>
          <p:grpSpPr bwMode="auto">
            <a:xfrm>
              <a:off x="3851356" y="3652641"/>
              <a:ext cx="526942" cy="526942"/>
              <a:chOff x="2669" y="1407"/>
              <a:chExt cx="421" cy="421"/>
            </a:xfrm>
          </p:grpSpPr>
          <p:sp>
            <p:nvSpPr>
              <p:cNvPr id="134" name="Freeform 50">
                <a:extLst>
                  <a:ext uri="{FF2B5EF4-FFF2-40B4-BE49-F238E27FC236}">
                    <a16:creationId xmlns:a16="http://schemas.microsoft.com/office/drawing/2014/main" id="{96042A5F-D757-4995-BFD2-A4FE3EC1DCBC}"/>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5" name="Freeform 51">
                <a:extLst>
                  <a:ext uri="{FF2B5EF4-FFF2-40B4-BE49-F238E27FC236}">
                    <a16:creationId xmlns:a16="http://schemas.microsoft.com/office/drawing/2014/main" id="{3DA4E05B-6242-4BFD-92E1-73914F702AD7}"/>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grpSp>
        <p:nvGrpSpPr>
          <p:cNvPr id="67" name="Group 66">
            <a:extLst>
              <a:ext uri="{FF2B5EF4-FFF2-40B4-BE49-F238E27FC236}">
                <a16:creationId xmlns:a16="http://schemas.microsoft.com/office/drawing/2014/main" id="{D2949641-3F7C-4499-85B3-D15D4A60F28D}"/>
              </a:ext>
            </a:extLst>
          </p:cNvPr>
          <p:cNvGrpSpPr/>
          <p:nvPr/>
        </p:nvGrpSpPr>
        <p:grpSpPr>
          <a:xfrm>
            <a:off x="8091939" y="3645080"/>
            <a:ext cx="363478" cy="363478"/>
            <a:chOff x="10045097" y="3440624"/>
            <a:chExt cx="950976" cy="950976"/>
          </a:xfrm>
        </p:grpSpPr>
        <p:sp>
          <p:nvSpPr>
            <p:cNvPr id="128" name="Oval 127">
              <a:extLst>
                <a:ext uri="{FF2B5EF4-FFF2-40B4-BE49-F238E27FC236}">
                  <a16:creationId xmlns:a16="http://schemas.microsoft.com/office/drawing/2014/main" id="{125C1303-4327-4395-A295-3043C3FF5154}"/>
                </a:ext>
              </a:extLst>
            </p:cNvPr>
            <p:cNvSpPr/>
            <p:nvPr/>
          </p:nvSpPr>
          <p:spPr bwMode="auto">
            <a:xfrm>
              <a:off x="10045097" y="3440624"/>
              <a:ext cx="950976" cy="950976"/>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49">
              <a:extLst>
                <a:ext uri="{FF2B5EF4-FFF2-40B4-BE49-F238E27FC236}">
                  <a16:creationId xmlns:a16="http://schemas.microsoft.com/office/drawing/2014/main" id="{5B6CA162-A68E-4FD4-A601-FB1CC5B4E25A}"/>
                </a:ext>
              </a:extLst>
            </p:cNvPr>
            <p:cNvGrpSpPr>
              <a:grpSpLocks noChangeAspect="1"/>
            </p:cNvGrpSpPr>
            <p:nvPr/>
          </p:nvGrpSpPr>
          <p:grpSpPr bwMode="auto">
            <a:xfrm>
              <a:off x="10257114" y="3652641"/>
              <a:ext cx="526942" cy="526942"/>
              <a:chOff x="2669" y="1407"/>
              <a:chExt cx="421" cy="421"/>
            </a:xfrm>
          </p:grpSpPr>
          <p:sp>
            <p:nvSpPr>
              <p:cNvPr id="130" name="Freeform 50">
                <a:extLst>
                  <a:ext uri="{FF2B5EF4-FFF2-40B4-BE49-F238E27FC236}">
                    <a16:creationId xmlns:a16="http://schemas.microsoft.com/office/drawing/2014/main" id="{D621FF63-582D-4C1C-B2D3-2B678A1368B1}"/>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51">
                <a:extLst>
                  <a:ext uri="{FF2B5EF4-FFF2-40B4-BE49-F238E27FC236}">
                    <a16:creationId xmlns:a16="http://schemas.microsoft.com/office/drawing/2014/main" id="{AC919AEC-97B3-487D-89D9-D22F8AAF681F}"/>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grpSp>
        <p:nvGrpSpPr>
          <p:cNvPr id="68" name="Group 67">
            <a:extLst>
              <a:ext uri="{FF2B5EF4-FFF2-40B4-BE49-F238E27FC236}">
                <a16:creationId xmlns:a16="http://schemas.microsoft.com/office/drawing/2014/main" id="{1DFA83D2-E0AC-417D-8C19-3AE0ADD1CD6E}"/>
              </a:ext>
            </a:extLst>
          </p:cNvPr>
          <p:cNvGrpSpPr/>
          <p:nvPr/>
        </p:nvGrpSpPr>
        <p:grpSpPr>
          <a:xfrm flipH="1">
            <a:off x="7705294" y="3977931"/>
            <a:ext cx="363850" cy="363850"/>
            <a:chOff x="4370522" y="3440624"/>
            <a:chExt cx="526942" cy="526942"/>
          </a:xfrm>
        </p:grpSpPr>
        <p:sp>
          <p:nvSpPr>
            <p:cNvPr id="124" name="Oval 123">
              <a:extLst>
                <a:ext uri="{FF2B5EF4-FFF2-40B4-BE49-F238E27FC236}">
                  <a16:creationId xmlns:a16="http://schemas.microsoft.com/office/drawing/2014/main" id="{320D534A-2091-4682-BA71-F7928AA6275F}"/>
                </a:ext>
              </a:extLst>
            </p:cNvPr>
            <p:cNvSpPr/>
            <p:nvPr/>
          </p:nvSpPr>
          <p:spPr bwMode="auto">
            <a:xfrm>
              <a:off x="4370522" y="3440624"/>
              <a:ext cx="526942" cy="52694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49">
              <a:extLst>
                <a:ext uri="{FF2B5EF4-FFF2-40B4-BE49-F238E27FC236}">
                  <a16:creationId xmlns:a16="http://schemas.microsoft.com/office/drawing/2014/main" id="{84810223-1556-471F-BEAC-B58C3C2C13CD}"/>
                </a:ext>
              </a:extLst>
            </p:cNvPr>
            <p:cNvGrpSpPr>
              <a:grpSpLocks noChangeAspect="1"/>
            </p:cNvGrpSpPr>
            <p:nvPr/>
          </p:nvGrpSpPr>
          <p:grpSpPr bwMode="auto">
            <a:xfrm>
              <a:off x="4488152" y="3558254"/>
              <a:ext cx="291683" cy="291683"/>
              <a:chOff x="2669" y="1407"/>
              <a:chExt cx="421" cy="421"/>
            </a:xfrm>
          </p:grpSpPr>
          <p:sp>
            <p:nvSpPr>
              <p:cNvPr id="126" name="Freeform 50">
                <a:extLst>
                  <a:ext uri="{FF2B5EF4-FFF2-40B4-BE49-F238E27FC236}">
                    <a16:creationId xmlns:a16="http://schemas.microsoft.com/office/drawing/2014/main" id="{BD5A1C47-C5BA-42DC-9B9C-B228BB49AACB}"/>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7" name="Freeform 51">
                <a:extLst>
                  <a:ext uri="{FF2B5EF4-FFF2-40B4-BE49-F238E27FC236}">
                    <a16:creationId xmlns:a16="http://schemas.microsoft.com/office/drawing/2014/main" id="{A1D9C675-6DE2-4283-8670-DE1BD8DA3218}"/>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grpSp>
        <p:nvGrpSpPr>
          <p:cNvPr id="69" name="Group 68">
            <a:extLst>
              <a:ext uri="{FF2B5EF4-FFF2-40B4-BE49-F238E27FC236}">
                <a16:creationId xmlns:a16="http://schemas.microsoft.com/office/drawing/2014/main" id="{E9CFA866-942C-48FD-9B35-B2B8D5FF261B}"/>
              </a:ext>
            </a:extLst>
          </p:cNvPr>
          <p:cNvGrpSpPr/>
          <p:nvPr/>
        </p:nvGrpSpPr>
        <p:grpSpPr>
          <a:xfrm flipH="1">
            <a:off x="6030979" y="3977931"/>
            <a:ext cx="363850" cy="363850"/>
            <a:chOff x="4370522" y="3440624"/>
            <a:chExt cx="526942" cy="526942"/>
          </a:xfrm>
        </p:grpSpPr>
        <p:sp>
          <p:nvSpPr>
            <p:cNvPr id="120" name="Oval 119">
              <a:extLst>
                <a:ext uri="{FF2B5EF4-FFF2-40B4-BE49-F238E27FC236}">
                  <a16:creationId xmlns:a16="http://schemas.microsoft.com/office/drawing/2014/main" id="{5C88A81B-9F2B-4DA7-922D-2112314BC18F}"/>
                </a:ext>
              </a:extLst>
            </p:cNvPr>
            <p:cNvSpPr/>
            <p:nvPr/>
          </p:nvSpPr>
          <p:spPr bwMode="auto">
            <a:xfrm>
              <a:off x="4370522" y="3440624"/>
              <a:ext cx="526942" cy="52694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49">
              <a:extLst>
                <a:ext uri="{FF2B5EF4-FFF2-40B4-BE49-F238E27FC236}">
                  <a16:creationId xmlns:a16="http://schemas.microsoft.com/office/drawing/2014/main" id="{AE007FA0-6F33-4E31-9A94-B66C75DD5DE5}"/>
                </a:ext>
              </a:extLst>
            </p:cNvPr>
            <p:cNvGrpSpPr>
              <a:grpSpLocks noChangeAspect="1"/>
            </p:cNvGrpSpPr>
            <p:nvPr/>
          </p:nvGrpSpPr>
          <p:grpSpPr bwMode="auto">
            <a:xfrm>
              <a:off x="4488152" y="3558254"/>
              <a:ext cx="291683" cy="291683"/>
              <a:chOff x="2669" y="1407"/>
              <a:chExt cx="421" cy="421"/>
            </a:xfrm>
          </p:grpSpPr>
          <p:sp>
            <p:nvSpPr>
              <p:cNvPr id="122" name="Freeform 50">
                <a:extLst>
                  <a:ext uri="{FF2B5EF4-FFF2-40B4-BE49-F238E27FC236}">
                    <a16:creationId xmlns:a16="http://schemas.microsoft.com/office/drawing/2014/main" id="{75AE15B1-58C3-4643-8B54-9E9F8AB9D200}"/>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23" name="Freeform 51">
                <a:extLst>
                  <a:ext uri="{FF2B5EF4-FFF2-40B4-BE49-F238E27FC236}">
                    <a16:creationId xmlns:a16="http://schemas.microsoft.com/office/drawing/2014/main" id="{4C7A043B-5404-4306-8404-8FB68862BC0E}"/>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grpSp>
        <p:nvGrpSpPr>
          <p:cNvPr id="70" name="Group 69">
            <a:extLst>
              <a:ext uri="{FF2B5EF4-FFF2-40B4-BE49-F238E27FC236}">
                <a16:creationId xmlns:a16="http://schemas.microsoft.com/office/drawing/2014/main" id="{B10D51BA-AD89-4A8B-BA83-C13EC433834D}"/>
              </a:ext>
            </a:extLst>
          </p:cNvPr>
          <p:cNvGrpSpPr/>
          <p:nvPr/>
        </p:nvGrpSpPr>
        <p:grpSpPr>
          <a:xfrm flipH="1">
            <a:off x="6589085" y="3977931"/>
            <a:ext cx="363850" cy="363850"/>
            <a:chOff x="4370522" y="3440624"/>
            <a:chExt cx="526942" cy="526942"/>
          </a:xfrm>
        </p:grpSpPr>
        <p:sp>
          <p:nvSpPr>
            <p:cNvPr id="116" name="Oval 115">
              <a:extLst>
                <a:ext uri="{FF2B5EF4-FFF2-40B4-BE49-F238E27FC236}">
                  <a16:creationId xmlns:a16="http://schemas.microsoft.com/office/drawing/2014/main" id="{957AC7EA-6AB3-4707-9D0E-18EE97969682}"/>
                </a:ext>
              </a:extLst>
            </p:cNvPr>
            <p:cNvSpPr/>
            <p:nvPr/>
          </p:nvSpPr>
          <p:spPr bwMode="auto">
            <a:xfrm>
              <a:off x="4370522" y="3440624"/>
              <a:ext cx="526942" cy="52694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49">
              <a:extLst>
                <a:ext uri="{FF2B5EF4-FFF2-40B4-BE49-F238E27FC236}">
                  <a16:creationId xmlns:a16="http://schemas.microsoft.com/office/drawing/2014/main" id="{E7646F59-62B8-4CAA-9352-29B2428B8159}"/>
                </a:ext>
              </a:extLst>
            </p:cNvPr>
            <p:cNvGrpSpPr>
              <a:grpSpLocks noChangeAspect="1"/>
            </p:cNvGrpSpPr>
            <p:nvPr/>
          </p:nvGrpSpPr>
          <p:grpSpPr bwMode="auto">
            <a:xfrm>
              <a:off x="4488152" y="3558254"/>
              <a:ext cx="291683" cy="291683"/>
              <a:chOff x="2669" y="1407"/>
              <a:chExt cx="421" cy="421"/>
            </a:xfrm>
          </p:grpSpPr>
          <p:sp>
            <p:nvSpPr>
              <p:cNvPr id="118" name="Freeform 50">
                <a:extLst>
                  <a:ext uri="{FF2B5EF4-FFF2-40B4-BE49-F238E27FC236}">
                    <a16:creationId xmlns:a16="http://schemas.microsoft.com/office/drawing/2014/main" id="{5388BC50-90DF-4D8B-A31D-08AF15825325}"/>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9" name="Freeform 51">
                <a:extLst>
                  <a:ext uri="{FF2B5EF4-FFF2-40B4-BE49-F238E27FC236}">
                    <a16:creationId xmlns:a16="http://schemas.microsoft.com/office/drawing/2014/main" id="{08ACAACD-3CEF-4EF7-9EC0-C336AF75AD46}"/>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grpSp>
        <p:nvGrpSpPr>
          <p:cNvPr id="71" name="Group 70">
            <a:extLst>
              <a:ext uri="{FF2B5EF4-FFF2-40B4-BE49-F238E27FC236}">
                <a16:creationId xmlns:a16="http://schemas.microsoft.com/office/drawing/2014/main" id="{C99E177C-8AAF-41B3-A559-FD00DBAD0D53}"/>
              </a:ext>
            </a:extLst>
          </p:cNvPr>
          <p:cNvGrpSpPr/>
          <p:nvPr/>
        </p:nvGrpSpPr>
        <p:grpSpPr>
          <a:xfrm flipH="1">
            <a:off x="7147189" y="3977931"/>
            <a:ext cx="363850" cy="363850"/>
            <a:chOff x="4370522" y="3440624"/>
            <a:chExt cx="526942" cy="526942"/>
          </a:xfrm>
        </p:grpSpPr>
        <p:sp>
          <p:nvSpPr>
            <p:cNvPr id="112" name="Oval 111">
              <a:extLst>
                <a:ext uri="{FF2B5EF4-FFF2-40B4-BE49-F238E27FC236}">
                  <a16:creationId xmlns:a16="http://schemas.microsoft.com/office/drawing/2014/main" id="{A85B6F1B-76D4-43F0-B622-1B25FE5B2730}"/>
                </a:ext>
              </a:extLst>
            </p:cNvPr>
            <p:cNvSpPr/>
            <p:nvPr/>
          </p:nvSpPr>
          <p:spPr bwMode="auto">
            <a:xfrm>
              <a:off x="4370522" y="3440624"/>
              <a:ext cx="526942" cy="52694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49">
              <a:extLst>
                <a:ext uri="{FF2B5EF4-FFF2-40B4-BE49-F238E27FC236}">
                  <a16:creationId xmlns:a16="http://schemas.microsoft.com/office/drawing/2014/main" id="{02B25698-435B-4309-93C5-255660BB5FCB}"/>
                </a:ext>
              </a:extLst>
            </p:cNvPr>
            <p:cNvGrpSpPr>
              <a:grpSpLocks noChangeAspect="1"/>
            </p:cNvGrpSpPr>
            <p:nvPr/>
          </p:nvGrpSpPr>
          <p:grpSpPr bwMode="auto">
            <a:xfrm>
              <a:off x="4488152" y="3558254"/>
              <a:ext cx="291683" cy="291683"/>
              <a:chOff x="2669" y="1407"/>
              <a:chExt cx="421" cy="421"/>
            </a:xfrm>
          </p:grpSpPr>
          <p:sp>
            <p:nvSpPr>
              <p:cNvPr id="114" name="Freeform 50">
                <a:extLst>
                  <a:ext uri="{FF2B5EF4-FFF2-40B4-BE49-F238E27FC236}">
                    <a16:creationId xmlns:a16="http://schemas.microsoft.com/office/drawing/2014/main" id="{9483A263-BC8D-4DFE-BEBE-4D23A939A3A9}"/>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115" name="Freeform 51">
                <a:extLst>
                  <a:ext uri="{FF2B5EF4-FFF2-40B4-BE49-F238E27FC236}">
                    <a16:creationId xmlns:a16="http://schemas.microsoft.com/office/drawing/2014/main" id="{C0E14AC6-5F3A-4C32-865D-E47600561B48}"/>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grpSp>
        <p:nvGrpSpPr>
          <p:cNvPr id="72" name="Group 71">
            <a:extLst>
              <a:ext uri="{FF2B5EF4-FFF2-40B4-BE49-F238E27FC236}">
                <a16:creationId xmlns:a16="http://schemas.microsoft.com/office/drawing/2014/main" id="{4F5EE9F9-02C1-423F-9430-A9577DAD5101}"/>
              </a:ext>
            </a:extLst>
          </p:cNvPr>
          <p:cNvGrpSpPr/>
          <p:nvPr/>
        </p:nvGrpSpPr>
        <p:grpSpPr>
          <a:xfrm>
            <a:off x="7698046" y="4514358"/>
            <a:ext cx="378349" cy="378349"/>
            <a:chOff x="9246012" y="5850592"/>
            <a:chExt cx="526942" cy="526942"/>
          </a:xfrm>
        </p:grpSpPr>
        <p:sp>
          <p:nvSpPr>
            <p:cNvPr id="106" name="Oval 105">
              <a:extLst>
                <a:ext uri="{FF2B5EF4-FFF2-40B4-BE49-F238E27FC236}">
                  <a16:creationId xmlns:a16="http://schemas.microsoft.com/office/drawing/2014/main" id="{01AF78FE-818D-45CF-A609-DCD41B86BC80}"/>
                </a:ext>
              </a:extLst>
            </p:cNvPr>
            <p:cNvSpPr/>
            <p:nvPr/>
          </p:nvSpPr>
          <p:spPr bwMode="auto">
            <a:xfrm>
              <a:off x="9246012" y="5850592"/>
              <a:ext cx="526942" cy="52694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a:extLst>
                <a:ext uri="{FF2B5EF4-FFF2-40B4-BE49-F238E27FC236}">
                  <a16:creationId xmlns:a16="http://schemas.microsoft.com/office/drawing/2014/main" id="{A478FBA9-FEE3-4052-A023-472E66195F9F}"/>
                </a:ext>
              </a:extLst>
            </p:cNvPr>
            <p:cNvGrpSpPr/>
            <p:nvPr/>
          </p:nvGrpSpPr>
          <p:grpSpPr>
            <a:xfrm>
              <a:off x="9344772" y="6061053"/>
              <a:ext cx="329422" cy="106021"/>
              <a:chOff x="5533971" y="1962532"/>
              <a:chExt cx="695917" cy="223972"/>
            </a:xfrm>
          </p:grpSpPr>
          <p:sp>
            <p:nvSpPr>
              <p:cNvPr id="108" name="Rectangle: Rounded Corners 42">
                <a:extLst>
                  <a:ext uri="{FF2B5EF4-FFF2-40B4-BE49-F238E27FC236}">
                    <a16:creationId xmlns:a16="http://schemas.microsoft.com/office/drawing/2014/main" id="{54E953E6-FE2B-4D0A-B5B2-9AC50FB87A10}"/>
                  </a:ext>
                </a:extLst>
              </p:cNvPr>
              <p:cNvSpPr/>
              <p:nvPr/>
            </p:nvSpPr>
            <p:spPr>
              <a:xfrm>
                <a:off x="5533971" y="1962532"/>
                <a:ext cx="695917" cy="223972"/>
              </a:xfrm>
              <a:prstGeom prst="roundRect">
                <a:avLst/>
              </a:prstGeom>
              <a:no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2400" kern="0" dirty="0">
                  <a:solidFill>
                    <a:prstClr val="white"/>
                  </a:solidFill>
                  <a:latin typeface="HelveticaNeueLT Std"/>
                  <a:ea typeface=""/>
                  <a:cs typeface=""/>
                </a:endParaRPr>
              </a:p>
            </p:txBody>
          </p:sp>
          <p:sp>
            <p:nvSpPr>
              <p:cNvPr id="109" name="Oval 108">
                <a:extLst>
                  <a:ext uri="{FF2B5EF4-FFF2-40B4-BE49-F238E27FC236}">
                    <a16:creationId xmlns:a16="http://schemas.microsoft.com/office/drawing/2014/main" id="{42CE0E58-67AB-4829-8725-00DAAC7CD251}"/>
                  </a:ext>
                </a:extLst>
              </p:cNvPr>
              <p:cNvSpPr/>
              <p:nvPr/>
            </p:nvSpPr>
            <p:spPr>
              <a:xfrm>
                <a:off x="5609889"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sp>
            <p:nvSpPr>
              <p:cNvPr id="110" name="Oval 109">
                <a:extLst>
                  <a:ext uri="{FF2B5EF4-FFF2-40B4-BE49-F238E27FC236}">
                    <a16:creationId xmlns:a16="http://schemas.microsoft.com/office/drawing/2014/main" id="{32A8F401-6FE2-4485-B0BC-D4EDEDAACBDE}"/>
                  </a:ext>
                </a:extLst>
              </p:cNvPr>
              <p:cNvSpPr/>
              <p:nvPr/>
            </p:nvSpPr>
            <p:spPr>
              <a:xfrm>
                <a:off x="5713877"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sp>
            <p:nvSpPr>
              <p:cNvPr id="111" name="Oval 110">
                <a:extLst>
                  <a:ext uri="{FF2B5EF4-FFF2-40B4-BE49-F238E27FC236}">
                    <a16:creationId xmlns:a16="http://schemas.microsoft.com/office/drawing/2014/main" id="{B6E4AA8D-9FFF-428D-B9CA-8A7FBE293202}"/>
                  </a:ext>
                </a:extLst>
              </p:cNvPr>
              <p:cNvSpPr/>
              <p:nvPr/>
            </p:nvSpPr>
            <p:spPr>
              <a:xfrm>
                <a:off x="5817864"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grpSp>
      </p:grpSp>
      <p:grpSp>
        <p:nvGrpSpPr>
          <p:cNvPr id="73" name="Group 72">
            <a:extLst>
              <a:ext uri="{FF2B5EF4-FFF2-40B4-BE49-F238E27FC236}">
                <a16:creationId xmlns:a16="http://schemas.microsoft.com/office/drawing/2014/main" id="{0C332475-CAD2-4120-9437-77380F7F12E0}"/>
              </a:ext>
            </a:extLst>
          </p:cNvPr>
          <p:cNvGrpSpPr/>
          <p:nvPr/>
        </p:nvGrpSpPr>
        <p:grpSpPr>
          <a:xfrm>
            <a:off x="7139942" y="4514358"/>
            <a:ext cx="378349" cy="378349"/>
            <a:chOff x="9246012" y="5850592"/>
            <a:chExt cx="526942" cy="526942"/>
          </a:xfrm>
        </p:grpSpPr>
        <p:sp>
          <p:nvSpPr>
            <p:cNvPr id="100" name="Oval 99">
              <a:extLst>
                <a:ext uri="{FF2B5EF4-FFF2-40B4-BE49-F238E27FC236}">
                  <a16:creationId xmlns:a16="http://schemas.microsoft.com/office/drawing/2014/main" id="{6ADA6C76-BC3A-4F58-8BC8-9C2CB57B4755}"/>
                </a:ext>
              </a:extLst>
            </p:cNvPr>
            <p:cNvSpPr/>
            <p:nvPr/>
          </p:nvSpPr>
          <p:spPr bwMode="auto">
            <a:xfrm>
              <a:off x="9246012" y="5850592"/>
              <a:ext cx="526942" cy="52694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2D53187-F406-43A3-8938-79868C58539F}"/>
                </a:ext>
              </a:extLst>
            </p:cNvPr>
            <p:cNvGrpSpPr/>
            <p:nvPr/>
          </p:nvGrpSpPr>
          <p:grpSpPr>
            <a:xfrm>
              <a:off x="9344772" y="6061053"/>
              <a:ext cx="329422" cy="106021"/>
              <a:chOff x="5533971" y="1962532"/>
              <a:chExt cx="695917" cy="223972"/>
            </a:xfrm>
          </p:grpSpPr>
          <p:sp>
            <p:nvSpPr>
              <p:cNvPr id="102" name="Rectangle: Rounded Corners 42">
                <a:extLst>
                  <a:ext uri="{FF2B5EF4-FFF2-40B4-BE49-F238E27FC236}">
                    <a16:creationId xmlns:a16="http://schemas.microsoft.com/office/drawing/2014/main" id="{065DE7EC-F409-4D9D-921C-04B15BEFE7B7}"/>
                  </a:ext>
                </a:extLst>
              </p:cNvPr>
              <p:cNvSpPr/>
              <p:nvPr/>
            </p:nvSpPr>
            <p:spPr>
              <a:xfrm>
                <a:off x="5533971" y="1962532"/>
                <a:ext cx="695917" cy="223972"/>
              </a:xfrm>
              <a:prstGeom prst="roundRect">
                <a:avLst/>
              </a:prstGeom>
              <a:no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2400" kern="0" dirty="0">
                  <a:solidFill>
                    <a:prstClr val="white"/>
                  </a:solidFill>
                  <a:latin typeface="HelveticaNeueLT Std"/>
                  <a:ea typeface=""/>
                  <a:cs typeface=""/>
                </a:endParaRPr>
              </a:p>
            </p:txBody>
          </p:sp>
          <p:sp>
            <p:nvSpPr>
              <p:cNvPr id="103" name="Oval 102">
                <a:extLst>
                  <a:ext uri="{FF2B5EF4-FFF2-40B4-BE49-F238E27FC236}">
                    <a16:creationId xmlns:a16="http://schemas.microsoft.com/office/drawing/2014/main" id="{980B6764-A4F5-43D5-8B84-5951BDC36D16}"/>
                  </a:ext>
                </a:extLst>
              </p:cNvPr>
              <p:cNvSpPr/>
              <p:nvPr/>
            </p:nvSpPr>
            <p:spPr>
              <a:xfrm>
                <a:off x="5609889"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sp>
            <p:nvSpPr>
              <p:cNvPr id="104" name="Oval 103">
                <a:extLst>
                  <a:ext uri="{FF2B5EF4-FFF2-40B4-BE49-F238E27FC236}">
                    <a16:creationId xmlns:a16="http://schemas.microsoft.com/office/drawing/2014/main" id="{8D49AD61-431F-4EAD-84B1-A6844C5B1649}"/>
                  </a:ext>
                </a:extLst>
              </p:cNvPr>
              <p:cNvSpPr/>
              <p:nvPr/>
            </p:nvSpPr>
            <p:spPr>
              <a:xfrm>
                <a:off x="5713877"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sp>
            <p:nvSpPr>
              <p:cNvPr id="105" name="Oval 104">
                <a:extLst>
                  <a:ext uri="{FF2B5EF4-FFF2-40B4-BE49-F238E27FC236}">
                    <a16:creationId xmlns:a16="http://schemas.microsoft.com/office/drawing/2014/main" id="{09CABB77-B58C-4272-9E50-DEDDFD24BB34}"/>
                  </a:ext>
                </a:extLst>
              </p:cNvPr>
              <p:cNvSpPr/>
              <p:nvPr/>
            </p:nvSpPr>
            <p:spPr>
              <a:xfrm>
                <a:off x="5817864"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grpSp>
      </p:grpSp>
      <p:grpSp>
        <p:nvGrpSpPr>
          <p:cNvPr id="74" name="Group 73">
            <a:extLst>
              <a:ext uri="{FF2B5EF4-FFF2-40B4-BE49-F238E27FC236}">
                <a16:creationId xmlns:a16="http://schemas.microsoft.com/office/drawing/2014/main" id="{710BA333-F2CD-4C66-BE09-6B3610790261}"/>
              </a:ext>
            </a:extLst>
          </p:cNvPr>
          <p:cNvGrpSpPr/>
          <p:nvPr/>
        </p:nvGrpSpPr>
        <p:grpSpPr>
          <a:xfrm>
            <a:off x="6581835" y="4514358"/>
            <a:ext cx="378349" cy="378349"/>
            <a:chOff x="9246012" y="5850592"/>
            <a:chExt cx="526942" cy="526942"/>
          </a:xfrm>
        </p:grpSpPr>
        <p:sp>
          <p:nvSpPr>
            <p:cNvPr id="94" name="Oval 93">
              <a:extLst>
                <a:ext uri="{FF2B5EF4-FFF2-40B4-BE49-F238E27FC236}">
                  <a16:creationId xmlns:a16="http://schemas.microsoft.com/office/drawing/2014/main" id="{A8E80725-B134-438B-8E7F-58C5685B7C6B}"/>
                </a:ext>
              </a:extLst>
            </p:cNvPr>
            <p:cNvSpPr/>
            <p:nvPr/>
          </p:nvSpPr>
          <p:spPr bwMode="auto">
            <a:xfrm>
              <a:off x="9246012" y="5850592"/>
              <a:ext cx="526942" cy="52694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a:extLst>
                <a:ext uri="{FF2B5EF4-FFF2-40B4-BE49-F238E27FC236}">
                  <a16:creationId xmlns:a16="http://schemas.microsoft.com/office/drawing/2014/main" id="{94449D70-B515-458A-A43C-99A3A460D58B}"/>
                </a:ext>
              </a:extLst>
            </p:cNvPr>
            <p:cNvGrpSpPr/>
            <p:nvPr/>
          </p:nvGrpSpPr>
          <p:grpSpPr>
            <a:xfrm>
              <a:off x="9344772" y="6061053"/>
              <a:ext cx="329422" cy="106021"/>
              <a:chOff x="5533971" y="1962532"/>
              <a:chExt cx="695917" cy="223972"/>
            </a:xfrm>
          </p:grpSpPr>
          <p:sp>
            <p:nvSpPr>
              <p:cNvPr id="96" name="Rectangle: Rounded Corners 42">
                <a:extLst>
                  <a:ext uri="{FF2B5EF4-FFF2-40B4-BE49-F238E27FC236}">
                    <a16:creationId xmlns:a16="http://schemas.microsoft.com/office/drawing/2014/main" id="{168F9355-EBD0-48BD-8942-8316E4470D30}"/>
                  </a:ext>
                </a:extLst>
              </p:cNvPr>
              <p:cNvSpPr/>
              <p:nvPr/>
            </p:nvSpPr>
            <p:spPr>
              <a:xfrm>
                <a:off x="5533971" y="1962532"/>
                <a:ext cx="695917" cy="223972"/>
              </a:xfrm>
              <a:prstGeom prst="roundRect">
                <a:avLst/>
              </a:prstGeom>
              <a:no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2400" kern="0" dirty="0">
                  <a:solidFill>
                    <a:prstClr val="white"/>
                  </a:solidFill>
                  <a:latin typeface="HelveticaNeueLT Std"/>
                  <a:ea typeface=""/>
                  <a:cs typeface=""/>
                </a:endParaRPr>
              </a:p>
            </p:txBody>
          </p:sp>
          <p:sp>
            <p:nvSpPr>
              <p:cNvPr id="97" name="Oval 96">
                <a:extLst>
                  <a:ext uri="{FF2B5EF4-FFF2-40B4-BE49-F238E27FC236}">
                    <a16:creationId xmlns:a16="http://schemas.microsoft.com/office/drawing/2014/main" id="{702BE134-52D7-4B0D-9B77-43721CAFD1E2}"/>
                  </a:ext>
                </a:extLst>
              </p:cNvPr>
              <p:cNvSpPr/>
              <p:nvPr/>
            </p:nvSpPr>
            <p:spPr>
              <a:xfrm>
                <a:off x="5609889"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sp>
            <p:nvSpPr>
              <p:cNvPr id="98" name="Oval 97">
                <a:extLst>
                  <a:ext uri="{FF2B5EF4-FFF2-40B4-BE49-F238E27FC236}">
                    <a16:creationId xmlns:a16="http://schemas.microsoft.com/office/drawing/2014/main" id="{08B47C13-E4F5-4B03-8718-0CF8045B4E9E}"/>
                  </a:ext>
                </a:extLst>
              </p:cNvPr>
              <p:cNvSpPr/>
              <p:nvPr/>
            </p:nvSpPr>
            <p:spPr>
              <a:xfrm>
                <a:off x="5713877"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sp>
            <p:nvSpPr>
              <p:cNvPr id="99" name="Oval 98">
                <a:extLst>
                  <a:ext uri="{FF2B5EF4-FFF2-40B4-BE49-F238E27FC236}">
                    <a16:creationId xmlns:a16="http://schemas.microsoft.com/office/drawing/2014/main" id="{5F2FDE66-A3C3-43E4-B91E-E74FCF3A6717}"/>
                  </a:ext>
                </a:extLst>
              </p:cNvPr>
              <p:cNvSpPr/>
              <p:nvPr/>
            </p:nvSpPr>
            <p:spPr>
              <a:xfrm>
                <a:off x="5817864"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grpSp>
      </p:grpSp>
      <p:grpSp>
        <p:nvGrpSpPr>
          <p:cNvPr id="75" name="Group 74">
            <a:extLst>
              <a:ext uri="{FF2B5EF4-FFF2-40B4-BE49-F238E27FC236}">
                <a16:creationId xmlns:a16="http://schemas.microsoft.com/office/drawing/2014/main" id="{28FC69D7-DBED-4AC3-9EE6-DA5A8B65F23A}"/>
              </a:ext>
            </a:extLst>
          </p:cNvPr>
          <p:cNvGrpSpPr/>
          <p:nvPr/>
        </p:nvGrpSpPr>
        <p:grpSpPr>
          <a:xfrm>
            <a:off x="6023731" y="4514358"/>
            <a:ext cx="378349" cy="378349"/>
            <a:chOff x="9246012" y="5850592"/>
            <a:chExt cx="526942" cy="526942"/>
          </a:xfrm>
        </p:grpSpPr>
        <p:sp>
          <p:nvSpPr>
            <p:cNvPr id="88" name="Oval 87">
              <a:extLst>
                <a:ext uri="{FF2B5EF4-FFF2-40B4-BE49-F238E27FC236}">
                  <a16:creationId xmlns:a16="http://schemas.microsoft.com/office/drawing/2014/main" id="{56EE86F7-F8F3-40D9-8F37-30BC21F4503C}"/>
                </a:ext>
              </a:extLst>
            </p:cNvPr>
            <p:cNvSpPr/>
            <p:nvPr/>
          </p:nvSpPr>
          <p:spPr bwMode="auto">
            <a:xfrm>
              <a:off x="9246012" y="5850592"/>
              <a:ext cx="526942" cy="526942"/>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88">
              <a:extLst>
                <a:ext uri="{FF2B5EF4-FFF2-40B4-BE49-F238E27FC236}">
                  <a16:creationId xmlns:a16="http://schemas.microsoft.com/office/drawing/2014/main" id="{D642BE0E-C747-4B14-A4F1-E285CCE15016}"/>
                </a:ext>
              </a:extLst>
            </p:cNvPr>
            <p:cNvGrpSpPr/>
            <p:nvPr/>
          </p:nvGrpSpPr>
          <p:grpSpPr>
            <a:xfrm>
              <a:off x="9344772" y="6061053"/>
              <a:ext cx="329422" cy="106021"/>
              <a:chOff x="5533971" y="1962532"/>
              <a:chExt cx="695917" cy="223972"/>
            </a:xfrm>
          </p:grpSpPr>
          <p:sp>
            <p:nvSpPr>
              <p:cNvPr id="90" name="Rectangle: Rounded Corners 42">
                <a:extLst>
                  <a:ext uri="{FF2B5EF4-FFF2-40B4-BE49-F238E27FC236}">
                    <a16:creationId xmlns:a16="http://schemas.microsoft.com/office/drawing/2014/main" id="{DF16765F-229B-41BE-A065-F3AFEF87EA0A}"/>
                  </a:ext>
                </a:extLst>
              </p:cNvPr>
              <p:cNvSpPr/>
              <p:nvPr/>
            </p:nvSpPr>
            <p:spPr>
              <a:xfrm>
                <a:off x="5533971" y="1962532"/>
                <a:ext cx="695917" cy="223972"/>
              </a:xfrm>
              <a:prstGeom prst="roundRect">
                <a:avLst/>
              </a:prstGeom>
              <a:noFill/>
              <a:ln w="1905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2400" kern="0" dirty="0">
                  <a:solidFill>
                    <a:prstClr val="white"/>
                  </a:solidFill>
                  <a:latin typeface="HelveticaNeueLT Std"/>
                  <a:ea typeface=""/>
                  <a:cs typeface=""/>
                </a:endParaRPr>
              </a:p>
            </p:txBody>
          </p:sp>
          <p:sp>
            <p:nvSpPr>
              <p:cNvPr id="91" name="Oval 90">
                <a:extLst>
                  <a:ext uri="{FF2B5EF4-FFF2-40B4-BE49-F238E27FC236}">
                    <a16:creationId xmlns:a16="http://schemas.microsoft.com/office/drawing/2014/main" id="{9B1391E3-48FA-4504-934D-95FF464ED63D}"/>
                  </a:ext>
                </a:extLst>
              </p:cNvPr>
              <p:cNvSpPr/>
              <p:nvPr/>
            </p:nvSpPr>
            <p:spPr>
              <a:xfrm>
                <a:off x="5609889"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sp>
            <p:nvSpPr>
              <p:cNvPr id="92" name="Oval 91">
                <a:extLst>
                  <a:ext uri="{FF2B5EF4-FFF2-40B4-BE49-F238E27FC236}">
                    <a16:creationId xmlns:a16="http://schemas.microsoft.com/office/drawing/2014/main" id="{4BC1E9C3-E85F-44CF-8C04-A4EB40DAB6D7}"/>
                  </a:ext>
                </a:extLst>
              </p:cNvPr>
              <p:cNvSpPr/>
              <p:nvPr/>
            </p:nvSpPr>
            <p:spPr>
              <a:xfrm>
                <a:off x="5713877"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sp>
            <p:nvSpPr>
              <p:cNvPr id="93" name="Oval 92">
                <a:extLst>
                  <a:ext uri="{FF2B5EF4-FFF2-40B4-BE49-F238E27FC236}">
                    <a16:creationId xmlns:a16="http://schemas.microsoft.com/office/drawing/2014/main" id="{97EFE763-32ED-4E6B-91C9-26814FAB98E9}"/>
                  </a:ext>
                </a:extLst>
              </p:cNvPr>
              <p:cNvSpPr/>
              <p:nvPr/>
            </p:nvSpPr>
            <p:spPr>
              <a:xfrm>
                <a:off x="5817864" y="2049939"/>
                <a:ext cx="49158" cy="49158"/>
              </a:xfrm>
              <a:prstGeom prst="ellipse">
                <a:avLst/>
              </a:prstGeom>
              <a:solidFill>
                <a:srgbClr val="FFFFFF"/>
              </a:solidFill>
              <a:ln w="19050" cap="flat" cmpd="sng" algn="ctr">
                <a:solidFill>
                  <a:schemeClr val="tx1"/>
                </a:solidFill>
                <a:prstDash val="solid"/>
              </a:ln>
              <a:effectLst/>
            </p:spPr>
            <p:txBody>
              <a:bodyPr rtlCol="0" anchor="ctr"/>
              <a:lstStyle/>
              <a:p>
                <a:pPr algn="ctr" defTabSz="914400">
                  <a:defRPr/>
                </a:pPr>
                <a:endParaRPr lang="en-US" sz="2400" kern="0" dirty="0">
                  <a:solidFill>
                    <a:prstClr val="white"/>
                  </a:solidFill>
                  <a:latin typeface="HelveticaNeueLT Std"/>
                  <a:ea typeface=""/>
                  <a:cs typeface=""/>
                </a:endParaRPr>
              </a:p>
            </p:txBody>
          </p:sp>
        </p:grpSp>
      </p:grpSp>
      <p:cxnSp>
        <p:nvCxnSpPr>
          <p:cNvPr id="76" name="Straight Connector 75">
            <a:extLst>
              <a:ext uri="{FF2B5EF4-FFF2-40B4-BE49-F238E27FC236}">
                <a16:creationId xmlns:a16="http://schemas.microsoft.com/office/drawing/2014/main" id="{CD1648C4-7D6F-47AB-A387-5C4586E43F79}"/>
              </a:ext>
            </a:extLst>
          </p:cNvPr>
          <p:cNvCxnSpPr>
            <a:cxnSpLocks/>
            <a:stCxn id="132" idx="6"/>
            <a:endCxn id="65" idx="4"/>
          </p:cNvCxnSpPr>
          <p:nvPr/>
        </p:nvCxnSpPr>
        <p:spPr>
          <a:xfrm flipV="1">
            <a:off x="6007035" y="3667366"/>
            <a:ext cx="1014838" cy="1594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E763A37-8773-4CE6-A512-AC7287BC95DA}"/>
              </a:ext>
            </a:extLst>
          </p:cNvPr>
          <p:cNvCxnSpPr>
            <a:cxnSpLocks/>
            <a:stCxn id="65" idx="4"/>
            <a:endCxn id="128" idx="2"/>
          </p:cNvCxnSpPr>
          <p:nvPr/>
        </p:nvCxnSpPr>
        <p:spPr>
          <a:xfrm>
            <a:off x="7021875" y="3667366"/>
            <a:ext cx="1070067" cy="1594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C938A3B-09E6-4635-A0FD-7AAFB00A97F3}"/>
              </a:ext>
            </a:extLst>
          </p:cNvPr>
          <p:cNvCxnSpPr>
            <a:cxnSpLocks/>
            <a:stCxn id="65" idx="4"/>
            <a:endCxn id="120" idx="0"/>
          </p:cNvCxnSpPr>
          <p:nvPr/>
        </p:nvCxnSpPr>
        <p:spPr>
          <a:xfrm flipH="1">
            <a:off x="6212906" y="3667367"/>
            <a:ext cx="808968" cy="31056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09C236B-0AFD-4CBF-AF73-3831473680D2}"/>
              </a:ext>
            </a:extLst>
          </p:cNvPr>
          <p:cNvCxnSpPr>
            <a:cxnSpLocks/>
            <a:stCxn id="65" idx="4"/>
            <a:endCxn id="124" idx="0"/>
          </p:cNvCxnSpPr>
          <p:nvPr/>
        </p:nvCxnSpPr>
        <p:spPr>
          <a:xfrm>
            <a:off x="7021874" y="3667367"/>
            <a:ext cx="865346" cy="31056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CC69888-2EA6-4FD1-ACCA-B76F4687D772}"/>
              </a:ext>
            </a:extLst>
          </p:cNvPr>
          <p:cNvCxnSpPr>
            <a:cxnSpLocks/>
            <a:stCxn id="65" idx="4"/>
            <a:endCxn id="112" idx="0"/>
          </p:cNvCxnSpPr>
          <p:nvPr/>
        </p:nvCxnSpPr>
        <p:spPr>
          <a:xfrm>
            <a:off x="7021873" y="3667367"/>
            <a:ext cx="307242" cy="31056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2D5B38A-0F8D-4F5A-9CD1-BABE4881C48C}"/>
              </a:ext>
            </a:extLst>
          </p:cNvPr>
          <p:cNvCxnSpPr>
            <a:cxnSpLocks/>
            <a:stCxn id="65" idx="4"/>
            <a:endCxn id="116" idx="0"/>
          </p:cNvCxnSpPr>
          <p:nvPr/>
        </p:nvCxnSpPr>
        <p:spPr>
          <a:xfrm flipH="1">
            <a:off x="6771010" y="3667367"/>
            <a:ext cx="250864" cy="31056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34CA688-A4A8-4C1E-8EEA-8E3CEA97AAC2}"/>
              </a:ext>
            </a:extLst>
          </p:cNvPr>
          <p:cNvCxnSpPr>
            <a:cxnSpLocks/>
            <a:stCxn id="128" idx="2"/>
            <a:endCxn id="112" idx="1"/>
          </p:cNvCxnSpPr>
          <p:nvPr/>
        </p:nvCxnSpPr>
        <p:spPr>
          <a:xfrm flipH="1">
            <a:off x="7457755" y="3826819"/>
            <a:ext cx="634186" cy="20439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3887DC5-D631-43EC-AF8D-EAC775FB8360}"/>
              </a:ext>
            </a:extLst>
          </p:cNvPr>
          <p:cNvCxnSpPr>
            <a:cxnSpLocks/>
            <a:stCxn id="132" idx="6"/>
            <a:endCxn id="120" idx="0"/>
          </p:cNvCxnSpPr>
          <p:nvPr/>
        </p:nvCxnSpPr>
        <p:spPr>
          <a:xfrm>
            <a:off x="6007036" y="3826819"/>
            <a:ext cx="205870" cy="15111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BF219C4-D218-44C4-8B99-BE6FC2C950F6}"/>
              </a:ext>
            </a:extLst>
          </p:cNvPr>
          <p:cNvCxnSpPr>
            <a:stCxn id="124" idx="4"/>
            <a:endCxn id="106" idx="0"/>
          </p:cNvCxnSpPr>
          <p:nvPr/>
        </p:nvCxnSpPr>
        <p:spPr>
          <a:xfrm>
            <a:off x="7887221" y="4341783"/>
            <a:ext cx="0" cy="17257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EFC9717-4FE0-46DF-BE8C-DD6598D16913}"/>
              </a:ext>
            </a:extLst>
          </p:cNvPr>
          <p:cNvCxnSpPr>
            <a:stCxn id="112" idx="4"/>
            <a:endCxn id="100" idx="0"/>
          </p:cNvCxnSpPr>
          <p:nvPr/>
        </p:nvCxnSpPr>
        <p:spPr>
          <a:xfrm>
            <a:off x="7329114" y="4341783"/>
            <a:ext cx="0" cy="17257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A18D4D-D8C2-401C-AA64-CB7303D0358F}"/>
              </a:ext>
            </a:extLst>
          </p:cNvPr>
          <p:cNvCxnSpPr>
            <a:stCxn id="116" idx="4"/>
            <a:endCxn id="94" idx="0"/>
          </p:cNvCxnSpPr>
          <p:nvPr/>
        </p:nvCxnSpPr>
        <p:spPr>
          <a:xfrm>
            <a:off x="6771010" y="4341783"/>
            <a:ext cx="0" cy="17257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FECB0ED-8EDA-4629-8ACC-4667B54A8CEF}"/>
              </a:ext>
            </a:extLst>
          </p:cNvPr>
          <p:cNvCxnSpPr>
            <a:stCxn id="120" idx="4"/>
            <a:endCxn id="88" idx="0"/>
          </p:cNvCxnSpPr>
          <p:nvPr/>
        </p:nvCxnSpPr>
        <p:spPr>
          <a:xfrm>
            <a:off x="6212906" y="4341783"/>
            <a:ext cx="0" cy="17257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48639" y="405244"/>
            <a:ext cx="13514832" cy="1150253"/>
          </a:xfrm>
        </p:spPr>
        <p:txBody>
          <a:bodyPr/>
          <a:lstStyle/>
          <a:p>
            <a:r>
              <a:rPr lang="en-US" dirty="0"/>
              <a:t>Trends that impact how data is generated and consumed</a:t>
            </a:r>
          </a:p>
        </p:txBody>
      </p:sp>
      <p:sp>
        <p:nvSpPr>
          <p:cNvPr id="3" name="TextBox 2">
            <a:extLst>
              <a:ext uri="{FF2B5EF4-FFF2-40B4-BE49-F238E27FC236}">
                <a16:creationId xmlns:a16="http://schemas.microsoft.com/office/drawing/2014/main" id="{DE8022F8-862F-924F-BFBB-279591110B6F}"/>
              </a:ext>
            </a:extLst>
          </p:cNvPr>
          <p:cNvSpPr txBox="1"/>
          <p:nvPr/>
        </p:nvSpPr>
        <p:spPr>
          <a:xfrm>
            <a:off x="1122981" y="5291601"/>
            <a:ext cx="3147362" cy="923330"/>
          </a:xfrm>
          <a:prstGeom prst="rect">
            <a:avLst/>
          </a:prstGeom>
          <a:noFill/>
        </p:spPr>
        <p:txBody>
          <a:bodyPr wrap="square" rtlCol="0">
            <a:spAutoFit/>
          </a:bodyPr>
          <a:lstStyle/>
          <a:p>
            <a:pPr algn="ctr"/>
            <a:r>
              <a:rPr lang="en-US" sz="1800" dirty="0">
                <a:latin typeface="Amazon Ember" panose="02000000000000000000" pitchFamily="2" charset="0"/>
                <a:ea typeface="Amazon Ember" panose="02000000000000000000" pitchFamily="2" charset="0"/>
                <a:cs typeface="Amazon Ember" charset="0"/>
              </a:rPr>
              <a:t>Data grows 10 times every </a:t>
            </a:r>
            <a:br>
              <a:rPr lang="en-US" sz="1800" dirty="0">
                <a:latin typeface="Amazon Ember" panose="02000000000000000000" pitchFamily="2" charset="0"/>
                <a:ea typeface="Amazon Ember" panose="02000000000000000000" pitchFamily="2" charset="0"/>
                <a:cs typeface="Amazon Ember" charset="0"/>
              </a:rPr>
            </a:br>
            <a:r>
              <a:rPr lang="en-US" sz="1800" dirty="0">
                <a:latin typeface="Amazon Ember" panose="02000000000000000000" pitchFamily="2" charset="0"/>
                <a:ea typeface="Amazon Ember" panose="02000000000000000000" pitchFamily="2" charset="0"/>
                <a:cs typeface="Amazon Ember" charset="0"/>
              </a:rPr>
              <a:t>5 years driven by network- connected smart devices</a:t>
            </a:r>
          </a:p>
        </p:txBody>
      </p:sp>
      <p:sp>
        <p:nvSpPr>
          <p:cNvPr id="5" name="TextBox 4">
            <a:extLst>
              <a:ext uri="{FF2B5EF4-FFF2-40B4-BE49-F238E27FC236}">
                <a16:creationId xmlns:a16="http://schemas.microsoft.com/office/drawing/2014/main" id="{3DEEFBFF-49DF-744F-8956-BE0536CE8F90}"/>
              </a:ext>
            </a:extLst>
          </p:cNvPr>
          <p:cNvSpPr txBox="1"/>
          <p:nvPr/>
        </p:nvSpPr>
        <p:spPr>
          <a:xfrm>
            <a:off x="10376117" y="5291603"/>
            <a:ext cx="2731642" cy="923330"/>
          </a:xfrm>
          <a:prstGeom prst="rect">
            <a:avLst/>
          </a:prstGeom>
          <a:noFill/>
        </p:spPr>
        <p:txBody>
          <a:bodyPr wrap="square" rtlCol="0">
            <a:spAutoFit/>
          </a:bodyPr>
          <a:lstStyle/>
          <a:p>
            <a:pPr algn="ctr"/>
            <a:r>
              <a:rPr lang="en-US" sz="1800" dirty="0">
                <a:latin typeface="Amazon Ember" panose="02000000000000000000" pitchFamily="2" charset="0"/>
                <a:ea typeface="Amazon Ember" panose="02000000000000000000" pitchFamily="2" charset="0"/>
                <a:cs typeface="Amazon Ember" charset="0"/>
              </a:rPr>
              <a:t>The transition from </a:t>
            </a:r>
            <a:br>
              <a:rPr lang="en-US" sz="1800" dirty="0">
                <a:latin typeface="Amazon Ember" panose="02000000000000000000" pitchFamily="2" charset="0"/>
                <a:ea typeface="Amazon Ember" panose="02000000000000000000" pitchFamily="2" charset="0"/>
                <a:cs typeface="Amazon Ember" charset="0"/>
              </a:rPr>
            </a:br>
            <a:r>
              <a:rPr lang="en-US" sz="1800" dirty="0">
                <a:latin typeface="Amazon Ember" panose="02000000000000000000" pitchFamily="2" charset="0"/>
                <a:ea typeface="Amazon Ember" panose="02000000000000000000" pitchFamily="2" charset="0"/>
                <a:cs typeface="Amazon Ember" charset="0"/>
              </a:rPr>
              <a:t>IT to DevOps increases the rate of change </a:t>
            </a:r>
          </a:p>
        </p:txBody>
      </p:sp>
      <p:sp>
        <p:nvSpPr>
          <p:cNvPr id="6" name="TextBox 5">
            <a:extLst>
              <a:ext uri="{FF2B5EF4-FFF2-40B4-BE49-F238E27FC236}">
                <a16:creationId xmlns:a16="http://schemas.microsoft.com/office/drawing/2014/main" id="{B53EB989-0E76-794D-95CC-76F5B7B431F4}"/>
              </a:ext>
            </a:extLst>
          </p:cNvPr>
          <p:cNvSpPr txBox="1"/>
          <p:nvPr/>
        </p:nvSpPr>
        <p:spPr>
          <a:xfrm>
            <a:off x="5143513" y="5291602"/>
            <a:ext cx="3811954" cy="1477328"/>
          </a:xfrm>
          <a:prstGeom prst="rect">
            <a:avLst/>
          </a:prstGeom>
          <a:noFill/>
        </p:spPr>
        <p:txBody>
          <a:bodyPr wrap="square" rtlCol="0">
            <a:spAutoFit/>
          </a:bodyPr>
          <a:lstStyle/>
          <a:p>
            <a:pPr algn="ctr"/>
            <a:r>
              <a:rPr lang="en-US" sz="1800" dirty="0">
                <a:latin typeface="Amazon Ember" panose="02000000000000000000" pitchFamily="2" charset="0"/>
                <a:ea typeface="Amazon Ember" panose="02000000000000000000" pitchFamily="2" charset="0"/>
                <a:cs typeface="Amazon Ember" charset="0"/>
              </a:rPr>
              <a:t>Microservices architecture decreases the need for one-size-fits-all databases and increases the need for real-time monitoring and analytics  </a:t>
            </a:r>
          </a:p>
        </p:txBody>
      </p:sp>
      <p:graphicFrame>
        <p:nvGraphicFramePr>
          <p:cNvPr id="10" name="Chart 9">
            <a:extLst>
              <a:ext uri="{FF2B5EF4-FFF2-40B4-BE49-F238E27FC236}">
                <a16:creationId xmlns:a16="http://schemas.microsoft.com/office/drawing/2014/main" id="{D710B4CB-012C-425B-8731-B2551818C9EC}"/>
              </a:ext>
            </a:extLst>
          </p:cNvPr>
          <p:cNvGraphicFramePr/>
          <p:nvPr/>
        </p:nvGraphicFramePr>
        <p:xfrm>
          <a:off x="475259" y="2698018"/>
          <a:ext cx="3460230" cy="2446805"/>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2">
            <a:extLst>
              <a:ext uri="{FF2B5EF4-FFF2-40B4-BE49-F238E27FC236}">
                <a16:creationId xmlns:a16="http://schemas.microsoft.com/office/drawing/2014/main" id="{3A9F4BAF-175B-4683-838E-72BB5E2FEC9B}"/>
              </a:ext>
            </a:extLst>
          </p:cNvPr>
          <p:cNvGrpSpPr>
            <a:grpSpLocks noChangeAspect="1"/>
          </p:cNvGrpSpPr>
          <p:nvPr/>
        </p:nvGrpSpPr>
        <p:grpSpPr bwMode="auto">
          <a:xfrm>
            <a:off x="2052794" y="4040818"/>
            <a:ext cx="273912" cy="368408"/>
            <a:chOff x="2781" y="1510"/>
            <a:chExt cx="200" cy="269"/>
          </a:xfrm>
        </p:grpSpPr>
        <p:sp>
          <p:nvSpPr>
            <p:cNvPr id="12" name="Freeform 13">
              <a:extLst>
                <a:ext uri="{FF2B5EF4-FFF2-40B4-BE49-F238E27FC236}">
                  <a16:creationId xmlns:a16="http://schemas.microsoft.com/office/drawing/2014/main" id="{0CDA6518-59DA-4AB0-BD1D-ED4A3480394F}"/>
                </a:ext>
              </a:extLst>
            </p:cNvPr>
            <p:cNvSpPr>
              <a:spLocks/>
            </p:cNvSpPr>
            <p:nvPr/>
          </p:nvSpPr>
          <p:spPr bwMode="auto">
            <a:xfrm>
              <a:off x="2781" y="1510"/>
              <a:ext cx="200" cy="269"/>
            </a:xfrm>
            <a:custGeom>
              <a:avLst/>
              <a:gdLst>
                <a:gd name="T0" fmla="*/ 0 w 200"/>
                <a:gd name="T1" fmla="*/ 320 h 320"/>
                <a:gd name="T2" fmla="*/ 200 w 200"/>
                <a:gd name="T3" fmla="*/ 320 h 320"/>
                <a:gd name="T4" fmla="*/ 200 w 200"/>
                <a:gd name="T5" fmla="*/ 73 h 320"/>
                <a:gd name="T6" fmla="*/ 125 w 200"/>
                <a:gd name="T7" fmla="*/ 73 h 320"/>
                <a:gd name="T8" fmla="*/ 125 w 200"/>
                <a:gd name="T9" fmla="*/ 0 h 320"/>
                <a:gd name="T10" fmla="*/ 0 w 200"/>
                <a:gd name="T11" fmla="*/ 0 h 320"/>
                <a:gd name="T12" fmla="*/ 0 w 200"/>
                <a:gd name="T13" fmla="*/ 320 h 320"/>
              </a:gdLst>
              <a:ahLst/>
              <a:cxnLst>
                <a:cxn ang="0">
                  <a:pos x="T0" y="T1"/>
                </a:cxn>
                <a:cxn ang="0">
                  <a:pos x="T2" y="T3"/>
                </a:cxn>
                <a:cxn ang="0">
                  <a:pos x="T4" y="T5"/>
                </a:cxn>
                <a:cxn ang="0">
                  <a:pos x="T6" y="T7"/>
                </a:cxn>
                <a:cxn ang="0">
                  <a:pos x="T8" y="T9"/>
                </a:cxn>
                <a:cxn ang="0">
                  <a:pos x="T10" y="T11"/>
                </a:cxn>
                <a:cxn ang="0">
                  <a:pos x="T12" y="T13"/>
                </a:cxn>
              </a:cxnLst>
              <a:rect l="0" t="0" r="r" b="b"/>
              <a:pathLst>
                <a:path w="200" h="320">
                  <a:moveTo>
                    <a:pt x="0" y="320"/>
                  </a:moveTo>
                  <a:lnTo>
                    <a:pt x="200" y="320"/>
                  </a:lnTo>
                  <a:lnTo>
                    <a:pt x="200" y="73"/>
                  </a:lnTo>
                  <a:lnTo>
                    <a:pt x="125" y="73"/>
                  </a:lnTo>
                  <a:lnTo>
                    <a:pt x="125" y="0"/>
                  </a:lnTo>
                  <a:lnTo>
                    <a:pt x="0" y="0"/>
                  </a:lnTo>
                  <a:lnTo>
                    <a:pt x="0" y="320"/>
                  </a:lnTo>
                  <a:close/>
                </a:path>
              </a:pathLst>
            </a:custGeom>
            <a:solidFill>
              <a:schemeClr val="bg1"/>
            </a:solidFill>
            <a:ln w="15875"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defRPr/>
              </a:pPr>
              <a:endParaRPr lang="en-US" sz="1800" kern="0">
                <a:solidFill>
                  <a:srgbClr val="474746"/>
                </a:solidFill>
              </a:endParaRPr>
            </a:p>
          </p:txBody>
        </p:sp>
        <p:sp>
          <p:nvSpPr>
            <p:cNvPr id="13" name="Freeform 14">
              <a:extLst>
                <a:ext uri="{FF2B5EF4-FFF2-40B4-BE49-F238E27FC236}">
                  <a16:creationId xmlns:a16="http://schemas.microsoft.com/office/drawing/2014/main" id="{B432B13E-F734-448E-B702-67C7EE671A72}"/>
                </a:ext>
              </a:extLst>
            </p:cNvPr>
            <p:cNvSpPr>
              <a:spLocks/>
            </p:cNvSpPr>
            <p:nvPr/>
          </p:nvSpPr>
          <p:spPr bwMode="auto">
            <a:xfrm>
              <a:off x="2904" y="1511"/>
              <a:ext cx="77" cy="63"/>
            </a:xfrm>
            <a:custGeom>
              <a:avLst/>
              <a:gdLst>
                <a:gd name="T0" fmla="*/ 77 w 77"/>
                <a:gd name="T1" fmla="*/ 75 h 75"/>
                <a:gd name="T2" fmla="*/ 77 w 77"/>
                <a:gd name="T3" fmla="*/ 69 h 75"/>
                <a:gd name="T4" fmla="*/ 9 w 77"/>
                <a:gd name="T5" fmla="*/ 0 h 75"/>
                <a:gd name="T6" fmla="*/ 0 w 77"/>
                <a:gd name="T7" fmla="*/ 0 h 75"/>
              </a:gdLst>
              <a:ahLst/>
              <a:cxnLst>
                <a:cxn ang="0">
                  <a:pos x="T0" y="T1"/>
                </a:cxn>
                <a:cxn ang="0">
                  <a:pos x="T2" y="T3"/>
                </a:cxn>
                <a:cxn ang="0">
                  <a:pos x="T4" y="T5"/>
                </a:cxn>
                <a:cxn ang="0">
                  <a:pos x="T6" y="T7"/>
                </a:cxn>
              </a:cxnLst>
              <a:rect l="0" t="0" r="r" b="b"/>
              <a:pathLst>
                <a:path w="77" h="75">
                  <a:moveTo>
                    <a:pt x="77" y="75"/>
                  </a:moveTo>
                  <a:lnTo>
                    <a:pt x="77" y="69"/>
                  </a:lnTo>
                  <a:lnTo>
                    <a:pt x="9" y="0"/>
                  </a:lnTo>
                  <a:lnTo>
                    <a:pt x="0" y="0"/>
                  </a:lnTo>
                </a:path>
              </a:pathLst>
            </a:custGeom>
            <a:noFill/>
            <a:ln w="15875"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sz="1800" kern="0">
                <a:solidFill>
                  <a:srgbClr val="474746"/>
                </a:solidFill>
              </a:endParaRPr>
            </a:p>
          </p:txBody>
        </p:sp>
      </p:grpSp>
      <p:cxnSp>
        <p:nvCxnSpPr>
          <p:cNvPr id="14" name="Straight Connector 13">
            <a:extLst>
              <a:ext uri="{FF2B5EF4-FFF2-40B4-BE49-F238E27FC236}">
                <a16:creationId xmlns:a16="http://schemas.microsoft.com/office/drawing/2014/main" id="{77BA87C8-78D0-4B3A-9D83-46CD08EFA3D3}"/>
              </a:ext>
            </a:extLst>
          </p:cNvPr>
          <p:cNvCxnSpPr>
            <a:cxnSpLocks/>
          </p:cNvCxnSpPr>
          <p:nvPr/>
        </p:nvCxnSpPr>
        <p:spPr>
          <a:xfrm>
            <a:off x="3921392" y="2835065"/>
            <a:ext cx="0" cy="2112698"/>
          </a:xfrm>
          <a:prstGeom prst="line">
            <a:avLst/>
          </a:prstGeom>
          <a:noFill/>
          <a:ln w="19050" cap="rnd" cmpd="sng" algn="ctr">
            <a:gradFill flip="none" rotWithShape="1">
              <a:gsLst>
                <a:gs pos="0">
                  <a:schemeClr val="accent1"/>
                </a:gs>
                <a:gs pos="100000">
                  <a:schemeClr val="accent3"/>
                </a:gs>
              </a:gsLst>
              <a:lin ang="5400000" scaled="1"/>
              <a:tileRect/>
            </a:gradFill>
            <a:prstDash val="solid"/>
            <a:headEnd type="arrow" w="med" len="sm"/>
            <a:tailEnd w="lg" len="sm"/>
          </a:ln>
          <a:effectLst/>
        </p:spPr>
      </p:cxnSp>
      <p:sp>
        <p:nvSpPr>
          <p:cNvPr id="15" name="Freeform 14">
            <a:extLst>
              <a:ext uri="{FF2B5EF4-FFF2-40B4-BE49-F238E27FC236}">
                <a16:creationId xmlns:a16="http://schemas.microsoft.com/office/drawing/2014/main" id="{D8E9A04C-82E1-42EA-BD67-7C4AD5A28275}"/>
              </a:ext>
            </a:extLst>
          </p:cNvPr>
          <p:cNvSpPr>
            <a:spLocks noChangeAspect="1"/>
          </p:cNvSpPr>
          <p:nvPr/>
        </p:nvSpPr>
        <p:spPr bwMode="auto">
          <a:xfrm>
            <a:off x="2697792" y="3453244"/>
            <a:ext cx="335299" cy="329310"/>
          </a:xfrm>
          <a:custGeom>
            <a:avLst/>
            <a:gdLst>
              <a:gd name="T0" fmla="*/ 3 w 121"/>
              <a:gd name="T1" fmla="*/ 90 h 119"/>
              <a:gd name="T2" fmla="*/ 87 w 121"/>
              <a:gd name="T3" fmla="*/ 83 h 119"/>
              <a:gd name="T4" fmla="*/ 109 w 121"/>
              <a:gd name="T5" fmla="*/ 30 h 119"/>
              <a:gd name="T6" fmla="*/ 121 w 121"/>
              <a:gd name="T7" fmla="*/ 17 h 119"/>
              <a:gd name="T8" fmla="*/ 108 w 121"/>
              <a:gd name="T9" fmla="*/ 20 h 119"/>
              <a:gd name="T10" fmla="*/ 118 w 121"/>
              <a:gd name="T11" fmla="*/ 7 h 119"/>
              <a:gd name="T12" fmla="*/ 103 w 121"/>
              <a:gd name="T13" fmla="*/ 12 h 119"/>
              <a:gd name="T14" fmla="*/ 75 w 121"/>
              <a:gd name="T15" fmla="*/ 7 h 119"/>
              <a:gd name="T16" fmla="*/ 60 w 121"/>
              <a:gd name="T17" fmla="*/ 34 h 119"/>
              <a:gd name="T18" fmla="*/ 11 w 121"/>
              <a:gd name="T19" fmla="*/ 9 h 119"/>
              <a:gd name="T20" fmla="*/ 18 w 121"/>
              <a:gd name="T21" fmla="*/ 41 h 119"/>
              <a:gd name="T22" fmla="*/ 8 w 121"/>
              <a:gd name="T23" fmla="*/ 39 h 119"/>
              <a:gd name="T24" fmla="*/ 25 w 121"/>
              <a:gd name="T25" fmla="*/ 63 h 119"/>
              <a:gd name="T26" fmla="*/ 16 w 121"/>
              <a:gd name="T27" fmla="*/ 64 h 119"/>
              <a:gd name="T28" fmla="*/ 38 w 121"/>
              <a:gd name="T29" fmla="*/ 80 h 119"/>
              <a:gd name="T30" fmla="*/ 3 w 121"/>
              <a:gd name="T31"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19">
                <a:moveTo>
                  <a:pt x="3" y="90"/>
                </a:moveTo>
                <a:cubicBezTo>
                  <a:pt x="3" y="90"/>
                  <a:pt x="46" y="119"/>
                  <a:pt x="87" y="83"/>
                </a:cubicBezTo>
                <a:cubicBezTo>
                  <a:pt x="104" y="68"/>
                  <a:pt x="109" y="48"/>
                  <a:pt x="109" y="30"/>
                </a:cubicBezTo>
                <a:cubicBezTo>
                  <a:pt x="109" y="30"/>
                  <a:pt x="119" y="22"/>
                  <a:pt x="121" y="17"/>
                </a:cubicBezTo>
                <a:cubicBezTo>
                  <a:pt x="121" y="17"/>
                  <a:pt x="114" y="19"/>
                  <a:pt x="108" y="20"/>
                </a:cubicBezTo>
                <a:cubicBezTo>
                  <a:pt x="108" y="20"/>
                  <a:pt x="118" y="13"/>
                  <a:pt x="118" y="7"/>
                </a:cubicBezTo>
                <a:cubicBezTo>
                  <a:pt x="118" y="7"/>
                  <a:pt x="110" y="11"/>
                  <a:pt x="103" y="12"/>
                </a:cubicBezTo>
                <a:cubicBezTo>
                  <a:pt x="103" y="12"/>
                  <a:pt x="89" y="0"/>
                  <a:pt x="75" y="7"/>
                </a:cubicBezTo>
                <a:cubicBezTo>
                  <a:pt x="61" y="14"/>
                  <a:pt x="60" y="25"/>
                  <a:pt x="60" y="34"/>
                </a:cubicBezTo>
                <a:cubicBezTo>
                  <a:pt x="60" y="34"/>
                  <a:pt x="30" y="33"/>
                  <a:pt x="11" y="9"/>
                </a:cubicBezTo>
                <a:cubicBezTo>
                  <a:pt x="11" y="9"/>
                  <a:pt x="0" y="27"/>
                  <a:pt x="18" y="41"/>
                </a:cubicBezTo>
                <a:cubicBezTo>
                  <a:pt x="18" y="41"/>
                  <a:pt x="13" y="42"/>
                  <a:pt x="8" y="39"/>
                </a:cubicBezTo>
                <a:cubicBezTo>
                  <a:pt x="8" y="39"/>
                  <a:pt x="6" y="58"/>
                  <a:pt x="25" y="63"/>
                </a:cubicBezTo>
                <a:cubicBezTo>
                  <a:pt x="25" y="63"/>
                  <a:pt x="19" y="64"/>
                  <a:pt x="16" y="64"/>
                </a:cubicBezTo>
                <a:cubicBezTo>
                  <a:pt x="16" y="64"/>
                  <a:pt x="20" y="79"/>
                  <a:pt x="38" y="80"/>
                </a:cubicBezTo>
                <a:cubicBezTo>
                  <a:pt x="38" y="80"/>
                  <a:pt x="28" y="92"/>
                  <a:pt x="3" y="9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6"/>
            <a:endParaRPr lang="en-US" sz="1765">
              <a:solidFill>
                <a:srgbClr val="353535"/>
              </a:solidFill>
              <a:latin typeface="Segoe UI Semilight"/>
            </a:endParaRPr>
          </a:p>
        </p:txBody>
      </p:sp>
      <p:grpSp>
        <p:nvGrpSpPr>
          <p:cNvPr id="16" name="Group 15">
            <a:extLst>
              <a:ext uri="{FF2B5EF4-FFF2-40B4-BE49-F238E27FC236}">
                <a16:creationId xmlns:a16="http://schemas.microsoft.com/office/drawing/2014/main" id="{5BF55657-243C-469D-B4C5-61A0924B7CE4}"/>
              </a:ext>
            </a:extLst>
          </p:cNvPr>
          <p:cNvGrpSpPr/>
          <p:nvPr/>
        </p:nvGrpSpPr>
        <p:grpSpPr>
          <a:xfrm>
            <a:off x="3254194" y="3268222"/>
            <a:ext cx="194208" cy="301485"/>
            <a:chOff x="2159161" y="1402624"/>
            <a:chExt cx="245646" cy="381336"/>
          </a:xfrm>
          <a:solidFill>
            <a:schemeClr val="bg1"/>
          </a:solidFill>
        </p:grpSpPr>
        <p:sp>
          <p:nvSpPr>
            <p:cNvPr id="17" name="AutoShape 3">
              <a:extLst>
                <a:ext uri="{FF2B5EF4-FFF2-40B4-BE49-F238E27FC236}">
                  <a16:creationId xmlns:a16="http://schemas.microsoft.com/office/drawing/2014/main" id="{C669D5D0-BF2B-4D16-AE0B-5ACE9B9488E1}"/>
                </a:ext>
              </a:extLst>
            </p:cNvPr>
            <p:cNvSpPr>
              <a:spLocks noChangeAspect="1" noChangeArrowheads="1" noTextEdit="1"/>
            </p:cNvSpPr>
            <p:nvPr/>
          </p:nvSpPr>
          <p:spPr bwMode="auto">
            <a:xfrm>
              <a:off x="2159161" y="1402624"/>
              <a:ext cx="245646" cy="381336"/>
            </a:xfrm>
            <a:prstGeom prst="rect">
              <a:avLst/>
            </a:pr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18" name="Line 6">
              <a:extLst>
                <a:ext uri="{FF2B5EF4-FFF2-40B4-BE49-F238E27FC236}">
                  <a16:creationId xmlns:a16="http://schemas.microsoft.com/office/drawing/2014/main" id="{57880F0A-21F5-4CBC-8A30-5F6598AD666A}"/>
                </a:ext>
              </a:extLst>
            </p:cNvPr>
            <p:cNvSpPr>
              <a:spLocks noChangeShapeType="1"/>
            </p:cNvSpPr>
            <p:nvPr/>
          </p:nvSpPr>
          <p:spPr bwMode="auto">
            <a:xfrm>
              <a:off x="2166179" y="1465790"/>
              <a:ext cx="233949" cy="0"/>
            </a:xfrm>
            <a:prstGeom prst="line">
              <a:avLst/>
            </a:pr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19" name="Line 7">
              <a:extLst>
                <a:ext uri="{FF2B5EF4-FFF2-40B4-BE49-F238E27FC236}">
                  <a16:creationId xmlns:a16="http://schemas.microsoft.com/office/drawing/2014/main" id="{21279C30-8476-406A-872A-0FB991D21731}"/>
                </a:ext>
              </a:extLst>
            </p:cNvPr>
            <p:cNvSpPr>
              <a:spLocks noChangeShapeType="1"/>
            </p:cNvSpPr>
            <p:nvPr/>
          </p:nvSpPr>
          <p:spPr bwMode="auto">
            <a:xfrm>
              <a:off x="2166179" y="1720794"/>
              <a:ext cx="233949" cy="0"/>
            </a:xfrm>
            <a:prstGeom prst="line">
              <a:avLst/>
            </a:pr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20" name="Line 8">
              <a:extLst>
                <a:ext uri="{FF2B5EF4-FFF2-40B4-BE49-F238E27FC236}">
                  <a16:creationId xmlns:a16="http://schemas.microsoft.com/office/drawing/2014/main" id="{B9595A74-DD53-4EB1-998B-E53A2B9DD5E9}"/>
                </a:ext>
              </a:extLst>
            </p:cNvPr>
            <p:cNvSpPr>
              <a:spLocks noChangeShapeType="1"/>
            </p:cNvSpPr>
            <p:nvPr/>
          </p:nvSpPr>
          <p:spPr bwMode="auto">
            <a:xfrm>
              <a:off x="2258589" y="1436547"/>
              <a:ext cx="51469" cy="0"/>
            </a:xfrm>
            <a:prstGeom prst="line">
              <a:avLst/>
            </a:pr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21" name="Line 9">
              <a:extLst>
                <a:ext uri="{FF2B5EF4-FFF2-40B4-BE49-F238E27FC236}">
                  <a16:creationId xmlns:a16="http://schemas.microsoft.com/office/drawing/2014/main" id="{BDFFB29F-FE6C-4554-90D2-91788305541B}"/>
                </a:ext>
              </a:extLst>
            </p:cNvPr>
            <p:cNvSpPr>
              <a:spLocks noChangeShapeType="1"/>
            </p:cNvSpPr>
            <p:nvPr/>
          </p:nvSpPr>
          <p:spPr bwMode="auto">
            <a:xfrm>
              <a:off x="2267947" y="1752377"/>
              <a:ext cx="32753" cy="0"/>
            </a:xfrm>
            <a:prstGeom prst="line">
              <a:avLst/>
            </a:pr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grpSp>
      <p:grpSp>
        <p:nvGrpSpPr>
          <p:cNvPr id="22" name="Group 23">
            <a:extLst>
              <a:ext uri="{FF2B5EF4-FFF2-40B4-BE49-F238E27FC236}">
                <a16:creationId xmlns:a16="http://schemas.microsoft.com/office/drawing/2014/main" id="{AE38AD02-737D-48BE-BFC4-316C11D4DFB6}"/>
              </a:ext>
            </a:extLst>
          </p:cNvPr>
          <p:cNvGrpSpPr>
            <a:grpSpLocks noChangeAspect="1"/>
          </p:cNvGrpSpPr>
          <p:nvPr/>
        </p:nvGrpSpPr>
        <p:grpSpPr bwMode="auto">
          <a:xfrm>
            <a:off x="2999281" y="3849094"/>
            <a:ext cx="337802" cy="316544"/>
            <a:chOff x="2736" y="1486"/>
            <a:chExt cx="286" cy="268"/>
          </a:xfrm>
          <a:solidFill>
            <a:schemeClr val="bg1"/>
          </a:solidFill>
        </p:grpSpPr>
        <p:sp>
          <p:nvSpPr>
            <p:cNvPr id="23" name="Rectangle 24">
              <a:extLst>
                <a:ext uri="{FF2B5EF4-FFF2-40B4-BE49-F238E27FC236}">
                  <a16:creationId xmlns:a16="http://schemas.microsoft.com/office/drawing/2014/main" id="{7C25000B-8C3F-4B23-8864-1B152A6521D1}"/>
                </a:ext>
              </a:extLst>
            </p:cNvPr>
            <p:cNvSpPr>
              <a:spLocks noChangeArrowheads="1"/>
            </p:cNvSpPr>
            <p:nvPr/>
          </p:nvSpPr>
          <p:spPr bwMode="auto">
            <a:xfrm>
              <a:off x="2736" y="1486"/>
              <a:ext cx="252" cy="151"/>
            </a:xfrm>
            <a:prstGeom prst="rect">
              <a:avLst/>
            </a:pr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24" name="Rectangle 25">
              <a:extLst>
                <a:ext uri="{FF2B5EF4-FFF2-40B4-BE49-F238E27FC236}">
                  <a16:creationId xmlns:a16="http://schemas.microsoft.com/office/drawing/2014/main" id="{97F08915-07FF-4920-9BB3-06CCCDD86E07}"/>
                </a:ext>
              </a:extLst>
            </p:cNvPr>
            <p:cNvSpPr>
              <a:spLocks noChangeArrowheads="1"/>
            </p:cNvSpPr>
            <p:nvPr/>
          </p:nvSpPr>
          <p:spPr bwMode="auto">
            <a:xfrm>
              <a:off x="2988" y="1522"/>
              <a:ext cx="34" cy="77"/>
            </a:xfrm>
            <a:prstGeom prst="rect">
              <a:avLst/>
            </a:pr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25" name="Freeform 26">
              <a:extLst>
                <a:ext uri="{FF2B5EF4-FFF2-40B4-BE49-F238E27FC236}">
                  <a16:creationId xmlns:a16="http://schemas.microsoft.com/office/drawing/2014/main" id="{6F93E8EE-EAB4-47FA-95CF-2D8152983066}"/>
                </a:ext>
              </a:extLst>
            </p:cNvPr>
            <p:cNvSpPr>
              <a:spLocks/>
            </p:cNvSpPr>
            <p:nvPr/>
          </p:nvSpPr>
          <p:spPr bwMode="auto">
            <a:xfrm>
              <a:off x="2822" y="1637"/>
              <a:ext cx="82" cy="39"/>
            </a:xfrm>
            <a:custGeom>
              <a:avLst/>
              <a:gdLst>
                <a:gd name="T0" fmla="*/ 0 w 39"/>
                <a:gd name="T1" fmla="*/ 0 h 19"/>
                <a:gd name="T2" fmla="*/ 20 w 39"/>
                <a:gd name="T3" fmla="*/ 19 h 19"/>
                <a:gd name="T4" fmla="*/ 39 w 39"/>
                <a:gd name="T5" fmla="*/ 0 h 19"/>
              </a:gdLst>
              <a:ahLst/>
              <a:cxnLst>
                <a:cxn ang="0">
                  <a:pos x="T0" y="T1"/>
                </a:cxn>
                <a:cxn ang="0">
                  <a:pos x="T2" y="T3"/>
                </a:cxn>
                <a:cxn ang="0">
                  <a:pos x="T4" y="T5"/>
                </a:cxn>
              </a:cxnLst>
              <a:rect l="0" t="0" r="r" b="b"/>
              <a:pathLst>
                <a:path w="39" h="19">
                  <a:moveTo>
                    <a:pt x="0" y="0"/>
                  </a:moveTo>
                  <a:cubicBezTo>
                    <a:pt x="0" y="10"/>
                    <a:pt x="9" y="19"/>
                    <a:pt x="20" y="19"/>
                  </a:cubicBezTo>
                  <a:cubicBezTo>
                    <a:pt x="30" y="19"/>
                    <a:pt x="39" y="10"/>
                    <a:pt x="39" y="0"/>
                  </a:cubicBezTo>
                </a:path>
              </a:pathLst>
            </a:cu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26" name="Freeform 27">
              <a:extLst>
                <a:ext uri="{FF2B5EF4-FFF2-40B4-BE49-F238E27FC236}">
                  <a16:creationId xmlns:a16="http://schemas.microsoft.com/office/drawing/2014/main" id="{8CD0A316-32EC-4272-9868-125E3E253BB0}"/>
                </a:ext>
              </a:extLst>
            </p:cNvPr>
            <p:cNvSpPr>
              <a:spLocks/>
            </p:cNvSpPr>
            <p:nvPr/>
          </p:nvSpPr>
          <p:spPr bwMode="auto">
            <a:xfrm>
              <a:off x="2820" y="1676"/>
              <a:ext cx="44" cy="78"/>
            </a:xfrm>
            <a:custGeom>
              <a:avLst/>
              <a:gdLst>
                <a:gd name="T0" fmla="*/ 44 w 44"/>
                <a:gd name="T1" fmla="*/ 0 h 78"/>
                <a:gd name="T2" fmla="*/ 44 w 44"/>
                <a:gd name="T3" fmla="*/ 34 h 78"/>
                <a:gd name="T4" fmla="*/ 0 w 44"/>
                <a:gd name="T5" fmla="*/ 78 h 78"/>
              </a:gdLst>
              <a:ahLst/>
              <a:cxnLst>
                <a:cxn ang="0">
                  <a:pos x="T0" y="T1"/>
                </a:cxn>
                <a:cxn ang="0">
                  <a:pos x="T2" y="T3"/>
                </a:cxn>
                <a:cxn ang="0">
                  <a:pos x="T4" y="T5"/>
                </a:cxn>
              </a:cxnLst>
              <a:rect l="0" t="0" r="r" b="b"/>
              <a:pathLst>
                <a:path w="44" h="78">
                  <a:moveTo>
                    <a:pt x="44" y="0"/>
                  </a:moveTo>
                  <a:lnTo>
                    <a:pt x="44" y="34"/>
                  </a:lnTo>
                  <a:lnTo>
                    <a:pt x="0" y="78"/>
                  </a:lnTo>
                </a:path>
              </a:pathLst>
            </a:cu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grpSp>
      <p:grpSp>
        <p:nvGrpSpPr>
          <p:cNvPr id="27" name="Group 4">
            <a:extLst>
              <a:ext uri="{FF2B5EF4-FFF2-40B4-BE49-F238E27FC236}">
                <a16:creationId xmlns:a16="http://schemas.microsoft.com/office/drawing/2014/main" id="{98B8AB4F-0844-44DE-A8CE-9996E27FB1E8}"/>
              </a:ext>
            </a:extLst>
          </p:cNvPr>
          <p:cNvGrpSpPr>
            <a:grpSpLocks noChangeAspect="1"/>
          </p:cNvGrpSpPr>
          <p:nvPr/>
        </p:nvGrpSpPr>
        <p:grpSpPr bwMode="auto">
          <a:xfrm>
            <a:off x="2476307" y="4050681"/>
            <a:ext cx="392694" cy="283418"/>
            <a:chOff x="2302" y="905"/>
            <a:chExt cx="2131" cy="1538"/>
          </a:xfrm>
          <a:noFill/>
        </p:grpSpPr>
        <p:sp>
          <p:nvSpPr>
            <p:cNvPr id="28" name="Oval 5">
              <a:extLst>
                <a:ext uri="{FF2B5EF4-FFF2-40B4-BE49-F238E27FC236}">
                  <a16:creationId xmlns:a16="http://schemas.microsoft.com/office/drawing/2014/main" id="{828E0E5E-5CE2-452E-8F5D-5AA175D0372F}"/>
                </a:ext>
              </a:extLst>
            </p:cNvPr>
            <p:cNvSpPr>
              <a:spLocks noChangeArrowheads="1"/>
            </p:cNvSpPr>
            <p:nvPr/>
          </p:nvSpPr>
          <p:spPr bwMode="auto">
            <a:xfrm>
              <a:off x="3026" y="1446"/>
              <a:ext cx="683" cy="685"/>
            </a:xfrm>
            <a:prstGeom prst="ellipse">
              <a:avLst/>
            </a:prstGeom>
            <a:grp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29" name="Freeform 6">
              <a:extLst>
                <a:ext uri="{FF2B5EF4-FFF2-40B4-BE49-F238E27FC236}">
                  <a16:creationId xmlns:a16="http://schemas.microsoft.com/office/drawing/2014/main" id="{DD7079A2-ED3A-47E0-B4F3-6E6506AF39E0}"/>
                </a:ext>
              </a:extLst>
            </p:cNvPr>
            <p:cNvSpPr>
              <a:spLocks noEditPoints="1"/>
            </p:cNvSpPr>
            <p:nvPr/>
          </p:nvSpPr>
          <p:spPr bwMode="auto">
            <a:xfrm>
              <a:off x="2302" y="905"/>
              <a:ext cx="2131" cy="1538"/>
            </a:xfrm>
            <a:custGeom>
              <a:avLst/>
              <a:gdLst>
                <a:gd name="T0" fmla="*/ 1363 w 1566"/>
                <a:gd name="T1" fmla="*/ 164 h 1129"/>
                <a:gd name="T2" fmla="*/ 1100 w 1566"/>
                <a:gd name="T3" fmla="*/ 164 h 1129"/>
                <a:gd name="T4" fmla="*/ 940 w 1566"/>
                <a:gd name="T5" fmla="*/ 0 h 1129"/>
                <a:gd name="T6" fmla="*/ 626 w 1566"/>
                <a:gd name="T7" fmla="*/ 0 h 1129"/>
                <a:gd name="T8" fmla="*/ 466 w 1566"/>
                <a:gd name="T9" fmla="*/ 164 h 1129"/>
                <a:gd name="T10" fmla="*/ 204 w 1566"/>
                <a:gd name="T11" fmla="*/ 164 h 1129"/>
                <a:gd name="T12" fmla="*/ 0 w 1566"/>
                <a:gd name="T13" fmla="*/ 368 h 1129"/>
                <a:gd name="T14" fmla="*/ 0 w 1566"/>
                <a:gd name="T15" fmla="*/ 925 h 1129"/>
                <a:gd name="T16" fmla="*/ 204 w 1566"/>
                <a:gd name="T17" fmla="*/ 1129 h 1129"/>
                <a:gd name="T18" fmla="*/ 1363 w 1566"/>
                <a:gd name="T19" fmla="*/ 1129 h 1129"/>
                <a:gd name="T20" fmla="*/ 1566 w 1566"/>
                <a:gd name="T21" fmla="*/ 925 h 1129"/>
                <a:gd name="T22" fmla="*/ 1566 w 1566"/>
                <a:gd name="T23" fmla="*/ 368 h 1129"/>
                <a:gd name="T24" fmla="*/ 1363 w 1566"/>
                <a:gd name="T25" fmla="*/ 164 h 1129"/>
                <a:gd name="T26" fmla="*/ 783 w 1566"/>
                <a:gd name="T27" fmla="*/ 1007 h 1129"/>
                <a:gd name="T28" fmla="*/ 423 w 1566"/>
                <a:gd name="T29" fmla="*/ 647 h 1129"/>
                <a:gd name="T30" fmla="*/ 783 w 1566"/>
                <a:gd name="T31" fmla="*/ 286 h 1129"/>
                <a:gd name="T32" fmla="*/ 1143 w 1566"/>
                <a:gd name="T33" fmla="*/ 647 h 1129"/>
                <a:gd name="T34" fmla="*/ 783 w 1566"/>
                <a:gd name="T35" fmla="*/ 1007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6" h="1129">
                  <a:moveTo>
                    <a:pt x="1363" y="164"/>
                  </a:moveTo>
                  <a:cubicBezTo>
                    <a:pt x="1100" y="164"/>
                    <a:pt x="1100" y="164"/>
                    <a:pt x="1100" y="164"/>
                  </a:cubicBezTo>
                  <a:cubicBezTo>
                    <a:pt x="1100" y="74"/>
                    <a:pt x="1030" y="0"/>
                    <a:pt x="940" y="0"/>
                  </a:cubicBezTo>
                  <a:cubicBezTo>
                    <a:pt x="626" y="0"/>
                    <a:pt x="626" y="0"/>
                    <a:pt x="626" y="0"/>
                  </a:cubicBezTo>
                  <a:cubicBezTo>
                    <a:pt x="536" y="0"/>
                    <a:pt x="466" y="74"/>
                    <a:pt x="466" y="164"/>
                  </a:cubicBezTo>
                  <a:cubicBezTo>
                    <a:pt x="204" y="164"/>
                    <a:pt x="204" y="164"/>
                    <a:pt x="204" y="164"/>
                  </a:cubicBezTo>
                  <a:cubicBezTo>
                    <a:pt x="90" y="164"/>
                    <a:pt x="0" y="255"/>
                    <a:pt x="0" y="368"/>
                  </a:cubicBezTo>
                  <a:cubicBezTo>
                    <a:pt x="0" y="925"/>
                    <a:pt x="0" y="925"/>
                    <a:pt x="0" y="925"/>
                  </a:cubicBezTo>
                  <a:cubicBezTo>
                    <a:pt x="0" y="1035"/>
                    <a:pt x="90" y="1129"/>
                    <a:pt x="204" y="1129"/>
                  </a:cubicBezTo>
                  <a:cubicBezTo>
                    <a:pt x="1363" y="1129"/>
                    <a:pt x="1363" y="1129"/>
                    <a:pt x="1363" y="1129"/>
                  </a:cubicBezTo>
                  <a:cubicBezTo>
                    <a:pt x="1476" y="1129"/>
                    <a:pt x="1566" y="1035"/>
                    <a:pt x="1566" y="925"/>
                  </a:cubicBezTo>
                  <a:cubicBezTo>
                    <a:pt x="1566" y="368"/>
                    <a:pt x="1566" y="368"/>
                    <a:pt x="1566" y="368"/>
                  </a:cubicBezTo>
                  <a:cubicBezTo>
                    <a:pt x="1566" y="255"/>
                    <a:pt x="1476" y="164"/>
                    <a:pt x="1363" y="164"/>
                  </a:cubicBezTo>
                  <a:close/>
                  <a:moveTo>
                    <a:pt x="783" y="1007"/>
                  </a:moveTo>
                  <a:cubicBezTo>
                    <a:pt x="583" y="1007"/>
                    <a:pt x="423" y="843"/>
                    <a:pt x="423" y="647"/>
                  </a:cubicBezTo>
                  <a:cubicBezTo>
                    <a:pt x="423" y="447"/>
                    <a:pt x="583" y="286"/>
                    <a:pt x="783" y="286"/>
                  </a:cubicBezTo>
                  <a:cubicBezTo>
                    <a:pt x="983" y="286"/>
                    <a:pt x="1143" y="447"/>
                    <a:pt x="1143" y="647"/>
                  </a:cubicBezTo>
                  <a:cubicBezTo>
                    <a:pt x="1143" y="843"/>
                    <a:pt x="983" y="1007"/>
                    <a:pt x="783" y="1007"/>
                  </a:cubicBezTo>
                  <a:close/>
                </a:path>
              </a:pathLst>
            </a:custGeom>
            <a:solidFill>
              <a:schemeClr val="bg1"/>
            </a:solidFill>
            <a:ln w="19050" cap="rnd">
              <a:solidFill>
                <a:schemeClr val="tx2"/>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grpSp>
      <p:grpSp>
        <p:nvGrpSpPr>
          <p:cNvPr id="30" name="Group 17">
            <a:extLst>
              <a:ext uri="{FF2B5EF4-FFF2-40B4-BE49-F238E27FC236}">
                <a16:creationId xmlns:a16="http://schemas.microsoft.com/office/drawing/2014/main" id="{FEE92351-CEDF-41EC-A754-8C804AA30D6A}"/>
              </a:ext>
            </a:extLst>
          </p:cNvPr>
          <p:cNvGrpSpPr>
            <a:grpSpLocks noChangeAspect="1"/>
          </p:cNvGrpSpPr>
          <p:nvPr/>
        </p:nvGrpSpPr>
        <p:grpSpPr bwMode="auto">
          <a:xfrm>
            <a:off x="3483670" y="2939610"/>
            <a:ext cx="325397" cy="197490"/>
            <a:chOff x="2721" y="1512"/>
            <a:chExt cx="318" cy="193"/>
          </a:xfrm>
        </p:grpSpPr>
        <p:sp>
          <p:nvSpPr>
            <p:cNvPr id="31" name="Freeform 18">
              <a:extLst>
                <a:ext uri="{FF2B5EF4-FFF2-40B4-BE49-F238E27FC236}">
                  <a16:creationId xmlns:a16="http://schemas.microsoft.com/office/drawing/2014/main" id="{635C2750-8F9F-4DE4-94F9-1DFC952850CE}"/>
                </a:ext>
              </a:extLst>
            </p:cNvPr>
            <p:cNvSpPr>
              <a:spLocks/>
            </p:cNvSpPr>
            <p:nvPr/>
          </p:nvSpPr>
          <p:spPr bwMode="auto">
            <a:xfrm>
              <a:off x="2826" y="1675"/>
              <a:ext cx="108" cy="30"/>
            </a:xfrm>
            <a:custGeom>
              <a:avLst/>
              <a:gdLst>
                <a:gd name="T0" fmla="*/ 52 w 52"/>
                <a:gd name="T1" fmla="*/ 14 h 14"/>
                <a:gd name="T2" fmla="*/ 0 w 52"/>
                <a:gd name="T3" fmla="*/ 14 h 14"/>
              </a:gdLst>
              <a:ahLst/>
              <a:cxnLst>
                <a:cxn ang="0">
                  <a:pos x="T0" y="T1"/>
                </a:cxn>
                <a:cxn ang="0">
                  <a:pos x="T2" y="T3"/>
                </a:cxn>
              </a:cxnLst>
              <a:rect l="0" t="0" r="r" b="b"/>
              <a:pathLst>
                <a:path w="52" h="14">
                  <a:moveTo>
                    <a:pt x="52" y="14"/>
                  </a:moveTo>
                  <a:cubicBezTo>
                    <a:pt x="37" y="0"/>
                    <a:pt x="14" y="0"/>
                    <a:pt x="0" y="14"/>
                  </a:cubicBezTo>
                </a:path>
              </a:pathLst>
            </a:cu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32" name="Freeform 19">
              <a:extLst>
                <a:ext uri="{FF2B5EF4-FFF2-40B4-BE49-F238E27FC236}">
                  <a16:creationId xmlns:a16="http://schemas.microsoft.com/office/drawing/2014/main" id="{76358E7C-3CED-4834-A897-7637636022F7}"/>
                </a:ext>
              </a:extLst>
            </p:cNvPr>
            <p:cNvSpPr>
              <a:spLocks/>
            </p:cNvSpPr>
            <p:nvPr/>
          </p:nvSpPr>
          <p:spPr bwMode="auto">
            <a:xfrm>
              <a:off x="2773" y="1595"/>
              <a:ext cx="211" cy="59"/>
            </a:xfrm>
            <a:custGeom>
              <a:avLst/>
              <a:gdLst>
                <a:gd name="T0" fmla="*/ 101 w 101"/>
                <a:gd name="T1" fmla="*/ 28 h 28"/>
                <a:gd name="T2" fmla="*/ 0 w 101"/>
                <a:gd name="T3" fmla="*/ 28 h 28"/>
              </a:gdLst>
              <a:ahLst/>
              <a:cxnLst>
                <a:cxn ang="0">
                  <a:pos x="T0" y="T1"/>
                </a:cxn>
                <a:cxn ang="0">
                  <a:pos x="T2" y="T3"/>
                </a:cxn>
              </a:cxnLst>
              <a:rect l="0" t="0" r="r" b="b"/>
              <a:pathLst>
                <a:path w="101" h="28">
                  <a:moveTo>
                    <a:pt x="101" y="28"/>
                  </a:moveTo>
                  <a:cubicBezTo>
                    <a:pt x="73" y="0"/>
                    <a:pt x="28" y="0"/>
                    <a:pt x="0" y="28"/>
                  </a:cubicBezTo>
                </a:path>
              </a:pathLst>
            </a:cu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33" name="Freeform 20">
              <a:extLst>
                <a:ext uri="{FF2B5EF4-FFF2-40B4-BE49-F238E27FC236}">
                  <a16:creationId xmlns:a16="http://schemas.microsoft.com/office/drawing/2014/main" id="{B244B189-119F-4170-812F-E5366815E7A2}"/>
                </a:ext>
              </a:extLst>
            </p:cNvPr>
            <p:cNvSpPr>
              <a:spLocks/>
            </p:cNvSpPr>
            <p:nvPr/>
          </p:nvSpPr>
          <p:spPr bwMode="auto">
            <a:xfrm>
              <a:off x="2721" y="1512"/>
              <a:ext cx="318" cy="89"/>
            </a:xfrm>
            <a:custGeom>
              <a:avLst/>
              <a:gdLst>
                <a:gd name="T0" fmla="*/ 152 w 152"/>
                <a:gd name="T1" fmla="*/ 42 h 42"/>
                <a:gd name="T2" fmla="*/ 0 w 152"/>
                <a:gd name="T3" fmla="*/ 42 h 42"/>
              </a:gdLst>
              <a:ahLst/>
              <a:cxnLst>
                <a:cxn ang="0">
                  <a:pos x="T0" y="T1"/>
                </a:cxn>
                <a:cxn ang="0">
                  <a:pos x="T2" y="T3"/>
                </a:cxn>
              </a:cxnLst>
              <a:rect l="0" t="0" r="r" b="b"/>
              <a:pathLst>
                <a:path w="152" h="42">
                  <a:moveTo>
                    <a:pt x="152" y="42"/>
                  </a:moveTo>
                  <a:cubicBezTo>
                    <a:pt x="110" y="0"/>
                    <a:pt x="42" y="0"/>
                    <a:pt x="0" y="42"/>
                  </a:cubicBezTo>
                </a:path>
              </a:pathLst>
            </a:custGeom>
            <a:noFill/>
            <a:ln w="1905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grpSp>
      <p:sp>
        <p:nvSpPr>
          <p:cNvPr id="34" name="Freeform 5">
            <a:extLst>
              <a:ext uri="{FF2B5EF4-FFF2-40B4-BE49-F238E27FC236}">
                <a16:creationId xmlns:a16="http://schemas.microsoft.com/office/drawing/2014/main" id="{3F91DB9A-91D6-4093-9F43-B162C117913C}"/>
              </a:ext>
            </a:extLst>
          </p:cNvPr>
          <p:cNvSpPr>
            <a:spLocks noChangeAspect="1"/>
          </p:cNvSpPr>
          <p:nvPr/>
        </p:nvSpPr>
        <p:spPr bwMode="auto">
          <a:xfrm>
            <a:off x="3014683" y="4401554"/>
            <a:ext cx="190192" cy="375446"/>
          </a:xfrm>
          <a:custGeom>
            <a:avLst/>
            <a:gdLst>
              <a:gd name="T0" fmla="*/ 53 w 54"/>
              <a:gd name="T1" fmla="*/ 58 h 110"/>
              <a:gd name="T2" fmla="*/ 33 w 54"/>
              <a:gd name="T3" fmla="*/ 58 h 110"/>
              <a:gd name="T4" fmla="*/ 33 w 54"/>
              <a:gd name="T5" fmla="*/ 110 h 110"/>
              <a:gd name="T6" fmla="*/ 14 w 54"/>
              <a:gd name="T7" fmla="*/ 110 h 110"/>
              <a:gd name="T8" fmla="*/ 14 w 54"/>
              <a:gd name="T9" fmla="*/ 58 h 110"/>
              <a:gd name="T10" fmla="*/ 0 w 54"/>
              <a:gd name="T11" fmla="*/ 58 h 110"/>
              <a:gd name="T12" fmla="*/ 0 w 54"/>
              <a:gd name="T13" fmla="*/ 40 h 110"/>
              <a:gd name="T14" fmla="*/ 14 w 54"/>
              <a:gd name="T15" fmla="*/ 40 h 110"/>
              <a:gd name="T16" fmla="*/ 14 w 54"/>
              <a:gd name="T17" fmla="*/ 24 h 110"/>
              <a:gd name="T18" fmla="*/ 40 w 54"/>
              <a:gd name="T19" fmla="*/ 0 h 110"/>
              <a:gd name="T20" fmla="*/ 53 w 54"/>
              <a:gd name="T21" fmla="*/ 1 h 110"/>
              <a:gd name="T22" fmla="*/ 53 w 54"/>
              <a:gd name="T23" fmla="*/ 18 h 110"/>
              <a:gd name="T24" fmla="*/ 41 w 54"/>
              <a:gd name="T25" fmla="*/ 18 h 110"/>
              <a:gd name="T26" fmla="*/ 33 w 54"/>
              <a:gd name="T27" fmla="*/ 26 h 110"/>
              <a:gd name="T28" fmla="*/ 33 w 54"/>
              <a:gd name="T29" fmla="*/ 27 h 110"/>
              <a:gd name="T30" fmla="*/ 33 w 54"/>
              <a:gd name="T31" fmla="*/ 40 h 110"/>
              <a:gd name="T32" fmla="*/ 54 w 54"/>
              <a:gd name="T33" fmla="*/ 40 h 110"/>
              <a:gd name="T34" fmla="*/ 53 w 54"/>
              <a:gd name="T35" fmla="*/ 58 h 110"/>
              <a:gd name="T36" fmla="*/ 53 w 54"/>
              <a:gd name="T37" fmla="*/ 5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110">
                <a:moveTo>
                  <a:pt x="53" y="58"/>
                </a:moveTo>
                <a:cubicBezTo>
                  <a:pt x="33" y="58"/>
                  <a:pt x="33" y="58"/>
                  <a:pt x="33" y="58"/>
                </a:cubicBezTo>
                <a:cubicBezTo>
                  <a:pt x="33" y="110"/>
                  <a:pt x="33" y="110"/>
                  <a:pt x="33" y="110"/>
                </a:cubicBezTo>
                <a:cubicBezTo>
                  <a:pt x="14" y="110"/>
                  <a:pt x="14" y="110"/>
                  <a:pt x="14" y="110"/>
                </a:cubicBezTo>
                <a:cubicBezTo>
                  <a:pt x="14" y="58"/>
                  <a:pt x="14" y="58"/>
                  <a:pt x="14" y="58"/>
                </a:cubicBezTo>
                <a:cubicBezTo>
                  <a:pt x="0" y="58"/>
                  <a:pt x="0" y="58"/>
                  <a:pt x="0" y="58"/>
                </a:cubicBezTo>
                <a:cubicBezTo>
                  <a:pt x="0" y="40"/>
                  <a:pt x="0" y="40"/>
                  <a:pt x="0" y="40"/>
                </a:cubicBezTo>
                <a:cubicBezTo>
                  <a:pt x="14" y="40"/>
                  <a:pt x="14" y="40"/>
                  <a:pt x="14" y="40"/>
                </a:cubicBezTo>
                <a:cubicBezTo>
                  <a:pt x="14" y="40"/>
                  <a:pt x="14" y="32"/>
                  <a:pt x="14" y="24"/>
                </a:cubicBezTo>
                <a:cubicBezTo>
                  <a:pt x="14" y="12"/>
                  <a:pt x="22" y="0"/>
                  <a:pt x="40" y="0"/>
                </a:cubicBezTo>
                <a:cubicBezTo>
                  <a:pt x="48" y="0"/>
                  <a:pt x="53" y="1"/>
                  <a:pt x="53" y="1"/>
                </a:cubicBezTo>
                <a:cubicBezTo>
                  <a:pt x="53" y="18"/>
                  <a:pt x="53" y="18"/>
                  <a:pt x="53" y="18"/>
                </a:cubicBezTo>
                <a:cubicBezTo>
                  <a:pt x="53" y="18"/>
                  <a:pt x="47" y="18"/>
                  <a:pt x="41" y="18"/>
                </a:cubicBezTo>
                <a:cubicBezTo>
                  <a:pt x="35" y="18"/>
                  <a:pt x="33" y="21"/>
                  <a:pt x="33" y="26"/>
                </a:cubicBezTo>
                <a:cubicBezTo>
                  <a:pt x="33" y="27"/>
                  <a:pt x="33" y="27"/>
                  <a:pt x="33" y="27"/>
                </a:cubicBezTo>
                <a:cubicBezTo>
                  <a:pt x="33" y="29"/>
                  <a:pt x="33" y="32"/>
                  <a:pt x="33" y="40"/>
                </a:cubicBezTo>
                <a:cubicBezTo>
                  <a:pt x="54" y="40"/>
                  <a:pt x="54" y="40"/>
                  <a:pt x="54" y="40"/>
                </a:cubicBezTo>
                <a:cubicBezTo>
                  <a:pt x="53" y="58"/>
                  <a:pt x="53" y="58"/>
                  <a:pt x="53" y="58"/>
                </a:cubicBezTo>
                <a:cubicBezTo>
                  <a:pt x="53" y="58"/>
                  <a:pt x="53" y="58"/>
                  <a:pt x="53"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6"/>
            <a:endParaRPr lang="en-US" sz="1765">
              <a:solidFill>
                <a:srgbClr val="353535"/>
              </a:solidFill>
              <a:latin typeface="Segoe UI Semilight"/>
            </a:endParaRPr>
          </a:p>
        </p:txBody>
      </p:sp>
      <p:grpSp>
        <p:nvGrpSpPr>
          <p:cNvPr id="35" name="Group 34">
            <a:extLst>
              <a:ext uri="{FF2B5EF4-FFF2-40B4-BE49-F238E27FC236}">
                <a16:creationId xmlns:a16="http://schemas.microsoft.com/office/drawing/2014/main" id="{8B5D8FD7-A0D3-496C-A5BF-D3F85A316F94}"/>
              </a:ext>
            </a:extLst>
          </p:cNvPr>
          <p:cNvGrpSpPr/>
          <p:nvPr/>
        </p:nvGrpSpPr>
        <p:grpSpPr>
          <a:xfrm>
            <a:off x="2279504" y="4559019"/>
            <a:ext cx="402342" cy="255280"/>
            <a:chOff x="2270690" y="2749138"/>
            <a:chExt cx="690563" cy="438150"/>
          </a:xfrm>
        </p:grpSpPr>
        <p:sp>
          <p:nvSpPr>
            <p:cNvPr id="36" name="Freeform 151">
              <a:extLst>
                <a:ext uri="{FF2B5EF4-FFF2-40B4-BE49-F238E27FC236}">
                  <a16:creationId xmlns:a16="http://schemas.microsoft.com/office/drawing/2014/main" id="{4BC8F06D-0357-4A0D-9D8F-51343E1D73F0}"/>
                </a:ext>
              </a:extLst>
            </p:cNvPr>
            <p:cNvSpPr>
              <a:spLocks/>
            </p:cNvSpPr>
            <p:nvPr/>
          </p:nvSpPr>
          <p:spPr bwMode="auto">
            <a:xfrm>
              <a:off x="2270690" y="2749138"/>
              <a:ext cx="690563" cy="438150"/>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37" name="Freeform 150">
              <a:extLst>
                <a:ext uri="{FF2B5EF4-FFF2-40B4-BE49-F238E27FC236}">
                  <a16:creationId xmlns:a16="http://schemas.microsoft.com/office/drawing/2014/main" id="{1B8CB97C-3C1B-4344-BC98-D689EE1447CA}"/>
                </a:ext>
              </a:extLst>
            </p:cNvPr>
            <p:cNvSpPr>
              <a:spLocks/>
            </p:cNvSpPr>
            <p:nvPr/>
          </p:nvSpPr>
          <p:spPr bwMode="auto">
            <a:xfrm>
              <a:off x="2270690" y="2838037"/>
              <a:ext cx="493713" cy="349251"/>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38" name="Freeform 152">
              <a:extLst>
                <a:ext uri="{FF2B5EF4-FFF2-40B4-BE49-F238E27FC236}">
                  <a16:creationId xmlns:a16="http://schemas.microsoft.com/office/drawing/2014/main" id="{C97E519B-447D-49F0-8578-D9107F25ECFF}"/>
                </a:ext>
              </a:extLst>
            </p:cNvPr>
            <p:cNvSpPr>
              <a:spLocks/>
            </p:cNvSpPr>
            <p:nvPr/>
          </p:nvSpPr>
          <p:spPr bwMode="auto">
            <a:xfrm>
              <a:off x="2270690" y="2842800"/>
              <a:ext cx="690563" cy="0"/>
            </a:xfrm>
            <a:custGeom>
              <a:avLst/>
              <a:gdLst>
                <a:gd name="T0" fmla="*/ 0 w 1815"/>
                <a:gd name="T1" fmla="*/ 0 w 1815"/>
                <a:gd name="T2" fmla="*/ 1815 w 1815"/>
                <a:gd name="T3" fmla="*/ 0 w 1815"/>
              </a:gdLst>
              <a:ahLst/>
              <a:cxnLst>
                <a:cxn ang="0">
                  <a:pos x="T0" y="0"/>
                </a:cxn>
                <a:cxn ang="0">
                  <a:pos x="T1" y="0"/>
                </a:cxn>
                <a:cxn ang="0">
                  <a:pos x="T2" y="0"/>
                </a:cxn>
                <a:cxn ang="0">
                  <a:pos x="T3" y="0"/>
                </a:cxn>
              </a:cxnLst>
              <a:rect l="0" t="0" r="r" b="b"/>
              <a:pathLst>
                <a:path w="1815">
                  <a:moveTo>
                    <a:pt x="0" y="0"/>
                  </a:moveTo>
                  <a:lnTo>
                    <a:pt x="0" y="0"/>
                  </a:lnTo>
                  <a:lnTo>
                    <a:pt x="1815" y="0"/>
                  </a:lnTo>
                  <a:lnTo>
                    <a:pt x="0" y="0"/>
                  </a:lnTo>
                  <a:close/>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39" name="Freeform 153">
              <a:extLst>
                <a:ext uri="{FF2B5EF4-FFF2-40B4-BE49-F238E27FC236}">
                  <a16:creationId xmlns:a16="http://schemas.microsoft.com/office/drawing/2014/main" id="{7204EA08-5DE2-4638-9AC0-AF8C5F28445A}"/>
                </a:ext>
              </a:extLst>
            </p:cNvPr>
            <p:cNvSpPr>
              <a:spLocks/>
            </p:cNvSpPr>
            <p:nvPr/>
          </p:nvSpPr>
          <p:spPr bwMode="auto">
            <a:xfrm>
              <a:off x="2270690" y="2838038"/>
              <a:ext cx="690563"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0" name="Freeform 154">
              <a:extLst>
                <a:ext uri="{FF2B5EF4-FFF2-40B4-BE49-F238E27FC236}">
                  <a16:creationId xmlns:a16="http://schemas.microsoft.com/office/drawing/2014/main" id="{F0CD3DE5-31E1-4196-83FA-2E6351F9BCBF}"/>
                </a:ext>
              </a:extLst>
            </p:cNvPr>
            <p:cNvSpPr>
              <a:spLocks/>
            </p:cNvSpPr>
            <p:nvPr/>
          </p:nvSpPr>
          <p:spPr bwMode="auto">
            <a:xfrm>
              <a:off x="2305615" y="2777713"/>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9050" cap="rnd">
              <a:no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1" name="Freeform 155">
              <a:extLst>
                <a:ext uri="{FF2B5EF4-FFF2-40B4-BE49-F238E27FC236}">
                  <a16:creationId xmlns:a16="http://schemas.microsoft.com/office/drawing/2014/main" id="{D4BC29D0-A83C-41BA-9938-7E6AFE98A96E}"/>
                </a:ext>
              </a:extLst>
            </p:cNvPr>
            <p:cNvSpPr>
              <a:spLocks/>
            </p:cNvSpPr>
            <p:nvPr/>
          </p:nvSpPr>
          <p:spPr bwMode="auto">
            <a:xfrm>
              <a:off x="2359590" y="2777713"/>
              <a:ext cx="30163" cy="28575"/>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chemeClr val="tx1"/>
            </a:solidFill>
            <a:ln w="19050" cap="rnd">
              <a:no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2" name="Freeform 156">
              <a:extLst>
                <a:ext uri="{FF2B5EF4-FFF2-40B4-BE49-F238E27FC236}">
                  <a16:creationId xmlns:a16="http://schemas.microsoft.com/office/drawing/2014/main" id="{78F73E37-711E-4A1F-AF42-439F31E8FB46}"/>
                </a:ext>
              </a:extLst>
            </p:cNvPr>
            <p:cNvSpPr>
              <a:spLocks/>
            </p:cNvSpPr>
            <p:nvPr/>
          </p:nvSpPr>
          <p:spPr bwMode="auto">
            <a:xfrm>
              <a:off x="2413565" y="2777713"/>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chemeClr val="tx1"/>
            </a:solidFill>
            <a:ln w="19050" cap="rnd">
              <a:no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3" name="Freeform 159">
              <a:extLst>
                <a:ext uri="{FF2B5EF4-FFF2-40B4-BE49-F238E27FC236}">
                  <a16:creationId xmlns:a16="http://schemas.microsoft.com/office/drawing/2014/main" id="{F13B9E17-F26A-47FB-8BF1-997FCDA49CBC}"/>
                </a:ext>
              </a:extLst>
            </p:cNvPr>
            <p:cNvSpPr>
              <a:spLocks/>
            </p:cNvSpPr>
            <p:nvPr/>
          </p:nvSpPr>
          <p:spPr bwMode="auto">
            <a:xfrm>
              <a:off x="2321490" y="2907888"/>
              <a:ext cx="395288" cy="0"/>
            </a:xfrm>
            <a:custGeom>
              <a:avLst/>
              <a:gdLst>
                <a:gd name="T0" fmla="*/ 0 w 1041"/>
                <a:gd name="T1" fmla="*/ 0 w 1041"/>
                <a:gd name="T2" fmla="*/ 1041 w 1041"/>
              </a:gdLst>
              <a:ahLst/>
              <a:cxnLst>
                <a:cxn ang="0">
                  <a:pos x="T0" y="0"/>
                </a:cxn>
                <a:cxn ang="0">
                  <a:pos x="T1" y="0"/>
                </a:cxn>
                <a:cxn ang="0">
                  <a:pos x="T2" y="0"/>
                </a:cxn>
              </a:cxnLst>
              <a:rect l="0" t="0" r="r" b="b"/>
              <a:pathLst>
                <a:path w="1041">
                  <a:moveTo>
                    <a:pt x="0" y="0"/>
                  </a:moveTo>
                  <a:lnTo>
                    <a:pt x="0" y="0"/>
                  </a:lnTo>
                  <a:lnTo>
                    <a:pt x="1041" y="0"/>
                  </a:lnTo>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4" name="Freeform 160">
              <a:extLst>
                <a:ext uri="{FF2B5EF4-FFF2-40B4-BE49-F238E27FC236}">
                  <a16:creationId xmlns:a16="http://schemas.microsoft.com/office/drawing/2014/main" id="{C0C48F1E-995B-41E5-A809-4C912B2C3F97}"/>
                </a:ext>
              </a:extLst>
            </p:cNvPr>
            <p:cNvSpPr>
              <a:spLocks/>
            </p:cNvSpPr>
            <p:nvPr/>
          </p:nvSpPr>
          <p:spPr bwMode="auto">
            <a:xfrm>
              <a:off x="2321490" y="3107913"/>
              <a:ext cx="347663"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5" name="Freeform 162">
              <a:extLst>
                <a:ext uri="{FF2B5EF4-FFF2-40B4-BE49-F238E27FC236}">
                  <a16:creationId xmlns:a16="http://schemas.microsoft.com/office/drawing/2014/main" id="{B698ABB0-B000-426F-962F-80BE606DC44A}"/>
                </a:ext>
              </a:extLst>
            </p:cNvPr>
            <p:cNvSpPr>
              <a:spLocks/>
            </p:cNvSpPr>
            <p:nvPr/>
          </p:nvSpPr>
          <p:spPr bwMode="auto">
            <a:xfrm>
              <a:off x="2321490" y="2958688"/>
              <a:ext cx="155575"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6" name="Freeform 163">
              <a:extLst>
                <a:ext uri="{FF2B5EF4-FFF2-40B4-BE49-F238E27FC236}">
                  <a16:creationId xmlns:a16="http://schemas.microsoft.com/office/drawing/2014/main" id="{08F705FE-0637-4FD1-A845-E6D6DC804EEA}"/>
                </a:ext>
              </a:extLst>
            </p:cNvPr>
            <p:cNvSpPr>
              <a:spLocks/>
            </p:cNvSpPr>
            <p:nvPr/>
          </p:nvSpPr>
          <p:spPr bwMode="auto">
            <a:xfrm>
              <a:off x="2321490" y="3007900"/>
              <a:ext cx="277813"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7" name="Freeform 164">
              <a:extLst>
                <a:ext uri="{FF2B5EF4-FFF2-40B4-BE49-F238E27FC236}">
                  <a16:creationId xmlns:a16="http://schemas.microsoft.com/office/drawing/2014/main" id="{66B40EE3-4975-464B-96FE-76EAEF2040E2}"/>
                </a:ext>
              </a:extLst>
            </p:cNvPr>
            <p:cNvSpPr>
              <a:spLocks/>
            </p:cNvSpPr>
            <p:nvPr/>
          </p:nvSpPr>
          <p:spPr bwMode="auto">
            <a:xfrm>
              <a:off x="2800915" y="2907888"/>
              <a:ext cx="57150" cy="0"/>
            </a:xfrm>
            <a:custGeom>
              <a:avLst/>
              <a:gdLst>
                <a:gd name="T0" fmla="*/ 0 w 151"/>
                <a:gd name="T1" fmla="*/ 0 w 151"/>
                <a:gd name="T2" fmla="*/ 151 w 151"/>
              </a:gdLst>
              <a:ahLst/>
              <a:cxnLst>
                <a:cxn ang="0">
                  <a:pos x="T0" y="0"/>
                </a:cxn>
                <a:cxn ang="0">
                  <a:pos x="T1" y="0"/>
                </a:cxn>
                <a:cxn ang="0">
                  <a:pos x="T2" y="0"/>
                </a:cxn>
              </a:cxnLst>
              <a:rect l="0" t="0" r="r" b="b"/>
              <a:pathLst>
                <a:path w="151">
                  <a:moveTo>
                    <a:pt x="0" y="0"/>
                  </a:moveTo>
                  <a:lnTo>
                    <a:pt x="0" y="0"/>
                  </a:lnTo>
                  <a:lnTo>
                    <a:pt x="151" y="0"/>
                  </a:lnTo>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8" name="Freeform 165">
              <a:extLst>
                <a:ext uri="{FF2B5EF4-FFF2-40B4-BE49-F238E27FC236}">
                  <a16:creationId xmlns:a16="http://schemas.microsoft.com/office/drawing/2014/main" id="{5A0CC1AC-F013-4A42-8B86-BE89CE259CF8}"/>
                </a:ext>
              </a:extLst>
            </p:cNvPr>
            <p:cNvSpPr>
              <a:spLocks/>
            </p:cNvSpPr>
            <p:nvPr/>
          </p:nvSpPr>
          <p:spPr bwMode="auto">
            <a:xfrm>
              <a:off x="2800915" y="2958688"/>
              <a:ext cx="123825" cy="0"/>
            </a:xfrm>
            <a:custGeom>
              <a:avLst/>
              <a:gdLst>
                <a:gd name="T0" fmla="*/ 0 w 325"/>
                <a:gd name="T1" fmla="*/ 0 w 325"/>
                <a:gd name="T2" fmla="*/ 325 w 325"/>
              </a:gdLst>
              <a:ahLst/>
              <a:cxnLst>
                <a:cxn ang="0">
                  <a:pos x="T0" y="0"/>
                </a:cxn>
                <a:cxn ang="0">
                  <a:pos x="T1" y="0"/>
                </a:cxn>
                <a:cxn ang="0">
                  <a:pos x="T2" y="0"/>
                </a:cxn>
              </a:cxnLst>
              <a:rect l="0" t="0" r="r" b="b"/>
              <a:pathLst>
                <a:path w="325">
                  <a:moveTo>
                    <a:pt x="0" y="0"/>
                  </a:moveTo>
                  <a:lnTo>
                    <a:pt x="0" y="0"/>
                  </a:lnTo>
                  <a:lnTo>
                    <a:pt x="325" y="0"/>
                  </a:lnTo>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49" name="Freeform 166">
              <a:extLst>
                <a:ext uri="{FF2B5EF4-FFF2-40B4-BE49-F238E27FC236}">
                  <a16:creationId xmlns:a16="http://schemas.microsoft.com/office/drawing/2014/main" id="{0AA2E2C6-7639-4705-A9B2-2AD6278B0897}"/>
                </a:ext>
              </a:extLst>
            </p:cNvPr>
            <p:cNvSpPr>
              <a:spLocks/>
            </p:cNvSpPr>
            <p:nvPr/>
          </p:nvSpPr>
          <p:spPr bwMode="auto">
            <a:xfrm>
              <a:off x="2800915" y="3007900"/>
              <a:ext cx="101600" cy="0"/>
            </a:xfrm>
            <a:custGeom>
              <a:avLst/>
              <a:gdLst>
                <a:gd name="T0" fmla="*/ 0 w 268"/>
                <a:gd name="T1" fmla="*/ 0 w 268"/>
                <a:gd name="T2" fmla="*/ 268 w 268"/>
              </a:gdLst>
              <a:ahLst/>
              <a:cxnLst>
                <a:cxn ang="0">
                  <a:pos x="T0" y="0"/>
                </a:cxn>
                <a:cxn ang="0">
                  <a:pos x="T1" y="0"/>
                </a:cxn>
                <a:cxn ang="0">
                  <a:pos x="T2" y="0"/>
                </a:cxn>
              </a:cxnLst>
              <a:rect l="0" t="0" r="r" b="b"/>
              <a:pathLst>
                <a:path w="268">
                  <a:moveTo>
                    <a:pt x="0" y="0"/>
                  </a:moveTo>
                  <a:lnTo>
                    <a:pt x="0" y="0"/>
                  </a:lnTo>
                  <a:lnTo>
                    <a:pt x="268" y="0"/>
                  </a:lnTo>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50" name="Freeform 162">
              <a:extLst>
                <a:ext uri="{FF2B5EF4-FFF2-40B4-BE49-F238E27FC236}">
                  <a16:creationId xmlns:a16="http://schemas.microsoft.com/office/drawing/2014/main" id="{AFB128DD-F755-4DD4-85D1-F3A62E5497EF}"/>
                </a:ext>
              </a:extLst>
            </p:cNvPr>
            <p:cNvSpPr>
              <a:spLocks/>
            </p:cNvSpPr>
            <p:nvPr/>
          </p:nvSpPr>
          <p:spPr bwMode="auto">
            <a:xfrm>
              <a:off x="2321490" y="3063463"/>
              <a:ext cx="155575"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solidFill>
              <a:schemeClr val="bg1"/>
            </a:solid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grpSp>
      <p:pic>
        <p:nvPicPr>
          <p:cNvPr id="51" name="Picture 50">
            <a:extLst>
              <a:ext uri="{FF2B5EF4-FFF2-40B4-BE49-F238E27FC236}">
                <a16:creationId xmlns:a16="http://schemas.microsoft.com/office/drawing/2014/main" id="{45052525-7B3B-45D1-BC16-C65FF994BEAA}"/>
              </a:ext>
            </a:extLst>
          </p:cNvPr>
          <p:cNvPicPr>
            <a:picLocks noChangeAspect="1"/>
          </p:cNvPicPr>
          <p:nvPr/>
        </p:nvPicPr>
        <p:blipFill>
          <a:blip r:embed="rId4"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3475328" y="3632949"/>
            <a:ext cx="303978" cy="303978"/>
          </a:xfrm>
          <a:prstGeom prst="rect">
            <a:avLst/>
          </a:prstGeom>
          <a:noFill/>
        </p:spPr>
      </p:pic>
      <p:grpSp>
        <p:nvGrpSpPr>
          <p:cNvPr id="52" name="Group 51">
            <a:extLst>
              <a:ext uri="{FF2B5EF4-FFF2-40B4-BE49-F238E27FC236}">
                <a16:creationId xmlns:a16="http://schemas.microsoft.com/office/drawing/2014/main" id="{5AFC3716-9CC7-42C8-A505-4C244B143C4F}"/>
              </a:ext>
            </a:extLst>
          </p:cNvPr>
          <p:cNvGrpSpPr/>
          <p:nvPr/>
        </p:nvGrpSpPr>
        <p:grpSpPr>
          <a:xfrm>
            <a:off x="3407327" y="4316542"/>
            <a:ext cx="311182" cy="272733"/>
            <a:chOff x="5235503" y="4054802"/>
            <a:chExt cx="413511" cy="362417"/>
          </a:xfrm>
        </p:grpSpPr>
        <p:sp>
          <p:nvSpPr>
            <p:cNvPr id="53" name="Freeform 6">
              <a:extLst>
                <a:ext uri="{FF2B5EF4-FFF2-40B4-BE49-F238E27FC236}">
                  <a16:creationId xmlns:a16="http://schemas.microsoft.com/office/drawing/2014/main" id="{D297E6A2-1E3C-4043-AF5A-1F0563A3A1F2}"/>
                </a:ext>
              </a:extLst>
            </p:cNvPr>
            <p:cNvSpPr>
              <a:spLocks/>
            </p:cNvSpPr>
            <p:nvPr/>
          </p:nvSpPr>
          <p:spPr bwMode="auto">
            <a:xfrm>
              <a:off x="5369775" y="4179093"/>
              <a:ext cx="279239" cy="238126"/>
            </a:xfrm>
            <a:custGeom>
              <a:avLst/>
              <a:gdLst>
                <a:gd name="T0" fmla="*/ 44 w 863"/>
                <a:gd name="T1" fmla="*/ 0 h 736"/>
                <a:gd name="T2" fmla="*/ 818 w 863"/>
                <a:gd name="T3" fmla="*/ 0 h 736"/>
                <a:gd name="T4" fmla="*/ 863 w 863"/>
                <a:gd name="T5" fmla="*/ 45 h 736"/>
                <a:gd name="T6" fmla="*/ 863 w 863"/>
                <a:gd name="T7" fmla="*/ 490 h 736"/>
                <a:gd name="T8" fmla="*/ 818 w 863"/>
                <a:gd name="T9" fmla="*/ 534 h 736"/>
                <a:gd name="T10" fmla="*/ 695 w 863"/>
                <a:gd name="T11" fmla="*/ 534 h 736"/>
                <a:gd name="T12" fmla="*/ 715 w 863"/>
                <a:gd name="T13" fmla="*/ 722 h 736"/>
                <a:gd name="T14" fmla="*/ 704 w 863"/>
                <a:gd name="T15" fmla="*/ 726 h 736"/>
                <a:gd name="T16" fmla="*/ 522 w 863"/>
                <a:gd name="T17" fmla="*/ 534 h 736"/>
                <a:gd name="T18" fmla="*/ 44 w 863"/>
                <a:gd name="T19" fmla="*/ 534 h 736"/>
                <a:gd name="T20" fmla="*/ 0 w 863"/>
                <a:gd name="T21" fmla="*/ 490 h 736"/>
                <a:gd name="T22" fmla="*/ 0 w 863"/>
                <a:gd name="T23" fmla="*/ 45 h 736"/>
                <a:gd name="T24" fmla="*/ 44 w 863"/>
                <a:gd name="T2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3" h="736">
                  <a:moveTo>
                    <a:pt x="44" y="0"/>
                  </a:moveTo>
                  <a:cubicBezTo>
                    <a:pt x="818" y="0"/>
                    <a:pt x="818" y="0"/>
                    <a:pt x="818" y="0"/>
                  </a:cubicBezTo>
                  <a:cubicBezTo>
                    <a:pt x="842" y="0"/>
                    <a:pt x="863" y="20"/>
                    <a:pt x="863" y="45"/>
                  </a:cubicBezTo>
                  <a:cubicBezTo>
                    <a:pt x="863" y="490"/>
                    <a:pt x="863" y="490"/>
                    <a:pt x="863" y="490"/>
                  </a:cubicBezTo>
                  <a:cubicBezTo>
                    <a:pt x="863" y="514"/>
                    <a:pt x="842" y="534"/>
                    <a:pt x="818" y="534"/>
                  </a:cubicBezTo>
                  <a:cubicBezTo>
                    <a:pt x="695" y="534"/>
                    <a:pt x="695" y="534"/>
                    <a:pt x="695" y="534"/>
                  </a:cubicBezTo>
                  <a:cubicBezTo>
                    <a:pt x="715" y="722"/>
                    <a:pt x="715" y="722"/>
                    <a:pt x="715" y="722"/>
                  </a:cubicBezTo>
                  <a:cubicBezTo>
                    <a:pt x="715" y="722"/>
                    <a:pt x="715" y="736"/>
                    <a:pt x="704" y="726"/>
                  </a:cubicBezTo>
                  <a:cubicBezTo>
                    <a:pt x="694" y="717"/>
                    <a:pt x="563" y="578"/>
                    <a:pt x="522" y="534"/>
                  </a:cubicBezTo>
                  <a:cubicBezTo>
                    <a:pt x="44" y="534"/>
                    <a:pt x="44" y="534"/>
                    <a:pt x="44" y="534"/>
                  </a:cubicBezTo>
                  <a:cubicBezTo>
                    <a:pt x="20" y="534"/>
                    <a:pt x="0" y="514"/>
                    <a:pt x="0" y="490"/>
                  </a:cubicBezTo>
                  <a:cubicBezTo>
                    <a:pt x="0" y="45"/>
                    <a:pt x="0" y="45"/>
                    <a:pt x="0" y="45"/>
                  </a:cubicBezTo>
                  <a:cubicBezTo>
                    <a:pt x="0" y="20"/>
                    <a:pt x="20" y="0"/>
                    <a:pt x="44" y="0"/>
                  </a:cubicBezTo>
                  <a:close/>
                </a:path>
              </a:pathLst>
            </a:custGeom>
            <a:noFill/>
            <a:ln w="1905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endParaRPr lang="en-US" sz="1800" kern="0">
                <a:solidFill>
                  <a:srgbClr val="474746"/>
                </a:solidFill>
              </a:endParaRPr>
            </a:p>
          </p:txBody>
        </p:sp>
        <p:sp>
          <p:nvSpPr>
            <p:cNvPr id="54" name="Freeform 5">
              <a:extLst>
                <a:ext uri="{FF2B5EF4-FFF2-40B4-BE49-F238E27FC236}">
                  <a16:creationId xmlns:a16="http://schemas.microsoft.com/office/drawing/2014/main" id="{A2867126-71F1-4C44-BD7E-5D2AA1AAF8D8}"/>
                </a:ext>
              </a:extLst>
            </p:cNvPr>
            <p:cNvSpPr>
              <a:spLocks/>
            </p:cNvSpPr>
            <p:nvPr/>
          </p:nvSpPr>
          <p:spPr bwMode="auto">
            <a:xfrm>
              <a:off x="5235503" y="4054802"/>
              <a:ext cx="374061" cy="318927"/>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solidFill>
              <a:schemeClr val="bg1"/>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 name="Oval 7">
              <a:extLst>
                <a:ext uri="{FF2B5EF4-FFF2-40B4-BE49-F238E27FC236}">
                  <a16:creationId xmlns:a16="http://schemas.microsoft.com/office/drawing/2014/main" id="{7C228DEB-7C12-4C39-B79B-04C0942A1DF6}"/>
                </a:ext>
              </a:extLst>
            </p:cNvPr>
            <p:cNvSpPr>
              <a:spLocks noChangeArrowheads="1"/>
            </p:cNvSpPr>
            <p:nvPr/>
          </p:nvSpPr>
          <p:spPr bwMode="auto">
            <a:xfrm>
              <a:off x="5324384" y="4147010"/>
              <a:ext cx="38262" cy="384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6" name="Oval 8">
              <a:extLst>
                <a:ext uri="{FF2B5EF4-FFF2-40B4-BE49-F238E27FC236}">
                  <a16:creationId xmlns:a16="http://schemas.microsoft.com/office/drawing/2014/main" id="{279F4077-AE27-459B-9AAC-3BBA978AD2BE}"/>
                </a:ext>
              </a:extLst>
            </p:cNvPr>
            <p:cNvSpPr>
              <a:spLocks noChangeArrowheads="1"/>
            </p:cNvSpPr>
            <p:nvPr/>
          </p:nvSpPr>
          <p:spPr bwMode="auto">
            <a:xfrm>
              <a:off x="5414453" y="4147010"/>
              <a:ext cx="38499" cy="384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7" name="Oval 9">
              <a:extLst>
                <a:ext uri="{FF2B5EF4-FFF2-40B4-BE49-F238E27FC236}">
                  <a16:creationId xmlns:a16="http://schemas.microsoft.com/office/drawing/2014/main" id="{6C9E4BDC-2D61-405E-849A-7CC85D0C280B}"/>
                </a:ext>
              </a:extLst>
            </p:cNvPr>
            <p:cNvSpPr>
              <a:spLocks noChangeArrowheads="1"/>
            </p:cNvSpPr>
            <p:nvPr/>
          </p:nvSpPr>
          <p:spPr bwMode="auto">
            <a:xfrm>
              <a:off x="5503097" y="4147010"/>
              <a:ext cx="38262" cy="384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58" name="Group 57">
            <a:extLst>
              <a:ext uri="{FF2B5EF4-FFF2-40B4-BE49-F238E27FC236}">
                <a16:creationId xmlns:a16="http://schemas.microsoft.com/office/drawing/2014/main" id="{AE74BCFC-A3AC-4762-9B43-E6E3930926B5}"/>
              </a:ext>
            </a:extLst>
          </p:cNvPr>
          <p:cNvGrpSpPr/>
          <p:nvPr/>
        </p:nvGrpSpPr>
        <p:grpSpPr>
          <a:xfrm>
            <a:off x="1660155" y="4539307"/>
            <a:ext cx="397648" cy="248851"/>
            <a:chOff x="4787584" y="3748090"/>
            <a:chExt cx="389464" cy="243730"/>
          </a:xfrm>
        </p:grpSpPr>
        <p:sp>
          <p:nvSpPr>
            <p:cNvPr id="59" name="Freeform 353">
              <a:extLst>
                <a:ext uri="{FF2B5EF4-FFF2-40B4-BE49-F238E27FC236}">
                  <a16:creationId xmlns:a16="http://schemas.microsoft.com/office/drawing/2014/main" id="{9F87318D-3EB5-4517-AF8E-DD8CEB03C6F6}"/>
                </a:ext>
              </a:extLst>
            </p:cNvPr>
            <p:cNvSpPr>
              <a:spLocks/>
            </p:cNvSpPr>
            <p:nvPr/>
          </p:nvSpPr>
          <p:spPr bwMode="auto">
            <a:xfrm>
              <a:off x="4787584" y="3748090"/>
              <a:ext cx="389464" cy="243730"/>
            </a:xfrm>
            <a:custGeom>
              <a:avLst/>
              <a:gdLst>
                <a:gd name="T0" fmla="*/ 155 w 155"/>
                <a:gd name="T1" fmla="*/ 49 h 97"/>
                <a:gd name="T2" fmla="*/ 155 w 155"/>
                <a:gd name="T3" fmla="*/ 97 h 97"/>
                <a:gd name="T4" fmla="*/ 0 w 155"/>
                <a:gd name="T5" fmla="*/ 97 h 97"/>
                <a:gd name="T6" fmla="*/ 0 w 155"/>
                <a:gd name="T7" fmla="*/ 0 h 97"/>
                <a:gd name="T8" fmla="*/ 155 w 155"/>
                <a:gd name="T9" fmla="*/ 0 h 97"/>
                <a:gd name="T10" fmla="*/ 155 w 155"/>
                <a:gd name="T11" fmla="*/ 49 h 97"/>
              </a:gdLst>
              <a:ahLst/>
              <a:cxnLst>
                <a:cxn ang="0">
                  <a:pos x="T0" y="T1"/>
                </a:cxn>
                <a:cxn ang="0">
                  <a:pos x="T2" y="T3"/>
                </a:cxn>
                <a:cxn ang="0">
                  <a:pos x="T4" y="T5"/>
                </a:cxn>
                <a:cxn ang="0">
                  <a:pos x="T6" y="T7"/>
                </a:cxn>
                <a:cxn ang="0">
                  <a:pos x="T8" y="T9"/>
                </a:cxn>
                <a:cxn ang="0">
                  <a:pos x="T10" y="T11"/>
                </a:cxn>
              </a:cxnLst>
              <a:rect l="0" t="0" r="r" b="b"/>
              <a:pathLst>
                <a:path w="155" h="97">
                  <a:moveTo>
                    <a:pt x="155" y="49"/>
                  </a:moveTo>
                  <a:lnTo>
                    <a:pt x="155" y="97"/>
                  </a:lnTo>
                  <a:lnTo>
                    <a:pt x="0" y="97"/>
                  </a:lnTo>
                  <a:lnTo>
                    <a:pt x="0" y="0"/>
                  </a:lnTo>
                  <a:lnTo>
                    <a:pt x="155" y="0"/>
                  </a:lnTo>
                  <a:lnTo>
                    <a:pt x="155" y="49"/>
                  </a:lnTo>
                </a:path>
              </a:pathLst>
            </a:custGeom>
            <a:solidFill>
              <a:srgbClr val="FFFFFF"/>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0" name="Freeform 354">
              <a:extLst>
                <a:ext uri="{FF2B5EF4-FFF2-40B4-BE49-F238E27FC236}">
                  <a16:creationId xmlns:a16="http://schemas.microsoft.com/office/drawing/2014/main" id="{6F5A0760-634C-40AD-831F-C347A7485862}"/>
                </a:ext>
              </a:extLst>
            </p:cNvPr>
            <p:cNvSpPr>
              <a:spLocks/>
            </p:cNvSpPr>
            <p:nvPr/>
          </p:nvSpPr>
          <p:spPr bwMode="auto">
            <a:xfrm>
              <a:off x="4787584" y="3748090"/>
              <a:ext cx="389464" cy="118096"/>
            </a:xfrm>
            <a:custGeom>
              <a:avLst/>
              <a:gdLst>
                <a:gd name="T0" fmla="*/ 0 w 155"/>
                <a:gd name="T1" fmla="*/ 0 h 47"/>
                <a:gd name="T2" fmla="*/ 78 w 155"/>
                <a:gd name="T3" fmla="*/ 47 h 47"/>
                <a:gd name="T4" fmla="*/ 155 w 155"/>
                <a:gd name="T5" fmla="*/ 0 h 47"/>
              </a:gdLst>
              <a:ahLst/>
              <a:cxnLst>
                <a:cxn ang="0">
                  <a:pos x="T0" y="T1"/>
                </a:cxn>
                <a:cxn ang="0">
                  <a:pos x="T2" y="T3"/>
                </a:cxn>
                <a:cxn ang="0">
                  <a:pos x="T4" y="T5"/>
                </a:cxn>
              </a:cxnLst>
              <a:rect l="0" t="0" r="r" b="b"/>
              <a:pathLst>
                <a:path w="155" h="47">
                  <a:moveTo>
                    <a:pt x="0" y="0"/>
                  </a:moveTo>
                  <a:lnTo>
                    <a:pt x="78" y="47"/>
                  </a:lnTo>
                  <a:lnTo>
                    <a:pt x="155" y="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
        <p:nvSpPr>
          <p:cNvPr id="4" name="TextBox 3"/>
          <p:cNvSpPr txBox="1"/>
          <p:nvPr/>
        </p:nvSpPr>
        <p:spPr>
          <a:xfrm>
            <a:off x="1396315" y="2109200"/>
            <a:ext cx="2874029" cy="544765"/>
          </a:xfrm>
          <a:prstGeom prst="rect">
            <a:avLst/>
          </a:prstGeom>
          <a:noFill/>
        </p:spPr>
        <p:txBody>
          <a:bodyPr wrap="square" lIns="182880" tIns="146304" rIns="182880" bIns="146304" rtlCol="0">
            <a:spAutoFit/>
          </a:bodyPr>
          <a:lstStyle/>
          <a:p>
            <a:pPr>
              <a:lnSpc>
                <a:spcPct val="90000"/>
              </a:lnSpc>
              <a:spcAft>
                <a:spcPts val="1800"/>
              </a:spcAft>
            </a:pPr>
            <a:r>
              <a:rPr lang="en-US" sz="1800" b="1" dirty="0">
                <a:latin typeface="Amazon Ember" panose="020B0603020204020204" pitchFamily="34" charset="0"/>
                <a:ea typeface="Amazon Ember" panose="020B0603020204020204" pitchFamily="34" charset="0"/>
                <a:cs typeface="Amazon Ember" panose="020B0603020204020204" pitchFamily="34" charset="0"/>
              </a:rPr>
              <a:t>Explosion of data</a:t>
            </a:r>
          </a:p>
        </p:txBody>
      </p:sp>
      <p:sp>
        <p:nvSpPr>
          <p:cNvPr id="62" name="TextBox 61"/>
          <p:cNvSpPr txBox="1"/>
          <p:nvPr/>
        </p:nvSpPr>
        <p:spPr>
          <a:xfrm>
            <a:off x="4963155" y="1803208"/>
            <a:ext cx="3979558" cy="794064"/>
          </a:xfrm>
          <a:prstGeom prst="rect">
            <a:avLst/>
          </a:prstGeom>
          <a:noFill/>
        </p:spPr>
        <p:txBody>
          <a:bodyPr wrap="square" lIns="182880" tIns="146304" rIns="182880" bIns="146304" rtlCol="0">
            <a:spAutoFit/>
          </a:bodyPr>
          <a:lstStyle/>
          <a:p>
            <a:pPr algn="ctr">
              <a:lnSpc>
                <a:spcPct val="90000"/>
              </a:lnSpc>
              <a:spcAft>
                <a:spcPts val="1800"/>
              </a:spcAft>
            </a:pPr>
            <a:r>
              <a:rPr lang="en-US" sz="1800" b="1" dirty="0">
                <a:latin typeface="Amazon Ember" panose="020B0603020204020204" pitchFamily="34" charset="0"/>
                <a:ea typeface="Amazon Ember" panose="020B0603020204020204" pitchFamily="34" charset="0"/>
                <a:cs typeface="Amazon Ember" panose="020B0603020204020204" pitchFamily="34" charset="0"/>
              </a:rPr>
              <a:t>Microservices change data and analytics requirements</a:t>
            </a:r>
          </a:p>
        </p:txBody>
      </p:sp>
      <p:sp>
        <p:nvSpPr>
          <p:cNvPr id="63" name="TextBox 62"/>
          <p:cNvSpPr txBox="1"/>
          <p:nvPr/>
        </p:nvSpPr>
        <p:spPr>
          <a:xfrm>
            <a:off x="10131482" y="1815854"/>
            <a:ext cx="3220914" cy="794064"/>
          </a:xfrm>
          <a:prstGeom prst="rect">
            <a:avLst/>
          </a:prstGeom>
          <a:noFill/>
        </p:spPr>
        <p:txBody>
          <a:bodyPr wrap="square" lIns="182880" tIns="146304" rIns="182880" bIns="146304" rtlCol="0">
            <a:spAutoFit/>
          </a:bodyPr>
          <a:lstStyle/>
          <a:p>
            <a:pPr algn="ctr">
              <a:lnSpc>
                <a:spcPct val="90000"/>
              </a:lnSpc>
              <a:spcAft>
                <a:spcPts val="1800"/>
              </a:spcAft>
            </a:pPr>
            <a:r>
              <a:rPr lang="en-US" sz="1800" b="1" dirty="0">
                <a:latin typeface="Amazon Ember" panose="020B0603020204020204" pitchFamily="34" charset="0"/>
                <a:ea typeface="Amazon Ember" panose="020B0603020204020204" pitchFamily="34" charset="0"/>
                <a:cs typeface="Amazon Ember" panose="020B0603020204020204" pitchFamily="34" charset="0"/>
              </a:rPr>
              <a:t>Rapid rate of change driven by </a:t>
            </a:r>
            <a:r>
              <a:rPr lang="en-US" sz="1800" b="1" dirty="0" err="1">
                <a:latin typeface="Amazon Ember" panose="020B0603020204020204" pitchFamily="34" charset="0"/>
                <a:ea typeface="Amazon Ember" panose="020B0603020204020204" pitchFamily="34" charset="0"/>
                <a:cs typeface="Amazon Ember" panose="020B0603020204020204" pitchFamily="34" charset="0"/>
              </a:rPr>
              <a:t>DevOps</a:t>
            </a:r>
            <a:endParaRPr lang="en-US" sz="18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TextBox 135">
            <a:extLst>
              <a:ext uri="{FF2B5EF4-FFF2-40B4-BE49-F238E27FC236}">
                <a16:creationId xmlns:a16="http://schemas.microsoft.com/office/drawing/2014/main" id="{C46BDFA0-EE7C-4D91-82C4-459FAC2F1D1D}"/>
              </a:ext>
            </a:extLst>
          </p:cNvPr>
          <p:cNvSpPr txBox="1"/>
          <p:nvPr/>
        </p:nvSpPr>
        <p:spPr>
          <a:xfrm>
            <a:off x="10346179" y="3696398"/>
            <a:ext cx="920765" cy="627864"/>
          </a:xfrm>
          <a:prstGeom prst="rect">
            <a:avLst/>
          </a:prstGeom>
          <a:noFill/>
        </p:spPr>
        <p:txBody>
          <a:bodyPr wrap="none" lIns="182880" tIns="146304" rIns="182880" bIns="146304" rtlCol="0">
            <a:spAutoFit/>
          </a:bodyPr>
          <a:lstStyle/>
          <a:p>
            <a:pPr algn="ctr" defTabSz="932472" fontAlgn="base">
              <a:lnSpc>
                <a:spcPct val="90000"/>
              </a:lnSpc>
              <a:spcBef>
                <a:spcPct val="0"/>
              </a:spcBef>
              <a:spcAft>
                <a:spcPct val="0"/>
              </a:spcAft>
            </a:pPr>
            <a:r>
              <a:rPr lang="en-US" sz="2400" b="1" dirty="0">
                <a:solidFill>
                  <a:schemeClr val="accent1"/>
                </a:solidFill>
                <a:cs typeface="Segoe UI" pitchFamily="34" charset="0"/>
              </a:rPr>
              <a:t>Dev</a:t>
            </a:r>
          </a:p>
        </p:txBody>
      </p:sp>
      <p:sp>
        <p:nvSpPr>
          <p:cNvPr id="137" name="TextBox 136">
            <a:extLst>
              <a:ext uri="{FF2B5EF4-FFF2-40B4-BE49-F238E27FC236}">
                <a16:creationId xmlns:a16="http://schemas.microsoft.com/office/drawing/2014/main" id="{452FA314-C94B-47D1-A17A-EFCA6C943F3A}"/>
              </a:ext>
            </a:extLst>
          </p:cNvPr>
          <p:cNvSpPr txBox="1"/>
          <p:nvPr/>
        </p:nvSpPr>
        <p:spPr>
          <a:xfrm>
            <a:off x="12229364" y="3696398"/>
            <a:ext cx="940001" cy="627864"/>
          </a:xfrm>
          <a:prstGeom prst="rect">
            <a:avLst/>
          </a:prstGeom>
          <a:noFill/>
        </p:spPr>
        <p:txBody>
          <a:bodyPr wrap="none" lIns="182880" tIns="146304" rIns="182880" bIns="146304" rtlCol="0">
            <a:spAutoFit/>
          </a:bodyPr>
          <a:lstStyle/>
          <a:p>
            <a:pPr algn="ctr" defTabSz="932472" fontAlgn="base">
              <a:lnSpc>
                <a:spcPct val="90000"/>
              </a:lnSpc>
              <a:spcBef>
                <a:spcPct val="0"/>
              </a:spcBef>
              <a:spcAft>
                <a:spcPct val="0"/>
              </a:spcAft>
            </a:pPr>
            <a:r>
              <a:rPr lang="en-US" sz="2400" b="1" dirty="0">
                <a:solidFill>
                  <a:schemeClr val="accent3"/>
                </a:solidFill>
                <a:cs typeface="Segoe UI" pitchFamily="34" charset="0"/>
              </a:rPr>
              <a:t>Ops</a:t>
            </a:r>
          </a:p>
        </p:txBody>
      </p:sp>
      <p:cxnSp>
        <p:nvCxnSpPr>
          <p:cNvPr id="138" name="Straight Arrow Connector 137">
            <a:extLst>
              <a:ext uri="{FF2B5EF4-FFF2-40B4-BE49-F238E27FC236}">
                <a16:creationId xmlns:a16="http://schemas.microsoft.com/office/drawing/2014/main" id="{8E8020D0-0E82-4740-934C-FB92FF8CAA72}"/>
              </a:ext>
            </a:extLst>
          </p:cNvPr>
          <p:cNvCxnSpPr>
            <a:cxnSpLocks/>
          </p:cNvCxnSpPr>
          <p:nvPr/>
        </p:nvCxnSpPr>
        <p:spPr>
          <a:xfrm flipV="1">
            <a:off x="11415898" y="3364800"/>
            <a:ext cx="927216" cy="1021235"/>
          </a:xfrm>
          <a:prstGeom prst="straightConnector1">
            <a:avLst/>
          </a:prstGeom>
          <a:ln w="19050">
            <a:gradFill>
              <a:gsLst>
                <a:gs pos="22000">
                  <a:schemeClr val="tx1"/>
                </a:gs>
                <a:gs pos="83000">
                  <a:schemeClr val="accent3"/>
                </a:gs>
              </a:gsLst>
              <a:lin ang="5400000" scaled="1"/>
            </a:gra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39" name="Arc 138">
            <a:extLst>
              <a:ext uri="{FF2B5EF4-FFF2-40B4-BE49-F238E27FC236}">
                <a16:creationId xmlns:a16="http://schemas.microsoft.com/office/drawing/2014/main" id="{30B612A3-CA66-417B-9613-82FB9C97622A}"/>
              </a:ext>
            </a:extLst>
          </p:cNvPr>
          <p:cNvSpPr/>
          <p:nvPr/>
        </p:nvSpPr>
        <p:spPr>
          <a:xfrm>
            <a:off x="11960555" y="3251328"/>
            <a:ext cx="1501053" cy="1501053"/>
          </a:xfrm>
          <a:prstGeom prst="arc">
            <a:avLst>
              <a:gd name="adj1" fmla="val 14831426"/>
              <a:gd name="adj2" fmla="val 19333942"/>
            </a:avLst>
          </a:prstGeom>
          <a:ln w="1905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40" name="Arc 139">
            <a:extLst>
              <a:ext uri="{FF2B5EF4-FFF2-40B4-BE49-F238E27FC236}">
                <a16:creationId xmlns:a16="http://schemas.microsoft.com/office/drawing/2014/main" id="{A6468407-1F6B-414A-A14F-17011783151D}"/>
              </a:ext>
            </a:extLst>
          </p:cNvPr>
          <p:cNvSpPr/>
          <p:nvPr/>
        </p:nvSpPr>
        <p:spPr>
          <a:xfrm>
            <a:off x="11960555" y="3251328"/>
            <a:ext cx="1501053" cy="1501053"/>
          </a:xfrm>
          <a:prstGeom prst="arc">
            <a:avLst>
              <a:gd name="adj1" fmla="val 19633024"/>
              <a:gd name="adj2" fmla="val 3336486"/>
            </a:avLst>
          </a:prstGeom>
          <a:ln w="1905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41" name="Arc 140">
            <a:extLst>
              <a:ext uri="{FF2B5EF4-FFF2-40B4-BE49-F238E27FC236}">
                <a16:creationId xmlns:a16="http://schemas.microsoft.com/office/drawing/2014/main" id="{3DD63367-FBD0-40CE-A122-DD69713A4161}"/>
              </a:ext>
            </a:extLst>
          </p:cNvPr>
          <p:cNvSpPr/>
          <p:nvPr/>
        </p:nvSpPr>
        <p:spPr>
          <a:xfrm>
            <a:off x="11960555" y="3251328"/>
            <a:ext cx="1501053" cy="1501053"/>
          </a:xfrm>
          <a:prstGeom prst="arc">
            <a:avLst>
              <a:gd name="adj1" fmla="val 3641411"/>
              <a:gd name="adj2" fmla="val 8538727"/>
            </a:avLst>
          </a:prstGeom>
          <a:ln w="1905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42" name="Arc 141">
            <a:extLst>
              <a:ext uri="{FF2B5EF4-FFF2-40B4-BE49-F238E27FC236}">
                <a16:creationId xmlns:a16="http://schemas.microsoft.com/office/drawing/2014/main" id="{C569FDB7-5D05-411B-A65F-00FBA9F30C7D}"/>
              </a:ext>
            </a:extLst>
          </p:cNvPr>
          <p:cNvSpPr/>
          <p:nvPr/>
        </p:nvSpPr>
        <p:spPr>
          <a:xfrm flipH="1">
            <a:off x="10022267" y="3251328"/>
            <a:ext cx="1501053" cy="1501053"/>
          </a:xfrm>
          <a:prstGeom prst="arc">
            <a:avLst>
              <a:gd name="adj1" fmla="val 14795203"/>
              <a:gd name="adj2" fmla="val 19076991"/>
            </a:avLst>
          </a:prstGeom>
          <a:ln w="1905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43" name="Arc 142">
            <a:extLst>
              <a:ext uri="{FF2B5EF4-FFF2-40B4-BE49-F238E27FC236}">
                <a16:creationId xmlns:a16="http://schemas.microsoft.com/office/drawing/2014/main" id="{A54B9FC2-2F33-402A-9169-4A96E9575F5E}"/>
              </a:ext>
            </a:extLst>
          </p:cNvPr>
          <p:cNvSpPr/>
          <p:nvPr/>
        </p:nvSpPr>
        <p:spPr>
          <a:xfrm flipH="1">
            <a:off x="10022267" y="3251328"/>
            <a:ext cx="1501053" cy="1501053"/>
          </a:xfrm>
          <a:prstGeom prst="arc">
            <a:avLst>
              <a:gd name="adj1" fmla="val 19507171"/>
              <a:gd name="adj2" fmla="val 2613230"/>
            </a:avLst>
          </a:prstGeom>
          <a:ln w="1905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44" name="Arc 143">
            <a:extLst>
              <a:ext uri="{FF2B5EF4-FFF2-40B4-BE49-F238E27FC236}">
                <a16:creationId xmlns:a16="http://schemas.microsoft.com/office/drawing/2014/main" id="{2E81F40A-6BAA-4D10-8AEC-93E493038E2A}"/>
              </a:ext>
            </a:extLst>
          </p:cNvPr>
          <p:cNvSpPr/>
          <p:nvPr/>
        </p:nvSpPr>
        <p:spPr>
          <a:xfrm flipH="1">
            <a:off x="10022267" y="3251328"/>
            <a:ext cx="1501053" cy="1501053"/>
          </a:xfrm>
          <a:prstGeom prst="arc">
            <a:avLst>
              <a:gd name="adj1" fmla="val 2974757"/>
              <a:gd name="adj2" fmla="val 8490465"/>
            </a:avLst>
          </a:prstGeom>
          <a:ln w="1905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cxnSp>
        <p:nvCxnSpPr>
          <p:cNvPr id="145" name="Straight Arrow Connector 144">
            <a:extLst>
              <a:ext uri="{FF2B5EF4-FFF2-40B4-BE49-F238E27FC236}">
                <a16:creationId xmlns:a16="http://schemas.microsoft.com/office/drawing/2014/main" id="{DAE53702-5341-4A7B-8DFA-DA8F7F3F577A}"/>
              </a:ext>
            </a:extLst>
          </p:cNvPr>
          <p:cNvCxnSpPr>
            <a:cxnSpLocks/>
          </p:cNvCxnSpPr>
          <p:nvPr/>
        </p:nvCxnSpPr>
        <p:spPr>
          <a:xfrm flipH="1" flipV="1">
            <a:off x="11134078" y="3364800"/>
            <a:ext cx="927216" cy="1021235"/>
          </a:xfrm>
          <a:prstGeom prst="straightConnector1">
            <a:avLst/>
          </a:prstGeom>
          <a:ln w="19050">
            <a:gradFill>
              <a:gsLst>
                <a:gs pos="19000">
                  <a:schemeClr val="tx1"/>
                </a:gs>
                <a:gs pos="77000">
                  <a:schemeClr val="accent1"/>
                </a:gs>
              </a:gsLst>
              <a:lin ang="5400000" scaled="1"/>
            </a:gra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46" name="Freeform 26">
            <a:extLst>
              <a:ext uri="{FF2B5EF4-FFF2-40B4-BE49-F238E27FC236}">
                <a16:creationId xmlns:a16="http://schemas.microsoft.com/office/drawing/2014/main" id="{9FD7CD98-71F8-4F43-974A-86DC08A32FEA}"/>
              </a:ext>
            </a:extLst>
          </p:cNvPr>
          <p:cNvSpPr>
            <a:spLocks/>
          </p:cNvSpPr>
          <p:nvPr/>
        </p:nvSpPr>
        <p:spPr bwMode="auto">
          <a:xfrm>
            <a:off x="6735112" y="3035143"/>
            <a:ext cx="470883" cy="378059"/>
          </a:xfrm>
          <a:custGeom>
            <a:avLst/>
            <a:gdLst>
              <a:gd name="T0" fmla="*/ 0 w 219"/>
              <a:gd name="T1" fmla="*/ 228 h 228"/>
              <a:gd name="T2" fmla="*/ 50 w 219"/>
              <a:gd name="T3" fmla="*/ 113 h 228"/>
              <a:gd name="T4" fmla="*/ 91 w 219"/>
              <a:gd name="T5" fmla="*/ 113 h 228"/>
              <a:gd name="T6" fmla="*/ 123 w 219"/>
              <a:gd name="T7" fmla="*/ 155 h 228"/>
              <a:gd name="T8" fmla="*/ 160 w 219"/>
              <a:gd name="T9" fmla="*/ 0 h 228"/>
              <a:gd name="T10" fmla="*/ 219 w 219"/>
              <a:gd name="T11" fmla="*/ 228 h 228"/>
            </a:gdLst>
            <a:ahLst/>
            <a:cxnLst>
              <a:cxn ang="0">
                <a:pos x="T0" y="T1"/>
              </a:cxn>
              <a:cxn ang="0">
                <a:pos x="T2" y="T3"/>
              </a:cxn>
              <a:cxn ang="0">
                <a:pos x="T4" y="T5"/>
              </a:cxn>
              <a:cxn ang="0">
                <a:pos x="T6" y="T7"/>
              </a:cxn>
              <a:cxn ang="0">
                <a:pos x="T8" y="T9"/>
              </a:cxn>
              <a:cxn ang="0">
                <a:pos x="T10" y="T11"/>
              </a:cxn>
            </a:cxnLst>
            <a:rect l="0" t="0" r="r" b="b"/>
            <a:pathLst>
              <a:path w="219" h="228">
                <a:moveTo>
                  <a:pt x="0" y="228"/>
                </a:moveTo>
                <a:lnTo>
                  <a:pt x="50" y="113"/>
                </a:lnTo>
                <a:lnTo>
                  <a:pt x="91" y="113"/>
                </a:lnTo>
                <a:lnTo>
                  <a:pt x="123" y="155"/>
                </a:lnTo>
                <a:lnTo>
                  <a:pt x="160" y="0"/>
                </a:lnTo>
                <a:lnTo>
                  <a:pt x="219" y="228"/>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nvGrpSpPr>
          <p:cNvPr id="147" name="Group 146">
            <a:extLst>
              <a:ext uri="{FF2B5EF4-FFF2-40B4-BE49-F238E27FC236}">
                <a16:creationId xmlns:a16="http://schemas.microsoft.com/office/drawing/2014/main" id="{88462869-208E-4598-85E5-DCB9698C0EC1}"/>
              </a:ext>
            </a:extLst>
          </p:cNvPr>
          <p:cNvGrpSpPr/>
          <p:nvPr/>
        </p:nvGrpSpPr>
        <p:grpSpPr>
          <a:xfrm>
            <a:off x="6125382" y="4571962"/>
            <a:ext cx="175245" cy="272898"/>
            <a:chOff x="786472" y="4572218"/>
            <a:chExt cx="459449" cy="528625"/>
          </a:xfrm>
          <a:solidFill>
            <a:schemeClr val="bg1"/>
          </a:solidFill>
        </p:grpSpPr>
        <p:sp>
          <p:nvSpPr>
            <p:cNvPr id="148" name="Freeform 33">
              <a:extLst>
                <a:ext uri="{FF2B5EF4-FFF2-40B4-BE49-F238E27FC236}">
                  <a16:creationId xmlns:a16="http://schemas.microsoft.com/office/drawing/2014/main" id="{C4FFA1AB-3649-4BED-9BC0-58A42A514ECD}"/>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49" name="Oval 30">
              <a:extLst>
                <a:ext uri="{FF2B5EF4-FFF2-40B4-BE49-F238E27FC236}">
                  <a16:creationId xmlns:a16="http://schemas.microsoft.com/office/drawing/2014/main" id="{01CAEDF8-0731-4B92-B004-97A7AFB667DC}"/>
                </a:ext>
              </a:extLst>
            </p:cNvPr>
            <p:cNvSpPr>
              <a:spLocks noChangeArrowheads="1"/>
            </p:cNvSpPr>
            <p:nvPr/>
          </p:nvSpPr>
          <p:spPr bwMode="auto">
            <a:xfrm>
              <a:off x="786472" y="4572218"/>
              <a:ext cx="459449" cy="139898"/>
            </a:xfrm>
            <a:prstGeom prst="ellipse">
              <a:avLst/>
            </a:pr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50" name="Freeform 31">
              <a:extLst>
                <a:ext uri="{FF2B5EF4-FFF2-40B4-BE49-F238E27FC236}">
                  <a16:creationId xmlns:a16="http://schemas.microsoft.com/office/drawing/2014/main" id="{839EEE83-F2CB-46F4-95BC-BF62C83AF70D}"/>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51" name="Freeform 32">
              <a:extLst>
                <a:ext uri="{FF2B5EF4-FFF2-40B4-BE49-F238E27FC236}">
                  <a16:creationId xmlns:a16="http://schemas.microsoft.com/office/drawing/2014/main" id="{D43721FD-3831-4079-A80F-2D8946D141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grpSp>
        <p:nvGrpSpPr>
          <p:cNvPr id="152" name="Group 151">
            <a:extLst>
              <a:ext uri="{FF2B5EF4-FFF2-40B4-BE49-F238E27FC236}">
                <a16:creationId xmlns:a16="http://schemas.microsoft.com/office/drawing/2014/main" id="{88462869-208E-4598-85E5-DCB9698C0EC1}"/>
              </a:ext>
            </a:extLst>
          </p:cNvPr>
          <p:cNvGrpSpPr/>
          <p:nvPr/>
        </p:nvGrpSpPr>
        <p:grpSpPr>
          <a:xfrm>
            <a:off x="6686904" y="4567082"/>
            <a:ext cx="175245" cy="272898"/>
            <a:chOff x="786472" y="4572218"/>
            <a:chExt cx="459449" cy="528625"/>
          </a:xfrm>
          <a:solidFill>
            <a:schemeClr val="bg1"/>
          </a:solidFill>
        </p:grpSpPr>
        <p:sp>
          <p:nvSpPr>
            <p:cNvPr id="153" name="Freeform 33">
              <a:extLst>
                <a:ext uri="{FF2B5EF4-FFF2-40B4-BE49-F238E27FC236}">
                  <a16:creationId xmlns:a16="http://schemas.microsoft.com/office/drawing/2014/main" id="{C4FFA1AB-3649-4BED-9BC0-58A42A514ECD}"/>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54" name="Oval 30">
              <a:extLst>
                <a:ext uri="{FF2B5EF4-FFF2-40B4-BE49-F238E27FC236}">
                  <a16:creationId xmlns:a16="http://schemas.microsoft.com/office/drawing/2014/main" id="{01CAEDF8-0731-4B92-B004-97A7AFB667DC}"/>
                </a:ext>
              </a:extLst>
            </p:cNvPr>
            <p:cNvSpPr>
              <a:spLocks noChangeArrowheads="1"/>
            </p:cNvSpPr>
            <p:nvPr/>
          </p:nvSpPr>
          <p:spPr bwMode="auto">
            <a:xfrm>
              <a:off x="786472" y="4572218"/>
              <a:ext cx="459449" cy="139898"/>
            </a:xfrm>
            <a:prstGeom prst="ellipse">
              <a:avLst/>
            </a:pr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55" name="Freeform 31">
              <a:extLst>
                <a:ext uri="{FF2B5EF4-FFF2-40B4-BE49-F238E27FC236}">
                  <a16:creationId xmlns:a16="http://schemas.microsoft.com/office/drawing/2014/main" id="{839EEE83-F2CB-46F4-95BC-BF62C83AF70D}"/>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56" name="Freeform 32">
              <a:extLst>
                <a:ext uri="{FF2B5EF4-FFF2-40B4-BE49-F238E27FC236}">
                  <a16:creationId xmlns:a16="http://schemas.microsoft.com/office/drawing/2014/main" id="{D43721FD-3831-4079-A80F-2D8946D141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grpSp>
        <p:nvGrpSpPr>
          <p:cNvPr id="157" name="Group 156">
            <a:extLst>
              <a:ext uri="{FF2B5EF4-FFF2-40B4-BE49-F238E27FC236}">
                <a16:creationId xmlns:a16="http://schemas.microsoft.com/office/drawing/2014/main" id="{88462869-208E-4598-85E5-DCB9698C0EC1}"/>
              </a:ext>
            </a:extLst>
          </p:cNvPr>
          <p:cNvGrpSpPr/>
          <p:nvPr/>
        </p:nvGrpSpPr>
        <p:grpSpPr>
          <a:xfrm>
            <a:off x="7252963" y="4567082"/>
            <a:ext cx="175245" cy="272898"/>
            <a:chOff x="786472" y="4572218"/>
            <a:chExt cx="459449" cy="528625"/>
          </a:xfrm>
          <a:solidFill>
            <a:schemeClr val="bg1"/>
          </a:solidFill>
        </p:grpSpPr>
        <p:sp>
          <p:nvSpPr>
            <p:cNvPr id="158" name="Freeform 33">
              <a:extLst>
                <a:ext uri="{FF2B5EF4-FFF2-40B4-BE49-F238E27FC236}">
                  <a16:creationId xmlns:a16="http://schemas.microsoft.com/office/drawing/2014/main" id="{C4FFA1AB-3649-4BED-9BC0-58A42A514ECD}"/>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59" name="Oval 30">
              <a:extLst>
                <a:ext uri="{FF2B5EF4-FFF2-40B4-BE49-F238E27FC236}">
                  <a16:creationId xmlns:a16="http://schemas.microsoft.com/office/drawing/2014/main" id="{01CAEDF8-0731-4B92-B004-97A7AFB667DC}"/>
                </a:ext>
              </a:extLst>
            </p:cNvPr>
            <p:cNvSpPr>
              <a:spLocks noChangeArrowheads="1"/>
            </p:cNvSpPr>
            <p:nvPr/>
          </p:nvSpPr>
          <p:spPr bwMode="auto">
            <a:xfrm>
              <a:off x="786472" y="4572218"/>
              <a:ext cx="459449" cy="139898"/>
            </a:xfrm>
            <a:prstGeom prst="ellipse">
              <a:avLst/>
            </a:pr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60" name="Freeform 31">
              <a:extLst>
                <a:ext uri="{FF2B5EF4-FFF2-40B4-BE49-F238E27FC236}">
                  <a16:creationId xmlns:a16="http://schemas.microsoft.com/office/drawing/2014/main" id="{839EEE83-F2CB-46F4-95BC-BF62C83AF70D}"/>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61" name="Freeform 32">
              <a:extLst>
                <a:ext uri="{FF2B5EF4-FFF2-40B4-BE49-F238E27FC236}">
                  <a16:creationId xmlns:a16="http://schemas.microsoft.com/office/drawing/2014/main" id="{D43721FD-3831-4079-A80F-2D8946D141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grpSp>
        <p:nvGrpSpPr>
          <p:cNvPr id="162" name="Group 161">
            <a:extLst>
              <a:ext uri="{FF2B5EF4-FFF2-40B4-BE49-F238E27FC236}">
                <a16:creationId xmlns:a16="http://schemas.microsoft.com/office/drawing/2014/main" id="{88462869-208E-4598-85E5-DCB9698C0EC1}"/>
              </a:ext>
            </a:extLst>
          </p:cNvPr>
          <p:cNvGrpSpPr/>
          <p:nvPr/>
        </p:nvGrpSpPr>
        <p:grpSpPr>
          <a:xfrm>
            <a:off x="7804272" y="4556693"/>
            <a:ext cx="175245" cy="272898"/>
            <a:chOff x="786472" y="4572218"/>
            <a:chExt cx="459449" cy="528625"/>
          </a:xfrm>
          <a:solidFill>
            <a:schemeClr val="bg1"/>
          </a:solidFill>
        </p:grpSpPr>
        <p:sp>
          <p:nvSpPr>
            <p:cNvPr id="163" name="Freeform 33">
              <a:extLst>
                <a:ext uri="{FF2B5EF4-FFF2-40B4-BE49-F238E27FC236}">
                  <a16:creationId xmlns:a16="http://schemas.microsoft.com/office/drawing/2014/main" id="{C4FFA1AB-3649-4BED-9BC0-58A42A514ECD}"/>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64" name="Oval 30">
              <a:extLst>
                <a:ext uri="{FF2B5EF4-FFF2-40B4-BE49-F238E27FC236}">
                  <a16:creationId xmlns:a16="http://schemas.microsoft.com/office/drawing/2014/main" id="{01CAEDF8-0731-4B92-B004-97A7AFB667DC}"/>
                </a:ext>
              </a:extLst>
            </p:cNvPr>
            <p:cNvSpPr>
              <a:spLocks noChangeArrowheads="1"/>
            </p:cNvSpPr>
            <p:nvPr/>
          </p:nvSpPr>
          <p:spPr bwMode="auto">
            <a:xfrm>
              <a:off x="786472" y="4572218"/>
              <a:ext cx="459449" cy="139898"/>
            </a:xfrm>
            <a:prstGeom prst="ellipse">
              <a:avLst/>
            </a:pr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65" name="Freeform 31">
              <a:extLst>
                <a:ext uri="{FF2B5EF4-FFF2-40B4-BE49-F238E27FC236}">
                  <a16:creationId xmlns:a16="http://schemas.microsoft.com/office/drawing/2014/main" id="{839EEE83-F2CB-46F4-95BC-BF62C83AF70D}"/>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sp>
          <p:nvSpPr>
            <p:cNvPr id="166" name="Freeform 32">
              <a:extLst>
                <a:ext uri="{FF2B5EF4-FFF2-40B4-BE49-F238E27FC236}">
                  <a16:creationId xmlns:a16="http://schemas.microsoft.com/office/drawing/2014/main" id="{D43721FD-3831-4079-A80F-2D8946D14174}"/>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2"/>
              </a:solidFill>
              <a:prstDash val="solid"/>
              <a:round/>
              <a:headEnd/>
              <a:tailEnd/>
            </a:ln>
          </p:spPr>
          <p:txBody>
            <a:bodyPr rot="0" spcFirstLastPara="0" vertOverflow="overflow" horzOverflow="overflow" vert="horz" wrap="square" lIns="68581" tIns="34290" rIns="68581" bIns="34290" numCol="1" spcCol="0" rtlCol="0" fromWordArt="0" anchor="ctr" anchorCtr="0" forceAA="0" compatLnSpc="1">
              <a:prstTxWarp prst="textNoShape">
                <a:avLst/>
              </a:prstTxWarp>
              <a:noAutofit/>
            </a:bodyPr>
            <a:lstStyle/>
            <a:p>
              <a:pPr algn="ctr" defTabSz="685800"/>
              <a:endParaRPr lang="en-US" sz="1350" dirty="0">
                <a:solidFill>
                  <a:prstClr val="white"/>
                </a:solidFill>
                <a:latin typeface="Arial"/>
              </a:endParaRPr>
            </a:p>
          </p:txBody>
        </p:sp>
      </p:grpSp>
      <p:sp>
        <p:nvSpPr>
          <p:cNvPr id="167" name="Slide Number Placeholder 4">
            <a:extLst>
              <a:ext uri="{FF2B5EF4-FFF2-40B4-BE49-F238E27FC236}">
                <a16:creationId xmlns:a16="http://schemas.microsoft.com/office/drawing/2014/main" id="{6BD9E2DC-8D4F-EC4A-874D-B5CB9FCA7E78}"/>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3</a:t>
            </a:fld>
            <a:endParaRPr lang="en-US" dirty="0"/>
          </a:p>
        </p:txBody>
      </p:sp>
    </p:spTree>
    <p:extLst>
      <p:ext uri="{BB962C8B-B14F-4D97-AF65-F5344CB8AC3E}">
        <p14:creationId xmlns:p14="http://schemas.microsoft.com/office/powerpoint/2010/main" val="1959938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4"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350"/>
                                        <p:tgtEl>
                                          <p:spTgt spid="58"/>
                                        </p:tgtEl>
                                      </p:cBhvr>
                                    </p:animEffect>
                                  </p:childTnLst>
                                </p:cTn>
                              </p:par>
                              <p:par>
                                <p:cTn id="14" presetID="42" presetClass="path" presetSubtype="0" decel="100000" fill="hold" nodeType="withEffect">
                                  <p:stCondLst>
                                    <p:cond delay="0"/>
                                  </p:stCondLst>
                                  <p:childTnLst>
                                    <p:animMotion origin="layout" path="M -1.66667E-6 -1.7284E-6 L -1.66667E-6 0.07315 " pathEditMode="relative" rAng="0" ptsTypes="AA">
                                      <p:cBhvr>
                                        <p:cTn id="15" dur="500" spd="-100000" fill="hold"/>
                                        <p:tgtEl>
                                          <p:spTgt spid="58"/>
                                        </p:tgtEl>
                                        <p:attrNameLst>
                                          <p:attrName>ppt_x</p:attrName>
                                          <p:attrName>ppt_y</p:attrName>
                                        </p:attrNameLst>
                                      </p:cBhvr>
                                      <p:rCtr x="0" y="3642"/>
                                    </p:animMotion>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350"/>
                                        <p:tgtEl>
                                          <p:spTgt spid="35"/>
                                        </p:tgtEl>
                                      </p:cBhvr>
                                    </p:animEffect>
                                  </p:childTnLst>
                                </p:cTn>
                              </p:par>
                              <p:par>
                                <p:cTn id="19" presetID="42" presetClass="path" presetSubtype="0" decel="100000" fill="hold" nodeType="withEffect">
                                  <p:stCondLst>
                                    <p:cond delay="0"/>
                                  </p:stCondLst>
                                  <p:childTnLst>
                                    <p:animMotion origin="layout" path="M 2.5E-6 4.93827E-6 L 2.5E-6 0.07314 " pathEditMode="relative" rAng="0" ptsTypes="AA">
                                      <p:cBhvr>
                                        <p:cTn id="20" dur="500" spd="-100000" fill="hold"/>
                                        <p:tgtEl>
                                          <p:spTgt spid="35"/>
                                        </p:tgtEl>
                                        <p:attrNameLst>
                                          <p:attrName>ppt_x</p:attrName>
                                          <p:attrName>ppt_y</p:attrName>
                                        </p:attrNameLst>
                                      </p:cBhvr>
                                      <p:rCtr x="0" y="3642"/>
                                    </p:animMotion>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350"/>
                                        <p:tgtEl>
                                          <p:spTgt spid="30"/>
                                        </p:tgtEl>
                                      </p:cBhvr>
                                    </p:animEffect>
                                  </p:childTnLst>
                                </p:cTn>
                              </p:par>
                              <p:par>
                                <p:cTn id="24" presetID="42" presetClass="path" presetSubtype="0" decel="100000" fill="hold" nodeType="withEffect">
                                  <p:stCondLst>
                                    <p:cond delay="0"/>
                                  </p:stCondLst>
                                  <p:childTnLst>
                                    <p:animMotion origin="layout" path="M 2.5E-6 4.93827E-6 L 2.5E-6 0.07314 " pathEditMode="relative" rAng="0" ptsTypes="AA">
                                      <p:cBhvr>
                                        <p:cTn id="25" dur="500" spd="-100000" fill="hold"/>
                                        <p:tgtEl>
                                          <p:spTgt spid="30"/>
                                        </p:tgtEl>
                                        <p:attrNameLst>
                                          <p:attrName>ppt_x</p:attrName>
                                          <p:attrName>ppt_y</p:attrName>
                                        </p:attrNameLst>
                                      </p:cBhvr>
                                      <p:rCtr x="0" y="3642"/>
                                    </p:animMotion>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350"/>
                                        <p:tgtEl>
                                          <p:spTgt spid="34"/>
                                        </p:tgtEl>
                                      </p:cBhvr>
                                    </p:animEffect>
                                  </p:childTnLst>
                                </p:cTn>
                              </p:par>
                              <p:par>
                                <p:cTn id="29" presetID="42" presetClass="path" presetSubtype="0" decel="100000" fill="hold" grpId="1" nodeType="withEffect">
                                  <p:stCondLst>
                                    <p:cond delay="0"/>
                                  </p:stCondLst>
                                  <p:childTnLst>
                                    <p:animMotion origin="layout" path="M 2.5E-6 4.93827E-6 L 2.5E-6 0.07314 " pathEditMode="relative" rAng="0" ptsTypes="AA">
                                      <p:cBhvr>
                                        <p:cTn id="30" dur="500" spd="-100000" fill="hold"/>
                                        <p:tgtEl>
                                          <p:spTgt spid="34"/>
                                        </p:tgtEl>
                                        <p:attrNameLst>
                                          <p:attrName>ppt_x</p:attrName>
                                          <p:attrName>ppt_y</p:attrName>
                                        </p:attrNameLst>
                                      </p:cBhvr>
                                      <p:rCtr x="0" y="3642"/>
                                    </p:animMotion>
                                  </p:childTnLst>
                                </p:cTn>
                              </p:par>
                              <p:par>
                                <p:cTn id="31" presetID="10"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350"/>
                                        <p:tgtEl>
                                          <p:spTgt spid="52"/>
                                        </p:tgtEl>
                                      </p:cBhvr>
                                    </p:animEffect>
                                  </p:childTnLst>
                                </p:cTn>
                              </p:par>
                              <p:par>
                                <p:cTn id="34" presetID="42" presetClass="path" presetSubtype="0" decel="100000" fill="hold" nodeType="withEffect">
                                  <p:stCondLst>
                                    <p:cond delay="0"/>
                                  </p:stCondLst>
                                  <p:childTnLst>
                                    <p:animMotion origin="layout" path="M 2.5E-6 4.93827E-6 L 2.5E-6 0.07314 " pathEditMode="relative" rAng="0" ptsTypes="AA">
                                      <p:cBhvr>
                                        <p:cTn id="35" dur="500" spd="-100000" fill="hold"/>
                                        <p:tgtEl>
                                          <p:spTgt spid="52"/>
                                        </p:tgtEl>
                                        <p:attrNameLst>
                                          <p:attrName>ppt_x</p:attrName>
                                          <p:attrName>ppt_y</p:attrName>
                                        </p:attrNameLst>
                                      </p:cBhvr>
                                      <p:rCtr x="0" y="3642"/>
                                    </p:animMotion>
                                  </p:childTnLst>
                                </p:cTn>
                              </p:par>
                              <p:par>
                                <p:cTn id="36" presetID="10" presetClass="entr" presetSubtype="0" fill="hold" nodeType="withEffect">
                                  <p:stCondLst>
                                    <p:cond delay="15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350"/>
                                        <p:tgtEl>
                                          <p:spTgt spid="51"/>
                                        </p:tgtEl>
                                      </p:cBhvr>
                                    </p:animEffect>
                                  </p:childTnLst>
                                </p:cTn>
                              </p:par>
                              <p:par>
                                <p:cTn id="39" presetID="42" presetClass="path" presetSubtype="0" decel="100000" fill="hold" nodeType="withEffect">
                                  <p:stCondLst>
                                    <p:cond delay="150"/>
                                  </p:stCondLst>
                                  <p:childTnLst>
                                    <p:animMotion origin="layout" path="M 2.5E-6 4.93827E-6 L 2.5E-6 0.07314 " pathEditMode="relative" rAng="0" ptsTypes="AA">
                                      <p:cBhvr>
                                        <p:cTn id="40" dur="500" spd="-100000" fill="hold"/>
                                        <p:tgtEl>
                                          <p:spTgt spid="51"/>
                                        </p:tgtEl>
                                        <p:attrNameLst>
                                          <p:attrName>ppt_x</p:attrName>
                                          <p:attrName>ppt_y</p:attrName>
                                        </p:attrNameLst>
                                      </p:cBhvr>
                                      <p:rCtr x="0" y="3642"/>
                                    </p:animMotion>
                                  </p:childTnLst>
                                </p:cTn>
                              </p:par>
                              <p:par>
                                <p:cTn id="41" presetID="10" presetClass="entr" presetSubtype="0" fill="hold" nodeType="withEffect">
                                  <p:stCondLst>
                                    <p:cond delay="15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350"/>
                                        <p:tgtEl>
                                          <p:spTgt spid="22"/>
                                        </p:tgtEl>
                                      </p:cBhvr>
                                    </p:animEffect>
                                  </p:childTnLst>
                                </p:cTn>
                              </p:par>
                              <p:par>
                                <p:cTn id="44" presetID="42" presetClass="path" presetSubtype="0" decel="100000" fill="hold" nodeType="withEffect">
                                  <p:stCondLst>
                                    <p:cond delay="150"/>
                                  </p:stCondLst>
                                  <p:childTnLst>
                                    <p:animMotion origin="layout" path="M 2.5E-6 4.93827E-6 L 2.5E-6 0.07314 " pathEditMode="relative" rAng="0" ptsTypes="AA">
                                      <p:cBhvr>
                                        <p:cTn id="45" dur="500" spd="-100000" fill="hold"/>
                                        <p:tgtEl>
                                          <p:spTgt spid="22"/>
                                        </p:tgtEl>
                                        <p:attrNameLst>
                                          <p:attrName>ppt_x</p:attrName>
                                          <p:attrName>ppt_y</p:attrName>
                                        </p:attrNameLst>
                                      </p:cBhvr>
                                      <p:rCtr x="0" y="3642"/>
                                    </p:animMotion>
                                  </p:childTnLst>
                                </p:cTn>
                              </p:par>
                              <p:par>
                                <p:cTn id="46" presetID="10" presetClass="entr" presetSubtype="0" fill="hold" nodeType="withEffect">
                                  <p:stCondLst>
                                    <p:cond delay="15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350"/>
                                        <p:tgtEl>
                                          <p:spTgt spid="27"/>
                                        </p:tgtEl>
                                      </p:cBhvr>
                                    </p:animEffect>
                                  </p:childTnLst>
                                </p:cTn>
                              </p:par>
                              <p:par>
                                <p:cTn id="49" presetID="42" presetClass="path" presetSubtype="0" decel="100000" fill="hold" nodeType="withEffect">
                                  <p:stCondLst>
                                    <p:cond delay="150"/>
                                  </p:stCondLst>
                                  <p:childTnLst>
                                    <p:animMotion origin="layout" path="M 2.5E-6 4.93827E-6 L 2.5E-6 0.07314 " pathEditMode="relative" rAng="0" ptsTypes="AA">
                                      <p:cBhvr>
                                        <p:cTn id="50" dur="500" spd="-100000" fill="hold"/>
                                        <p:tgtEl>
                                          <p:spTgt spid="27"/>
                                        </p:tgtEl>
                                        <p:attrNameLst>
                                          <p:attrName>ppt_x</p:attrName>
                                          <p:attrName>ppt_y</p:attrName>
                                        </p:attrNameLst>
                                      </p:cBhvr>
                                      <p:rCtr x="0" y="3642"/>
                                    </p:animMotion>
                                  </p:childTnLst>
                                </p:cTn>
                              </p:par>
                              <p:par>
                                <p:cTn id="51" presetID="10" presetClass="entr" presetSubtype="0" fill="hold" nodeType="withEffect">
                                  <p:stCondLst>
                                    <p:cond delay="15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350"/>
                                        <p:tgtEl>
                                          <p:spTgt spid="11"/>
                                        </p:tgtEl>
                                      </p:cBhvr>
                                    </p:animEffect>
                                  </p:childTnLst>
                                </p:cTn>
                              </p:par>
                              <p:par>
                                <p:cTn id="54" presetID="42" presetClass="path" presetSubtype="0" decel="100000" fill="hold" nodeType="withEffect">
                                  <p:stCondLst>
                                    <p:cond delay="150"/>
                                  </p:stCondLst>
                                  <p:childTnLst>
                                    <p:animMotion origin="layout" path="M 2.5E-6 4.93827E-6 L 2.5E-6 0.07314 " pathEditMode="relative" rAng="0" ptsTypes="AA">
                                      <p:cBhvr>
                                        <p:cTn id="55" dur="500" spd="-100000" fill="hold"/>
                                        <p:tgtEl>
                                          <p:spTgt spid="11"/>
                                        </p:tgtEl>
                                        <p:attrNameLst>
                                          <p:attrName>ppt_x</p:attrName>
                                          <p:attrName>ppt_y</p:attrName>
                                        </p:attrNameLst>
                                      </p:cBhvr>
                                      <p:rCtr x="0" y="3642"/>
                                    </p:animMotion>
                                  </p:childTnLst>
                                </p:cTn>
                              </p:par>
                              <p:par>
                                <p:cTn id="56" presetID="10" presetClass="entr" presetSubtype="0" fill="hold" nodeType="withEffect">
                                  <p:stCondLst>
                                    <p:cond delay="30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350"/>
                                        <p:tgtEl>
                                          <p:spTgt spid="16"/>
                                        </p:tgtEl>
                                      </p:cBhvr>
                                    </p:animEffect>
                                  </p:childTnLst>
                                </p:cTn>
                              </p:par>
                              <p:par>
                                <p:cTn id="59" presetID="42" presetClass="path" presetSubtype="0" decel="100000" fill="hold" nodeType="withEffect">
                                  <p:stCondLst>
                                    <p:cond delay="300"/>
                                  </p:stCondLst>
                                  <p:childTnLst>
                                    <p:animMotion origin="layout" path="M 2.5E-6 4.93827E-6 L 2.5E-6 0.07314 " pathEditMode="relative" rAng="0" ptsTypes="AA">
                                      <p:cBhvr>
                                        <p:cTn id="60" dur="500" spd="-100000" fill="hold"/>
                                        <p:tgtEl>
                                          <p:spTgt spid="16"/>
                                        </p:tgtEl>
                                        <p:attrNameLst>
                                          <p:attrName>ppt_x</p:attrName>
                                          <p:attrName>ppt_y</p:attrName>
                                        </p:attrNameLst>
                                      </p:cBhvr>
                                      <p:rCtr x="0" y="3642"/>
                                    </p:animMotion>
                                  </p:childTnLst>
                                </p:cTn>
                              </p:par>
                              <p:par>
                                <p:cTn id="61" presetID="10" presetClass="entr" presetSubtype="0" fill="hold" grpId="0" nodeType="withEffect">
                                  <p:stCondLst>
                                    <p:cond delay="3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350"/>
                                        <p:tgtEl>
                                          <p:spTgt spid="15"/>
                                        </p:tgtEl>
                                      </p:cBhvr>
                                    </p:animEffect>
                                  </p:childTnLst>
                                </p:cTn>
                              </p:par>
                              <p:par>
                                <p:cTn id="64" presetID="42" presetClass="path" presetSubtype="0" decel="100000" fill="hold" grpId="1" nodeType="withEffect">
                                  <p:stCondLst>
                                    <p:cond delay="300"/>
                                  </p:stCondLst>
                                  <p:childTnLst>
                                    <p:animMotion origin="layout" path="M 2.5E-6 4.93827E-6 L 2.5E-6 0.07314 " pathEditMode="relative" rAng="0" ptsTypes="AA">
                                      <p:cBhvr>
                                        <p:cTn id="65" dur="500" spd="-100000" fill="hold"/>
                                        <p:tgtEl>
                                          <p:spTgt spid="15"/>
                                        </p:tgtEl>
                                        <p:attrNameLst>
                                          <p:attrName>ppt_x</p:attrName>
                                          <p:attrName>ppt_y</p:attrName>
                                        </p:attrNameLst>
                                      </p:cBhvr>
                                      <p:rCtr x="0" y="3642"/>
                                    </p:animMotion>
                                  </p:childTnLst>
                                </p:cTn>
                              </p:par>
                              <p:par>
                                <p:cTn id="66" presetID="10" presetClass="entr" presetSubtype="0" fill="hold" grpId="0"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p:cTn id="68" dur="350"/>
                                        <p:tgtEl>
                                          <p:spTgt spid="4"/>
                                        </p:tgtEl>
                                      </p:cBhvr>
                                    </p:animEffect>
                                  </p:childTnLst>
                                </p:cTn>
                              </p:par>
                              <p:par>
                                <p:cTn id="69" presetID="42" presetClass="path" presetSubtype="0" decel="100000" fill="hold" grpId="1" nodeType="withEffect">
                                  <p:stCondLst>
                                    <p:cond delay="0"/>
                                  </p:stCondLst>
                                  <p:childTnLst>
                                    <p:animMotion origin="layout" path="M -4.89583E-6 -2.46914E-6 L -4.89583E-6 -0.04726 " pathEditMode="relative" rAng="0" ptsTypes="AA">
                                      <p:cBhvr>
                                        <p:cTn id="70" dur="500" spd="-100000" fill="hold"/>
                                        <p:tgtEl>
                                          <p:spTgt spid="4"/>
                                        </p:tgtEl>
                                        <p:attrNameLst>
                                          <p:attrName>ppt_x</p:attrName>
                                          <p:attrName>ppt_y</p:attrName>
                                        </p:attrNameLst>
                                      </p:cBhvr>
                                      <p:rCtr x="0" y="-2373"/>
                                    </p:animMotion>
                                  </p:childTnLst>
                                </p:cTn>
                              </p:par>
                              <p:par>
                                <p:cTn id="71" presetID="10"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350"/>
                                        <p:tgtEl>
                                          <p:spTgt spid="3"/>
                                        </p:tgtEl>
                                      </p:cBhvr>
                                    </p:animEffect>
                                  </p:childTnLst>
                                </p:cTn>
                              </p:par>
                              <p:par>
                                <p:cTn id="74" presetID="42" presetClass="path" presetSubtype="0" decel="100000" fill="hold" grpId="1" nodeType="withEffect">
                                  <p:stCondLst>
                                    <p:cond delay="0"/>
                                  </p:stCondLst>
                                  <p:childTnLst>
                                    <p:animMotion origin="layout" path="M 2.5E-6 4.93827E-6 L 2.5E-6 0.07314 " pathEditMode="relative" rAng="0" ptsTypes="AA">
                                      <p:cBhvr>
                                        <p:cTn id="75" dur="500" spd="-100000" fill="hold"/>
                                        <p:tgtEl>
                                          <p:spTgt spid="3"/>
                                        </p:tgtEl>
                                        <p:attrNameLst>
                                          <p:attrName>ppt_x</p:attrName>
                                          <p:attrName>ppt_y</p:attrName>
                                        </p:attrNameLst>
                                      </p:cBhvr>
                                      <p:rCtr x="0" y="3642"/>
                                    </p:animMotion>
                                  </p:childTnLst>
                                </p:cTn>
                              </p:par>
                            </p:childTnLst>
                          </p:cTn>
                        </p:par>
                        <p:par>
                          <p:cTn id="76" fill="hold">
                            <p:stCondLst>
                              <p:cond delay="800"/>
                            </p:stCondLst>
                            <p:childTnLst>
                              <p:par>
                                <p:cTn id="77" presetID="10" presetClass="entr" presetSubtype="0"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350"/>
                                        <p:tgtEl>
                                          <p:spTgt spid="62"/>
                                        </p:tgtEl>
                                      </p:cBhvr>
                                    </p:animEffect>
                                  </p:childTnLst>
                                </p:cTn>
                              </p:par>
                              <p:par>
                                <p:cTn id="80" presetID="42" presetClass="path" presetSubtype="0" decel="100000" fill="hold" grpId="1" nodeType="withEffect">
                                  <p:stCondLst>
                                    <p:cond delay="0"/>
                                  </p:stCondLst>
                                  <p:childTnLst>
                                    <p:animMotion origin="layout" path="M -4.89583E-6 -2.46914E-6 L -4.89583E-6 -0.04726 " pathEditMode="relative" rAng="0" ptsTypes="AA">
                                      <p:cBhvr>
                                        <p:cTn id="81" dur="500" spd="-100000" fill="hold"/>
                                        <p:tgtEl>
                                          <p:spTgt spid="62"/>
                                        </p:tgtEl>
                                        <p:attrNameLst>
                                          <p:attrName>ppt_x</p:attrName>
                                          <p:attrName>ppt_y</p:attrName>
                                        </p:attrNameLst>
                                      </p:cBhvr>
                                      <p:rCtr x="0" y="-2373"/>
                                    </p:animMotion>
                                  </p:childTnLst>
                                </p:cTn>
                              </p:par>
                              <p:par>
                                <p:cTn id="82" presetID="10" presetClass="entr" presetSubtype="0" fill="hold" grpId="0"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350"/>
                                        <p:tgtEl>
                                          <p:spTgt spid="6"/>
                                        </p:tgtEl>
                                      </p:cBhvr>
                                    </p:animEffect>
                                  </p:childTnLst>
                                </p:cTn>
                              </p:par>
                              <p:par>
                                <p:cTn id="85" presetID="42" presetClass="path" presetSubtype="0" decel="100000" fill="hold" grpId="1" nodeType="withEffect">
                                  <p:stCondLst>
                                    <p:cond delay="0"/>
                                  </p:stCondLst>
                                  <p:childTnLst>
                                    <p:animMotion origin="layout" path="M 2.5E-6 4.93827E-6 L 2.5E-6 0.07314 " pathEditMode="relative" rAng="0" ptsTypes="AA">
                                      <p:cBhvr>
                                        <p:cTn id="86" dur="500" spd="-100000" fill="hold"/>
                                        <p:tgtEl>
                                          <p:spTgt spid="6"/>
                                        </p:tgtEl>
                                        <p:attrNameLst>
                                          <p:attrName>ppt_x</p:attrName>
                                          <p:attrName>ppt_y</p:attrName>
                                        </p:attrNameLst>
                                      </p:cBhvr>
                                      <p:rCtr x="0" y="3642"/>
                                    </p:animMotion>
                                  </p:childTnLst>
                                </p:cTn>
                              </p:par>
                              <p:par>
                                <p:cTn id="87" presetID="53" presetClass="entr" presetSubtype="16"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Effect transition="in" filter="fade">
                                      <p:cBhvr>
                                        <p:cTn id="91" dur="500"/>
                                        <p:tgtEl>
                                          <p:spTgt spid="65"/>
                                        </p:tgtEl>
                                      </p:cBhvr>
                                    </p:animEffect>
                                  </p:childTnLst>
                                </p:cTn>
                              </p:par>
                              <p:par>
                                <p:cTn id="92" presetID="53" presetClass="entr" presetSubtype="16" fill="hold" nodeType="withEffect">
                                  <p:stCondLst>
                                    <p:cond delay="500"/>
                                  </p:stCondLst>
                                  <p:childTnLst>
                                    <p:set>
                                      <p:cBhvr>
                                        <p:cTn id="93" dur="1" fill="hold">
                                          <p:stCondLst>
                                            <p:cond delay="0"/>
                                          </p:stCondLst>
                                        </p:cTn>
                                        <p:tgtEl>
                                          <p:spTgt spid="66"/>
                                        </p:tgtEl>
                                        <p:attrNameLst>
                                          <p:attrName>style.visibility</p:attrName>
                                        </p:attrNameLst>
                                      </p:cBhvr>
                                      <p:to>
                                        <p:strVal val="visible"/>
                                      </p:to>
                                    </p:set>
                                    <p:anim calcmode="lin" valueType="num">
                                      <p:cBhvr>
                                        <p:cTn id="94" dur="250" fill="hold"/>
                                        <p:tgtEl>
                                          <p:spTgt spid="66"/>
                                        </p:tgtEl>
                                        <p:attrNameLst>
                                          <p:attrName>ppt_w</p:attrName>
                                        </p:attrNameLst>
                                      </p:cBhvr>
                                      <p:tavLst>
                                        <p:tav tm="0">
                                          <p:val>
                                            <p:fltVal val="0"/>
                                          </p:val>
                                        </p:tav>
                                        <p:tav tm="100000">
                                          <p:val>
                                            <p:strVal val="#ppt_w"/>
                                          </p:val>
                                        </p:tav>
                                      </p:tavLst>
                                    </p:anim>
                                    <p:anim calcmode="lin" valueType="num">
                                      <p:cBhvr>
                                        <p:cTn id="95" dur="250" fill="hold"/>
                                        <p:tgtEl>
                                          <p:spTgt spid="66"/>
                                        </p:tgtEl>
                                        <p:attrNameLst>
                                          <p:attrName>ppt_h</p:attrName>
                                        </p:attrNameLst>
                                      </p:cBhvr>
                                      <p:tavLst>
                                        <p:tav tm="0">
                                          <p:val>
                                            <p:fltVal val="0"/>
                                          </p:val>
                                        </p:tav>
                                        <p:tav tm="100000">
                                          <p:val>
                                            <p:strVal val="#ppt_h"/>
                                          </p:val>
                                        </p:tav>
                                      </p:tavLst>
                                    </p:anim>
                                    <p:animEffect transition="in" filter="fade">
                                      <p:cBhvr>
                                        <p:cTn id="96" dur="250"/>
                                        <p:tgtEl>
                                          <p:spTgt spid="66"/>
                                        </p:tgtEl>
                                      </p:cBhvr>
                                    </p:animEffect>
                                  </p:childTnLst>
                                </p:cTn>
                              </p:par>
                              <p:par>
                                <p:cTn id="97" presetID="53" presetClass="entr" presetSubtype="16" fill="hold" nodeType="withEffect">
                                  <p:stCondLst>
                                    <p:cond delay="500"/>
                                  </p:stCondLst>
                                  <p:childTnLst>
                                    <p:set>
                                      <p:cBhvr>
                                        <p:cTn id="98" dur="1" fill="hold">
                                          <p:stCondLst>
                                            <p:cond delay="0"/>
                                          </p:stCondLst>
                                        </p:cTn>
                                        <p:tgtEl>
                                          <p:spTgt spid="69"/>
                                        </p:tgtEl>
                                        <p:attrNameLst>
                                          <p:attrName>style.visibility</p:attrName>
                                        </p:attrNameLst>
                                      </p:cBhvr>
                                      <p:to>
                                        <p:strVal val="visible"/>
                                      </p:to>
                                    </p:set>
                                    <p:anim calcmode="lin" valueType="num">
                                      <p:cBhvr>
                                        <p:cTn id="99" dur="250" fill="hold"/>
                                        <p:tgtEl>
                                          <p:spTgt spid="69"/>
                                        </p:tgtEl>
                                        <p:attrNameLst>
                                          <p:attrName>ppt_w</p:attrName>
                                        </p:attrNameLst>
                                      </p:cBhvr>
                                      <p:tavLst>
                                        <p:tav tm="0">
                                          <p:val>
                                            <p:fltVal val="0"/>
                                          </p:val>
                                        </p:tav>
                                        <p:tav tm="100000">
                                          <p:val>
                                            <p:strVal val="#ppt_w"/>
                                          </p:val>
                                        </p:tav>
                                      </p:tavLst>
                                    </p:anim>
                                    <p:anim calcmode="lin" valueType="num">
                                      <p:cBhvr>
                                        <p:cTn id="100" dur="250" fill="hold"/>
                                        <p:tgtEl>
                                          <p:spTgt spid="69"/>
                                        </p:tgtEl>
                                        <p:attrNameLst>
                                          <p:attrName>ppt_h</p:attrName>
                                        </p:attrNameLst>
                                      </p:cBhvr>
                                      <p:tavLst>
                                        <p:tav tm="0">
                                          <p:val>
                                            <p:fltVal val="0"/>
                                          </p:val>
                                        </p:tav>
                                        <p:tav tm="100000">
                                          <p:val>
                                            <p:strVal val="#ppt_h"/>
                                          </p:val>
                                        </p:tav>
                                      </p:tavLst>
                                    </p:anim>
                                    <p:animEffect transition="in" filter="fade">
                                      <p:cBhvr>
                                        <p:cTn id="101" dur="250"/>
                                        <p:tgtEl>
                                          <p:spTgt spid="69"/>
                                        </p:tgtEl>
                                      </p:cBhvr>
                                    </p:animEffect>
                                  </p:childTnLst>
                                </p:cTn>
                              </p:par>
                              <p:par>
                                <p:cTn id="102" presetID="53" presetClass="entr" presetSubtype="16" fill="hold" nodeType="withEffect">
                                  <p:stCondLst>
                                    <p:cond delay="500"/>
                                  </p:stCondLst>
                                  <p:childTnLst>
                                    <p:set>
                                      <p:cBhvr>
                                        <p:cTn id="103" dur="1" fill="hold">
                                          <p:stCondLst>
                                            <p:cond delay="0"/>
                                          </p:stCondLst>
                                        </p:cTn>
                                        <p:tgtEl>
                                          <p:spTgt spid="70"/>
                                        </p:tgtEl>
                                        <p:attrNameLst>
                                          <p:attrName>style.visibility</p:attrName>
                                        </p:attrNameLst>
                                      </p:cBhvr>
                                      <p:to>
                                        <p:strVal val="visible"/>
                                      </p:to>
                                    </p:set>
                                    <p:anim calcmode="lin" valueType="num">
                                      <p:cBhvr>
                                        <p:cTn id="104" dur="250" fill="hold"/>
                                        <p:tgtEl>
                                          <p:spTgt spid="70"/>
                                        </p:tgtEl>
                                        <p:attrNameLst>
                                          <p:attrName>ppt_w</p:attrName>
                                        </p:attrNameLst>
                                      </p:cBhvr>
                                      <p:tavLst>
                                        <p:tav tm="0">
                                          <p:val>
                                            <p:fltVal val="0"/>
                                          </p:val>
                                        </p:tav>
                                        <p:tav tm="100000">
                                          <p:val>
                                            <p:strVal val="#ppt_w"/>
                                          </p:val>
                                        </p:tav>
                                      </p:tavLst>
                                    </p:anim>
                                    <p:anim calcmode="lin" valueType="num">
                                      <p:cBhvr>
                                        <p:cTn id="105" dur="250" fill="hold"/>
                                        <p:tgtEl>
                                          <p:spTgt spid="70"/>
                                        </p:tgtEl>
                                        <p:attrNameLst>
                                          <p:attrName>ppt_h</p:attrName>
                                        </p:attrNameLst>
                                      </p:cBhvr>
                                      <p:tavLst>
                                        <p:tav tm="0">
                                          <p:val>
                                            <p:fltVal val="0"/>
                                          </p:val>
                                        </p:tav>
                                        <p:tav tm="100000">
                                          <p:val>
                                            <p:strVal val="#ppt_h"/>
                                          </p:val>
                                        </p:tav>
                                      </p:tavLst>
                                    </p:anim>
                                    <p:animEffect transition="in" filter="fade">
                                      <p:cBhvr>
                                        <p:cTn id="106" dur="250"/>
                                        <p:tgtEl>
                                          <p:spTgt spid="70"/>
                                        </p:tgtEl>
                                      </p:cBhvr>
                                    </p:animEffect>
                                  </p:childTnLst>
                                </p:cTn>
                              </p:par>
                              <p:par>
                                <p:cTn id="107" presetID="53" presetClass="entr" presetSubtype="16" fill="hold" nodeType="withEffect">
                                  <p:stCondLst>
                                    <p:cond delay="500"/>
                                  </p:stCondLst>
                                  <p:childTnLst>
                                    <p:set>
                                      <p:cBhvr>
                                        <p:cTn id="108" dur="1" fill="hold">
                                          <p:stCondLst>
                                            <p:cond delay="0"/>
                                          </p:stCondLst>
                                        </p:cTn>
                                        <p:tgtEl>
                                          <p:spTgt spid="71"/>
                                        </p:tgtEl>
                                        <p:attrNameLst>
                                          <p:attrName>style.visibility</p:attrName>
                                        </p:attrNameLst>
                                      </p:cBhvr>
                                      <p:to>
                                        <p:strVal val="visible"/>
                                      </p:to>
                                    </p:set>
                                    <p:anim calcmode="lin" valueType="num">
                                      <p:cBhvr>
                                        <p:cTn id="109" dur="250" fill="hold"/>
                                        <p:tgtEl>
                                          <p:spTgt spid="71"/>
                                        </p:tgtEl>
                                        <p:attrNameLst>
                                          <p:attrName>ppt_w</p:attrName>
                                        </p:attrNameLst>
                                      </p:cBhvr>
                                      <p:tavLst>
                                        <p:tav tm="0">
                                          <p:val>
                                            <p:fltVal val="0"/>
                                          </p:val>
                                        </p:tav>
                                        <p:tav tm="100000">
                                          <p:val>
                                            <p:strVal val="#ppt_w"/>
                                          </p:val>
                                        </p:tav>
                                      </p:tavLst>
                                    </p:anim>
                                    <p:anim calcmode="lin" valueType="num">
                                      <p:cBhvr>
                                        <p:cTn id="110" dur="250" fill="hold"/>
                                        <p:tgtEl>
                                          <p:spTgt spid="71"/>
                                        </p:tgtEl>
                                        <p:attrNameLst>
                                          <p:attrName>ppt_h</p:attrName>
                                        </p:attrNameLst>
                                      </p:cBhvr>
                                      <p:tavLst>
                                        <p:tav tm="0">
                                          <p:val>
                                            <p:fltVal val="0"/>
                                          </p:val>
                                        </p:tav>
                                        <p:tav tm="100000">
                                          <p:val>
                                            <p:strVal val="#ppt_h"/>
                                          </p:val>
                                        </p:tav>
                                      </p:tavLst>
                                    </p:anim>
                                    <p:animEffect transition="in" filter="fade">
                                      <p:cBhvr>
                                        <p:cTn id="111" dur="250"/>
                                        <p:tgtEl>
                                          <p:spTgt spid="71"/>
                                        </p:tgtEl>
                                      </p:cBhvr>
                                    </p:animEffect>
                                  </p:childTnLst>
                                </p:cTn>
                              </p:par>
                              <p:par>
                                <p:cTn id="112" presetID="53" presetClass="entr" presetSubtype="16" fill="hold" nodeType="withEffect">
                                  <p:stCondLst>
                                    <p:cond delay="500"/>
                                  </p:stCondLst>
                                  <p:childTnLst>
                                    <p:set>
                                      <p:cBhvr>
                                        <p:cTn id="113" dur="1" fill="hold">
                                          <p:stCondLst>
                                            <p:cond delay="0"/>
                                          </p:stCondLst>
                                        </p:cTn>
                                        <p:tgtEl>
                                          <p:spTgt spid="68"/>
                                        </p:tgtEl>
                                        <p:attrNameLst>
                                          <p:attrName>style.visibility</p:attrName>
                                        </p:attrNameLst>
                                      </p:cBhvr>
                                      <p:to>
                                        <p:strVal val="visible"/>
                                      </p:to>
                                    </p:set>
                                    <p:anim calcmode="lin" valueType="num">
                                      <p:cBhvr>
                                        <p:cTn id="114" dur="250" fill="hold"/>
                                        <p:tgtEl>
                                          <p:spTgt spid="68"/>
                                        </p:tgtEl>
                                        <p:attrNameLst>
                                          <p:attrName>ppt_w</p:attrName>
                                        </p:attrNameLst>
                                      </p:cBhvr>
                                      <p:tavLst>
                                        <p:tav tm="0">
                                          <p:val>
                                            <p:fltVal val="0"/>
                                          </p:val>
                                        </p:tav>
                                        <p:tav tm="100000">
                                          <p:val>
                                            <p:strVal val="#ppt_w"/>
                                          </p:val>
                                        </p:tav>
                                      </p:tavLst>
                                    </p:anim>
                                    <p:anim calcmode="lin" valueType="num">
                                      <p:cBhvr>
                                        <p:cTn id="115" dur="250" fill="hold"/>
                                        <p:tgtEl>
                                          <p:spTgt spid="68"/>
                                        </p:tgtEl>
                                        <p:attrNameLst>
                                          <p:attrName>ppt_h</p:attrName>
                                        </p:attrNameLst>
                                      </p:cBhvr>
                                      <p:tavLst>
                                        <p:tav tm="0">
                                          <p:val>
                                            <p:fltVal val="0"/>
                                          </p:val>
                                        </p:tav>
                                        <p:tav tm="100000">
                                          <p:val>
                                            <p:strVal val="#ppt_h"/>
                                          </p:val>
                                        </p:tav>
                                      </p:tavLst>
                                    </p:anim>
                                    <p:animEffect transition="in" filter="fade">
                                      <p:cBhvr>
                                        <p:cTn id="116" dur="250"/>
                                        <p:tgtEl>
                                          <p:spTgt spid="68"/>
                                        </p:tgtEl>
                                      </p:cBhvr>
                                    </p:animEffect>
                                  </p:childTnLst>
                                </p:cTn>
                              </p:par>
                              <p:par>
                                <p:cTn id="117" presetID="53" presetClass="entr" presetSubtype="16" fill="hold" nodeType="withEffect">
                                  <p:stCondLst>
                                    <p:cond delay="500"/>
                                  </p:stCondLst>
                                  <p:childTnLst>
                                    <p:set>
                                      <p:cBhvr>
                                        <p:cTn id="118" dur="1" fill="hold">
                                          <p:stCondLst>
                                            <p:cond delay="0"/>
                                          </p:stCondLst>
                                        </p:cTn>
                                        <p:tgtEl>
                                          <p:spTgt spid="67"/>
                                        </p:tgtEl>
                                        <p:attrNameLst>
                                          <p:attrName>style.visibility</p:attrName>
                                        </p:attrNameLst>
                                      </p:cBhvr>
                                      <p:to>
                                        <p:strVal val="visible"/>
                                      </p:to>
                                    </p:set>
                                    <p:anim calcmode="lin" valueType="num">
                                      <p:cBhvr>
                                        <p:cTn id="119" dur="250" fill="hold"/>
                                        <p:tgtEl>
                                          <p:spTgt spid="67"/>
                                        </p:tgtEl>
                                        <p:attrNameLst>
                                          <p:attrName>ppt_w</p:attrName>
                                        </p:attrNameLst>
                                      </p:cBhvr>
                                      <p:tavLst>
                                        <p:tav tm="0">
                                          <p:val>
                                            <p:fltVal val="0"/>
                                          </p:val>
                                        </p:tav>
                                        <p:tav tm="100000">
                                          <p:val>
                                            <p:strVal val="#ppt_w"/>
                                          </p:val>
                                        </p:tav>
                                      </p:tavLst>
                                    </p:anim>
                                    <p:anim calcmode="lin" valueType="num">
                                      <p:cBhvr>
                                        <p:cTn id="120" dur="250" fill="hold"/>
                                        <p:tgtEl>
                                          <p:spTgt spid="67"/>
                                        </p:tgtEl>
                                        <p:attrNameLst>
                                          <p:attrName>ppt_h</p:attrName>
                                        </p:attrNameLst>
                                      </p:cBhvr>
                                      <p:tavLst>
                                        <p:tav tm="0">
                                          <p:val>
                                            <p:fltVal val="0"/>
                                          </p:val>
                                        </p:tav>
                                        <p:tav tm="100000">
                                          <p:val>
                                            <p:strVal val="#ppt_h"/>
                                          </p:val>
                                        </p:tav>
                                      </p:tavLst>
                                    </p:anim>
                                    <p:animEffect transition="in" filter="fade">
                                      <p:cBhvr>
                                        <p:cTn id="121" dur="250"/>
                                        <p:tgtEl>
                                          <p:spTgt spid="67"/>
                                        </p:tgtEl>
                                      </p:cBhvr>
                                    </p:animEffect>
                                  </p:childTnLst>
                                </p:cTn>
                              </p:par>
                              <p:par>
                                <p:cTn id="122" presetID="22" presetClass="entr" presetSubtype="2" fill="hold" nodeType="withEffect">
                                  <p:stCondLst>
                                    <p:cond delay="250"/>
                                  </p:stCondLst>
                                  <p:childTnLst>
                                    <p:set>
                                      <p:cBhvr>
                                        <p:cTn id="123" dur="1" fill="hold">
                                          <p:stCondLst>
                                            <p:cond delay="0"/>
                                          </p:stCondLst>
                                        </p:cTn>
                                        <p:tgtEl>
                                          <p:spTgt spid="76"/>
                                        </p:tgtEl>
                                        <p:attrNameLst>
                                          <p:attrName>style.visibility</p:attrName>
                                        </p:attrNameLst>
                                      </p:cBhvr>
                                      <p:to>
                                        <p:strVal val="visible"/>
                                      </p:to>
                                    </p:set>
                                    <p:animEffect transition="in" filter="wipe(right)">
                                      <p:cBhvr>
                                        <p:cTn id="124" dur="500"/>
                                        <p:tgtEl>
                                          <p:spTgt spid="76"/>
                                        </p:tgtEl>
                                      </p:cBhvr>
                                    </p:animEffect>
                                  </p:childTnLst>
                                </p:cTn>
                              </p:par>
                              <p:par>
                                <p:cTn id="125" presetID="22" presetClass="entr" presetSubtype="2" fill="hold" nodeType="withEffect">
                                  <p:stCondLst>
                                    <p:cond delay="250"/>
                                  </p:stCondLst>
                                  <p:childTnLst>
                                    <p:set>
                                      <p:cBhvr>
                                        <p:cTn id="126" dur="1" fill="hold">
                                          <p:stCondLst>
                                            <p:cond delay="0"/>
                                          </p:stCondLst>
                                        </p:cTn>
                                        <p:tgtEl>
                                          <p:spTgt spid="78"/>
                                        </p:tgtEl>
                                        <p:attrNameLst>
                                          <p:attrName>style.visibility</p:attrName>
                                        </p:attrNameLst>
                                      </p:cBhvr>
                                      <p:to>
                                        <p:strVal val="visible"/>
                                      </p:to>
                                    </p:set>
                                    <p:animEffect transition="in" filter="wipe(right)">
                                      <p:cBhvr>
                                        <p:cTn id="127" dur="500"/>
                                        <p:tgtEl>
                                          <p:spTgt spid="78"/>
                                        </p:tgtEl>
                                      </p:cBhvr>
                                    </p:animEffect>
                                  </p:childTnLst>
                                </p:cTn>
                              </p:par>
                              <p:par>
                                <p:cTn id="128" presetID="22" presetClass="entr" presetSubtype="2" fill="hold" nodeType="withEffect">
                                  <p:stCondLst>
                                    <p:cond delay="250"/>
                                  </p:stCondLst>
                                  <p:childTnLst>
                                    <p:set>
                                      <p:cBhvr>
                                        <p:cTn id="129" dur="1" fill="hold">
                                          <p:stCondLst>
                                            <p:cond delay="0"/>
                                          </p:stCondLst>
                                        </p:cTn>
                                        <p:tgtEl>
                                          <p:spTgt spid="81"/>
                                        </p:tgtEl>
                                        <p:attrNameLst>
                                          <p:attrName>style.visibility</p:attrName>
                                        </p:attrNameLst>
                                      </p:cBhvr>
                                      <p:to>
                                        <p:strVal val="visible"/>
                                      </p:to>
                                    </p:set>
                                    <p:animEffect transition="in" filter="wipe(right)">
                                      <p:cBhvr>
                                        <p:cTn id="130" dur="500"/>
                                        <p:tgtEl>
                                          <p:spTgt spid="81"/>
                                        </p:tgtEl>
                                      </p:cBhvr>
                                    </p:animEffect>
                                  </p:childTnLst>
                                </p:cTn>
                              </p:par>
                              <p:par>
                                <p:cTn id="131" presetID="22" presetClass="entr" presetSubtype="8" fill="hold" nodeType="withEffect">
                                  <p:stCondLst>
                                    <p:cond delay="250"/>
                                  </p:stCondLst>
                                  <p:childTnLst>
                                    <p:set>
                                      <p:cBhvr>
                                        <p:cTn id="132" dur="1" fill="hold">
                                          <p:stCondLst>
                                            <p:cond delay="0"/>
                                          </p:stCondLst>
                                        </p:cTn>
                                        <p:tgtEl>
                                          <p:spTgt spid="80"/>
                                        </p:tgtEl>
                                        <p:attrNameLst>
                                          <p:attrName>style.visibility</p:attrName>
                                        </p:attrNameLst>
                                      </p:cBhvr>
                                      <p:to>
                                        <p:strVal val="visible"/>
                                      </p:to>
                                    </p:set>
                                    <p:animEffect transition="in" filter="wipe(left)">
                                      <p:cBhvr>
                                        <p:cTn id="133" dur="500"/>
                                        <p:tgtEl>
                                          <p:spTgt spid="80"/>
                                        </p:tgtEl>
                                      </p:cBhvr>
                                    </p:animEffect>
                                  </p:childTnLst>
                                </p:cTn>
                              </p:par>
                              <p:par>
                                <p:cTn id="134" presetID="22" presetClass="entr" presetSubtype="8" fill="hold" nodeType="withEffect">
                                  <p:stCondLst>
                                    <p:cond delay="250"/>
                                  </p:stCondLst>
                                  <p:childTnLst>
                                    <p:set>
                                      <p:cBhvr>
                                        <p:cTn id="135" dur="1" fill="hold">
                                          <p:stCondLst>
                                            <p:cond delay="0"/>
                                          </p:stCondLst>
                                        </p:cTn>
                                        <p:tgtEl>
                                          <p:spTgt spid="79"/>
                                        </p:tgtEl>
                                        <p:attrNameLst>
                                          <p:attrName>style.visibility</p:attrName>
                                        </p:attrNameLst>
                                      </p:cBhvr>
                                      <p:to>
                                        <p:strVal val="visible"/>
                                      </p:to>
                                    </p:set>
                                    <p:animEffect transition="in" filter="wipe(left)">
                                      <p:cBhvr>
                                        <p:cTn id="136" dur="500"/>
                                        <p:tgtEl>
                                          <p:spTgt spid="79"/>
                                        </p:tgtEl>
                                      </p:cBhvr>
                                    </p:animEffect>
                                  </p:childTnLst>
                                </p:cTn>
                              </p:par>
                              <p:par>
                                <p:cTn id="137" presetID="22" presetClass="entr" presetSubtype="8" fill="hold" nodeType="withEffect">
                                  <p:stCondLst>
                                    <p:cond delay="250"/>
                                  </p:stCondLst>
                                  <p:childTnLst>
                                    <p:set>
                                      <p:cBhvr>
                                        <p:cTn id="138" dur="1" fill="hold">
                                          <p:stCondLst>
                                            <p:cond delay="0"/>
                                          </p:stCondLst>
                                        </p:cTn>
                                        <p:tgtEl>
                                          <p:spTgt spid="77"/>
                                        </p:tgtEl>
                                        <p:attrNameLst>
                                          <p:attrName>style.visibility</p:attrName>
                                        </p:attrNameLst>
                                      </p:cBhvr>
                                      <p:to>
                                        <p:strVal val="visible"/>
                                      </p:to>
                                    </p:set>
                                    <p:animEffect transition="in" filter="wipe(left)">
                                      <p:cBhvr>
                                        <p:cTn id="139" dur="500"/>
                                        <p:tgtEl>
                                          <p:spTgt spid="77"/>
                                        </p:tgtEl>
                                      </p:cBhvr>
                                    </p:animEffect>
                                  </p:childTnLst>
                                </p:cTn>
                              </p:par>
                              <p:par>
                                <p:cTn id="140" presetID="22" presetClass="entr" presetSubtype="2" fill="hold" nodeType="withEffect">
                                  <p:stCondLst>
                                    <p:cond delay="500"/>
                                  </p:stCondLst>
                                  <p:childTnLst>
                                    <p:set>
                                      <p:cBhvr>
                                        <p:cTn id="141" dur="1" fill="hold">
                                          <p:stCondLst>
                                            <p:cond delay="0"/>
                                          </p:stCondLst>
                                        </p:cTn>
                                        <p:tgtEl>
                                          <p:spTgt spid="83"/>
                                        </p:tgtEl>
                                        <p:attrNameLst>
                                          <p:attrName>style.visibility</p:attrName>
                                        </p:attrNameLst>
                                      </p:cBhvr>
                                      <p:to>
                                        <p:strVal val="visible"/>
                                      </p:to>
                                    </p:set>
                                    <p:animEffect transition="in" filter="wipe(right)">
                                      <p:cBhvr>
                                        <p:cTn id="142" dur="250"/>
                                        <p:tgtEl>
                                          <p:spTgt spid="83"/>
                                        </p:tgtEl>
                                      </p:cBhvr>
                                    </p:animEffect>
                                  </p:childTnLst>
                                </p:cTn>
                              </p:par>
                              <p:par>
                                <p:cTn id="143" presetID="22" presetClass="entr" presetSubtype="2" fill="hold" nodeType="withEffect">
                                  <p:stCondLst>
                                    <p:cond delay="500"/>
                                  </p:stCondLst>
                                  <p:childTnLst>
                                    <p:set>
                                      <p:cBhvr>
                                        <p:cTn id="144" dur="1" fill="hold">
                                          <p:stCondLst>
                                            <p:cond delay="0"/>
                                          </p:stCondLst>
                                        </p:cTn>
                                        <p:tgtEl>
                                          <p:spTgt spid="82"/>
                                        </p:tgtEl>
                                        <p:attrNameLst>
                                          <p:attrName>style.visibility</p:attrName>
                                        </p:attrNameLst>
                                      </p:cBhvr>
                                      <p:to>
                                        <p:strVal val="visible"/>
                                      </p:to>
                                    </p:set>
                                    <p:animEffect transition="in" filter="wipe(right)">
                                      <p:cBhvr>
                                        <p:cTn id="145" dur="250"/>
                                        <p:tgtEl>
                                          <p:spTgt spid="82"/>
                                        </p:tgtEl>
                                      </p:cBhvr>
                                    </p:animEffect>
                                  </p:childTnLst>
                                </p:cTn>
                              </p:par>
                              <p:par>
                                <p:cTn id="146" presetID="22" presetClass="entr" presetSubtype="1" fill="hold" nodeType="withEffect">
                                  <p:stCondLst>
                                    <p:cond delay="750"/>
                                  </p:stCondLst>
                                  <p:childTnLst>
                                    <p:set>
                                      <p:cBhvr>
                                        <p:cTn id="147" dur="1" fill="hold">
                                          <p:stCondLst>
                                            <p:cond delay="0"/>
                                          </p:stCondLst>
                                        </p:cTn>
                                        <p:tgtEl>
                                          <p:spTgt spid="87"/>
                                        </p:tgtEl>
                                        <p:attrNameLst>
                                          <p:attrName>style.visibility</p:attrName>
                                        </p:attrNameLst>
                                      </p:cBhvr>
                                      <p:to>
                                        <p:strVal val="visible"/>
                                      </p:to>
                                    </p:set>
                                    <p:animEffect transition="in" filter="wipe(up)">
                                      <p:cBhvr>
                                        <p:cTn id="148" dur="250"/>
                                        <p:tgtEl>
                                          <p:spTgt spid="87"/>
                                        </p:tgtEl>
                                      </p:cBhvr>
                                    </p:animEffect>
                                  </p:childTnLst>
                                </p:cTn>
                              </p:par>
                              <p:par>
                                <p:cTn id="149" presetID="22" presetClass="entr" presetSubtype="1" fill="hold" nodeType="withEffect">
                                  <p:stCondLst>
                                    <p:cond delay="750"/>
                                  </p:stCondLst>
                                  <p:childTnLst>
                                    <p:set>
                                      <p:cBhvr>
                                        <p:cTn id="150" dur="1" fill="hold">
                                          <p:stCondLst>
                                            <p:cond delay="0"/>
                                          </p:stCondLst>
                                        </p:cTn>
                                        <p:tgtEl>
                                          <p:spTgt spid="86"/>
                                        </p:tgtEl>
                                        <p:attrNameLst>
                                          <p:attrName>style.visibility</p:attrName>
                                        </p:attrNameLst>
                                      </p:cBhvr>
                                      <p:to>
                                        <p:strVal val="visible"/>
                                      </p:to>
                                    </p:set>
                                    <p:animEffect transition="in" filter="wipe(up)">
                                      <p:cBhvr>
                                        <p:cTn id="151" dur="250"/>
                                        <p:tgtEl>
                                          <p:spTgt spid="86"/>
                                        </p:tgtEl>
                                      </p:cBhvr>
                                    </p:animEffect>
                                  </p:childTnLst>
                                </p:cTn>
                              </p:par>
                              <p:par>
                                <p:cTn id="152" presetID="22" presetClass="entr" presetSubtype="1" fill="hold" nodeType="withEffect">
                                  <p:stCondLst>
                                    <p:cond delay="750"/>
                                  </p:stCondLst>
                                  <p:childTnLst>
                                    <p:set>
                                      <p:cBhvr>
                                        <p:cTn id="153" dur="1" fill="hold">
                                          <p:stCondLst>
                                            <p:cond delay="0"/>
                                          </p:stCondLst>
                                        </p:cTn>
                                        <p:tgtEl>
                                          <p:spTgt spid="85"/>
                                        </p:tgtEl>
                                        <p:attrNameLst>
                                          <p:attrName>style.visibility</p:attrName>
                                        </p:attrNameLst>
                                      </p:cBhvr>
                                      <p:to>
                                        <p:strVal val="visible"/>
                                      </p:to>
                                    </p:set>
                                    <p:animEffect transition="in" filter="wipe(up)">
                                      <p:cBhvr>
                                        <p:cTn id="154" dur="250"/>
                                        <p:tgtEl>
                                          <p:spTgt spid="85"/>
                                        </p:tgtEl>
                                      </p:cBhvr>
                                    </p:animEffect>
                                  </p:childTnLst>
                                </p:cTn>
                              </p:par>
                              <p:par>
                                <p:cTn id="155" presetID="22" presetClass="entr" presetSubtype="1" fill="hold" nodeType="withEffect">
                                  <p:stCondLst>
                                    <p:cond delay="750"/>
                                  </p:stCondLst>
                                  <p:childTnLst>
                                    <p:set>
                                      <p:cBhvr>
                                        <p:cTn id="156" dur="1" fill="hold">
                                          <p:stCondLst>
                                            <p:cond delay="0"/>
                                          </p:stCondLst>
                                        </p:cTn>
                                        <p:tgtEl>
                                          <p:spTgt spid="84"/>
                                        </p:tgtEl>
                                        <p:attrNameLst>
                                          <p:attrName>style.visibility</p:attrName>
                                        </p:attrNameLst>
                                      </p:cBhvr>
                                      <p:to>
                                        <p:strVal val="visible"/>
                                      </p:to>
                                    </p:set>
                                    <p:animEffect transition="in" filter="wipe(up)">
                                      <p:cBhvr>
                                        <p:cTn id="157" dur="250"/>
                                        <p:tgtEl>
                                          <p:spTgt spid="84"/>
                                        </p:tgtEl>
                                      </p:cBhvr>
                                    </p:animEffect>
                                  </p:childTnLst>
                                </p:cTn>
                              </p:par>
                              <p:par>
                                <p:cTn id="158" presetID="53" presetClass="entr" presetSubtype="16" fill="hold" nodeType="withEffect">
                                  <p:stCondLst>
                                    <p:cond delay="850"/>
                                  </p:stCondLst>
                                  <p:childTnLst>
                                    <p:set>
                                      <p:cBhvr>
                                        <p:cTn id="159" dur="1" fill="hold">
                                          <p:stCondLst>
                                            <p:cond delay="0"/>
                                          </p:stCondLst>
                                        </p:cTn>
                                        <p:tgtEl>
                                          <p:spTgt spid="75"/>
                                        </p:tgtEl>
                                        <p:attrNameLst>
                                          <p:attrName>style.visibility</p:attrName>
                                        </p:attrNameLst>
                                      </p:cBhvr>
                                      <p:to>
                                        <p:strVal val="visible"/>
                                      </p:to>
                                    </p:set>
                                    <p:anim calcmode="lin" valueType="num">
                                      <p:cBhvr>
                                        <p:cTn id="160" dur="250" fill="hold"/>
                                        <p:tgtEl>
                                          <p:spTgt spid="75"/>
                                        </p:tgtEl>
                                        <p:attrNameLst>
                                          <p:attrName>ppt_w</p:attrName>
                                        </p:attrNameLst>
                                      </p:cBhvr>
                                      <p:tavLst>
                                        <p:tav tm="0">
                                          <p:val>
                                            <p:fltVal val="0"/>
                                          </p:val>
                                        </p:tav>
                                        <p:tav tm="100000">
                                          <p:val>
                                            <p:strVal val="#ppt_w"/>
                                          </p:val>
                                        </p:tav>
                                      </p:tavLst>
                                    </p:anim>
                                    <p:anim calcmode="lin" valueType="num">
                                      <p:cBhvr>
                                        <p:cTn id="161" dur="250" fill="hold"/>
                                        <p:tgtEl>
                                          <p:spTgt spid="75"/>
                                        </p:tgtEl>
                                        <p:attrNameLst>
                                          <p:attrName>ppt_h</p:attrName>
                                        </p:attrNameLst>
                                      </p:cBhvr>
                                      <p:tavLst>
                                        <p:tav tm="0">
                                          <p:val>
                                            <p:fltVal val="0"/>
                                          </p:val>
                                        </p:tav>
                                        <p:tav tm="100000">
                                          <p:val>
                                            <p:strVal val="#ppt_h"/>
                                          </p:val>
                                        </p:tav>
                                      </p:tavLst>
                                    </p:anim>
                                    <p:animEffect transition="in" filter="fade">
                                      <p:cBhvr>
                                        <p:cTn id="162" dur="250"/>
                                        <p:tgtEl>
                                          <p:spTgt spid="75"/>
                                        </p:tgtEl>
                                      </p:cBhvr>
                                    </p:animEffect>
                                  </p:childTnLst>
                                </p:cTn>
                              </p:par>
                              <p:par>
                                <p:cTn id="163" presetID="53" presetClass="entr" presetSubtype="16" fill="hold" nodeType="withEffect">
                                  <p:stCondLst>
                                    <p:cond delay="850"/>
                                  </p:stCondLst>
                                  <p:childTnLst>
                                    <p:set>
                                      <p:cBhvr>
                                        <p:cTn id="164" dur="1" fill="hold">
                                          <p:stCondLst>
                                            <p:cond delay="0"/>
                                          </p:stCondLst>
                                        </p:cTn>
                                        <p:tgtEl>
                                          <p:spTgt spid="74"/>
                                        </p:tgtEl>
                                        <p:attrNameLst>
                                          <p:attrName>style.visibility</p:attrName>
                                        </p:attrNameLst>
                                      </p:cBhvr>
                                      <p:to>
                                        <p:strVal val="visible"/>
                                      </p:to>
                                    </p:set>
                                    <p:anim calcmode="lin" valueType="num">
                                      <p:cBhvr>
                                        <p:cTn id="165" dur="250" fill="hold"/>
                                        <p:tgtEl>
                                          <p:spTgt spid="74"/>
                                        </p:tgtEl>
                                        <p:attrNameLst>
                                          <p:attrName>ppt_w</p:attrName>
                                        </p:attrNameLst>
                                      </p:cBhvr>
                                      <p:tavLst>
                                        <p:tav tm="0">
                                          <p:val>
                                            <p:fltVal val="0"/>
                                          </p:val>
                                        </p:tav>
                                        <p:tav tm="100000">
                                          <p:val>
                                            <p:strVal val="#ppt_w"/>
                                          </p:val>
                                        </p:tav>
                                      </p:tavLst>
                                    </p:anim>
                                    <p:anim calcmode="lin" valueType="num">
                                      <p:cBhvr>
                                        <p:cTn id="166" dur="250" fill="hold"/>
                                        <p:tgtEl>
                                          <p:spTgt spid="74"/>
                                        </p:tgtEl>
                                        <p:attrNameLst>
                                          <p:attrName>ppt_h</p:attrName>
                                        </p:attrNameLst>
                                      </p:cBhvr>
                                      <p:tavLst>
                                        <p:tav tm="0">
                                          <p:val>
                                            <p:fltVal val="0"/>
                                          </p:val>
                                        </p:tav>
                                        <p:tav tm="100000">
                                          <p:val>
                                            <p:strVal val="#ppt_h"/>
                                          </p:val>
                                        </p:tav>
                                      </p:tavLst>
                                    </p:anim>
                                    <p:animEffect transition="in" filter="fade">
                                      <p:cBhvr>
                                        <p:cTn id="167" dur="250"/>
                                        <p:tgtEl>
                                          <p:spTgt spid="74"/>
                                        </p:tgtEl>
                                      </p:cBhvr>
                                    </p:animEffect>
                                  </p:childTnLst>
                                </p:cTn>
                              </p:par>
                              <p:par>
                                <p:cTn id="168" presetID="53" presetClass="entr" presetSubtype="16" fill="hold" nodeType="withEffect">
                                  <p:stCondLst>
                                    <p:cond delay="850"/>
                                  </p:stCondLst>
                                  <p:childTnLst>
                                    <p:set>
                                      <p:cBhvr>
                                        <p:cTn id="169" dur="1" fill="hold">
                                          <p:stCondLst>
                                            <p:cond delay="0"/>
                                          </p:stCondLst>
                                        </p:cTn>
                                        <p:tgtEl>
                                          <p:spTgt spid="73"/>
                                        </p:tgtEl>
                                        <p:attrNameLst>
                                          <p:attrName>style.visibility</p:attrName>
                                        </p:attrNameLst>
                                      </p:cBhvr>
                                      <p:to>
                                        <p:strVal val="visible"/>
                                      </p:to>
                                    </p:set>
                                    <p:anim calcmode="lin" valueType="num">
                                      <p:cBhvr>
                                        <p:cTn id="170" dur="250" fill="hold"/>
                                        <p:tgtEl>
                                          <p:spTgt spid="73"/>
                                        </p:tgtEl>
                                        <p:attrNameLst>
                                          <p:attrName>ppt_w</p:attrName>
                                        </p:attrNameLst>
                                      </p:cBhvr>
                                      <p:tavLst>
                                        <p:tav tm="0">
                                          <p:val>
                                            <p:fltVal val="0"/>
                                          </p:val>
                                        </p:tav>
                                        <p:tav tm="100000">
                                          <p:val>
                                            <p:strVal val="#ppt_w"/>
                                          </p:val>
                                        </p:tav>
                                      </p:tavLst>
                                    </p:anim>
                                    <p:anim calcmode="lin" valueType="num">
                                      <p:cBhvr>
                                        <p:cTn id="171" dur="250" fill="hold"/>
                                        <p:tgtEl>
                                          <p:spTgt spid="73"/>
                                        </p:tgtEl>
                                        <p:attrNameLst>
                                          <p:attrName>ppt_h</p:attrName>
                                        </p:attrNameLst>
                                      </p:cBhvr>
                                      <p:tavLst>
                                        <p:tav tm="0">
                                          <p:val>
                                            <p:fltVal val="0"/>
                                          </p:val>
                                        </p:tav>
                                        <p:tav tm="100000">
                                          <p:val>
                                            <p:strVal val="#ppt_h"/>
                                          </p:val>
                                        </p:tav>
                                      </p:tavLst>
                                    </p:anim>
                                    <p:animEffect transition="in" filter="fade">
                                      <p:cBhvr>
                                        <p:cTn id="172" dur="250"/>
                                        <p:tgtEl>
                                          <p:spTgt spid="73"/>
                                        </p:tgtEl>
                                      </p:cBhvr>
                                    </p:animEffect>
                                  </p:childTnLst>
                                </p:cTn>
                              </p:par>
                              <p:par>
                                <p:cTn id="173" presetID="53" presetClass="entr" presetSubtype="16" fill="hold" nodeType="withEffect">
                                  <p:stCondLst>
                                    <p:cond delay="850"/>
                                  </p:stCondLst>
                                  <p:childTnLst>
                                    <p:set>
                                      <p:cBhvr>
                                        <p:cTn id="174" dur="1" fill="hold">
                                          <p:stCondLst>
                                            <p:cond delay="0"/>
                                          </p:stCondLst>
                                        </p:cTn>
                                        <p:tgtEl>
                                          <p:spTgt spid="72"/>
                                        </p:tgtEl>
                                        <p:attrNameLst>
                                          <p:attrName>style.visibility</p:attrName>
                                        </p:attrNameLst>
                                      </p:cBhvr>
                                      <p:to>
                                        <p:strVal val="visible"/>
                                      </p:to>
                                    </p:set>
                                    <p:anim calcmode="lin" valueType="num">
                                      <p:cBhvr>
                                        <p:cTn id="175" dur="250" fill="hold"/>
                                        <p:tgtEl>
                                          <p:spTgt spid="72"/>
                                        </p:tgtEl>
                                        <p:attrNameLst>
                                          <p:attrName>ppt_w</p:attrName>
                                        </p:attrNameLst>
                                      </p:cBhvr>
                                      <p:tavLst>
                                        <p:tav tm="0">
                                          <p:val>
                                            <p:fltVal val="0"/>
                                          </p:val>
                                        </p:tav>
                                        <p:tav tm="100000">
                                          <p:val>
                                            <p:strVal val="#ppt_w"/>
                                          </p:val>
                                        </p:tav>
                                      </p:tavLst>
                                    </p:anim>
                                    <p:anim calcmode="lin" valueType="num">
                                      <p:cBhvr>
                                        <p:cTn id="176" dur="250" fill="hold"/>
                                        <p:tgtEl>
                                          <p:spTgt spid="72"/>
                                        </p:tgtEl>
                                        <p:attrNameLst>
                                          <p:attrName>ppt_h</p:attrName>
                                        </p:attrNameLst>
                                      </p:cBhvr>
                                      <p:tavLst>
                                        <p:tav tm="0">
                                          <p:val>
                                            <p:fltVal val="0"/>
                                          </p:val>
                                        </p:tav>
                                        <p:tav tm="100000">
                                          <p:val>
                                            <p:strVal val="#ppt_h"/>
                                          </p:val>
                                        </p:tav>
                                      </p:tavLst>
                                    </p:anim>
                                    <p:animEffect transition="in" filter="fade">
                                      <p:cBhvr>
                                        <p:cTn id="177" dur="250"/>
                                        <p:tgtEl>
                                          <p:spTgt spid="72"/>
                                        </p:tgtEl>
                                      </p:cBhvr>
                                    </p:animEffect>
                                  </p:childTnLst>
                                </p:cTn>
                              </p:par>
                            </p:childTnLst>
                          </p:cTn>
                        </p:par>
                        <p:par>
                          <p:cTn id="178" fill="hold">
                            <p:stCondLst>
                              <p:cond delay="1900"/>
                            </p:stCondLst>
                            <p:childTnLst>
                              <p:par>
                                <p:cTn id="179" presetID="10" presetClass="entr" presetSubtype="0" fill="hold" grpId="0" nodeType="afterEffect">
                                  <p:stCondLst>
                                    <p:cond delay="0"/>
                                  </p:stCondLst>
                                  <p:childTnLst>
                                    <p:set>
                                      <p:cBhvr>
                                        <p:cTn id="180" dur="1" fill="hold">
                                          <p:stCondLst>
                                            <p:cond delay="0"/>
                                          </p:stCondLst>
                                        </p:cTn>
                                        <p:tgtEl>
                                          <p:spTgt spid="63"/>
                                        </p:tgtEl>
                                        <p:attrNameLst>
                                          <p:attrName>style.visibility</p:attrName>
                                        </p:attrNameLst>
                                      </p:cBhvr>
                                      <p:to>
                                        <p:strVal val="visible"/>
                                      </p:to>
                                    </p:set>
                                    <p:animEffect transition="in" filter="fade">
                                      <p:cBhvr>
                                        <p:cTn id="181" dur="350"/>
                                        <p:tgtEl>
                                          <p:spTgt spid="63"/>
                                        </p:tgtEl>
                                      </p:cBhvr>
                                    </p:animEffect>
                                  </p:childTnLst>
                                </p:cTn>
                              </p:par>
                              <p:par>
                                <p:cTn id="182" presetID="42" presetClass="path" presetSubtype="0" decel="100000" fill="hold" grpId="1" nodeType="withEffect">
                                  <p:stCondLst>
                                    <p:cond delay="0"/>
                                  </p:stCondLst>
                                  <p:childTnLst>
                                    <p:animMotion origin="layout" path="M -4.89583E-6 -2.46914E-6 L -4.89583E-6 -0.04726 " pathEditMode="relative" rAng="0" ptsTypes="AA">
                                      <p:cBhvr>
                                        <p:cTn id="183" dur="500" spd="-100000" fill="hold"/>
                                        <p:tgtEl>
                                          <p:spTgt spid="63"/>
                                        </p:tgtEl>
                                        <p:attrNameLst>
                                          <p:attrName>ppt_x</p:attrName>
                                          <p:attrName>ppt_y</p:attrName>
                                        </p:attrNameLst>
                                      </p:cBhvr>
                                      <p:rCtr x="0" y="-2373"/>
                                    </p:animMotion>
                                  </p:childTnLst>
                                </p:cTn>
                              </p:par>
                              <p:par>
                                <p:cTn id="184" presetID="10" presetClass="entr" presetSubtype="0" fill="hold" grpId="0" nodeType="withEffect">
                                  <p:stCondLst>
                                    <p:cond delay="0"/>
                                  </p:stCondLst>
                                  <p:childTnLst>
                                    <p:set>
                                      <p:cBhvr>
                                        <p:cTn id="185" dur="1" fill="hold">
                                          <p:stCondLst>
                                            <p:cond delay="0"/>
                                          </p:stCondLst>
                                        </p:cTn>
                                        <p:tgtEl>
                                          <p:spTgt spid="5"/>
                                        </p:tgtEl>
                                        <p:attrNameLst>
                                          <p:attrName>style.visibility</p:attrName>
                                        </p:attrNameLst>
                                      </p:cBhvr>
                                      <p:to>
                                        <p:strVal val="visible"/>
                                      </p:to>
                                    </p:set>
                                    <p:animEffect transition="in" filter="fade">
                                      <p:cBhvr>
                                        <p:cTn id="186" dur="350"/>
                                        <p:tgtEl>
                                          <p:spTgt spid="5"/>
                                        </p:tgtEl>
                                      </p:cBhvr>
                                    </p:animEffect>
                                  </p:childTnLst>
                                </p:cTn>
                              </p:par>
                              <p:par>
                                <p:cTn id="187" presetID="42" presetClass="path" presetSubtype="0" decel="100000" fill="hold" grpId="1" nodeType="withEffect">
                                  <p:stCondLst>
                                    <p:cond delay="0"/>
                                  </p:stCondLst>
                                  <p:childTnLst>
                                    <p:animMotion origin="layout" path="M 2.5E-6 4.93827E-6 L 2.5E-6 0.07314 " pathEditMode="relative" rAng="0" ptsTypes="AA">
                                      <p:cBhvr>
                                        <p:cTn id="188" dur="500" spd="-100000" fill="hold"/>
                                        <p:tgtEl>
                                          <p:spTgt spid="5"/>
                                        </p:tgtEl>
                                        <p:attrNameLst>
                                          <p:attrName>ppt_x</p:attrName>
                                          <p:attrName>ppt_y</p:attrName>
                                        </p:attrNameLst>
                                      </p:cBhvr>
                                      <p:rCtr x="0" y="3642"/>
                                    </p:animMotion>
                                  </p:childTnLst>
                                </p:cTn>
                              </p:par>
                              <p:par>
                                <p:cTn id="189" presetID="53" presetClass="entr" presetSubtype="16" fill="hold" grpId="0" nodeType="withEffect">
                                  <p:stCondLst>
                                    <p:cond delay="250"/>
                                  </p:stCondLst>
                                  <p:childTnLst>
                                    <p:set>
                                      <p:cBhvr>
                                        <p:cTn id="190" dur="1" fill="hold">
                                          <p:stCondLst>
                                            <p:cond delay="0"/>
                                          </p:stCondLst>
                                        </p:cTn>
                                        <p:tgtEl>
                                          <p:spTgt spid="136"/>
                                        </p:tgtEl>
                                        <p:attrNameLst>
                                          <p:attrName>style.visibility</p:attrName>
                                        </p:attrNameLst>
                                      </p:cBhvr>
                                      <p:to>
                                        <p:strVal val="visible"/>
                                      </p:to>
                                    </p:set>
                                    <p:anim calcmode="lin" valueType="num">
                                      <p:cBhvr>
                                        <p:cTn id="191" dur="250" fill="hold"/>
                                        <p:tgtEl>
                                          <p:spTgt spid="136"/>
                                        </p:tgtEl>
                                        <p:attrNameLst>
                                          <p:attrName>ppt_w</p:attrName>
                                        </p:attrNameLst>
                                      </p:cBhvr>
                                      <p:tavLst>
                                        <p:tav tm="0">
                                          <p:val>
                                            <p:fltVal val="0"/>
                                          </p:val>
                                        </p:tav>
                                        <p:tav tm="100000">
                                          <p:val>
                                            <p:strVal val="#ppt_w"/>
                                          </p:val>
                                        </p:tav>
                                      </p:tavLst>
                                    </p:anim>
                                    <p:anim calcmode="lin" valueType="num">
                                      <p:cBhvr>
                                        <p:cTn id="192" dur="250" fill="hold"/>
                                        <p:tgtEl>
                                          <p:spTgt spid="136"/>
                                        </p:tgtEl>
                                        <p:attrNameLst>
                                          <p:attrName>ppt_h</p:attrName>
                                        </p:attrNameLst>
                                      </p:cBhvr>
                                      <p:tavLst>
                                        <p:tav tm="0">
                                          <p:val>
                                            <p:fltVal val="0"/>
                                          </p:val>
                                        </p:tav>
                                        <p:tav tm="100000">
                                          <p:val>
                                            <p:strVal val="#ppt_h"/>
                                          </p:val>
                                        </p:tav>
                                      </p:tavLst>
                                    </p:anim>
                                    <p:animEffect transition="in" filter="fade">
                                      <p:cBhvr>
                                        <p:cTn id="193" dur="250"/>
                                        <p:tgtEl>
                                          <p:spTgt spid="136"/>
                                        </p:tgtEl>
                                      </p:cBhvr>
                                    </p:animEffect>
                                  </p:childTnLst>
                                </p:cTn>
                              </p:par>
                              <p:par>
                                <p:cTn id="194" presetID="53" presetClass="entr" presetSubtype="16" fill="hold" grpId="0" nodeType="withEffect">
                                  <p:stCondLst>
                                    <p:cond delay="250"/>
                                  </p:stCondLst>
                                  <p:childTnLst>
                                    <p:set>
                                      <p:cBhvr>
                                        <p:cTn id="195" dur="1" fill="hold">
                                          <p:stCondLst>
                                            <p:cond delay="0"/>
                                          </p:stCondLst>
                                        </p:cTn>
                                        <p:tgtEl>
                                          <p:spTgt spid="137"/>
                                        </p:tgtEl>
                                        <p:attrNameLst>
                                          <p:attrName>style.visibility</p:attrName>
                                        </p:attrNameLst>
                                      </p:cBhvr>
                                      <p:to>
                                        <p:strVal val="visible"/>
                                      </p:to>
                                    </p:set>
                                    <p:anim calcmode="lin" valueType="num">
                                      <p:cBhvr>
                                        <p:cTn id="196" dur="250" fill="hold"/>
                                        <p:tgtEl>
                                          <p:spTgt spid="137"/>
                                        </p:tgtEl>
                                        <p:attrNameLst>
                                          <p:attrName>ppt_w</p:attrName>
                                        </p:attrNameLst>
                                      </p:cBhvr>
                                      <p:tavLst>
                                        <p:tav tm="0">
                                          <p:val>
                                            <p:fltVal val="0"/>
                                          </p:val>
                                        </p:tav>
                                        <p:tav tm="100000">
                                          <p:val>
                                            <p:strVal val="#ppt_w"/>
                                          </p:val>
                                        </p:tav>
                                      </p:tavLst>
                                    </p:anim>
                                    <p:anim calcmode="lin" valueType="num">
                                      <p:cBhvr>
                                        <p:cTn id="197" dur="250" fill="hold"/>
                                        <p:tgtEl>
                                          <p:spTgt spid="137"/>
                                        </p:tgtEl>
                                        <p:attrNameLst>
                                          <p:attrName>ppt_h</p:attrName>
                                        </p:attrNameLst>
                                      </p:cBhvr>
                                      <p:tavLst>
                                        <p:tav tm="0">
                                          <p:val>
                                            <p:fltVal val="0"/>
                                          </p:val>
                                        </p:tav>
                                        <p:tav tm="100000">
                                          <p:val>
                                            <p:strVal val="#ppt_h"/>
                                          </p:val>
                                        </p:tav>
                                      </p:tavLst>
                                    </p:anim>
                                    <p:animEffect transition="in" filter="fade">
                                      <p:cBhvr>
                                        <p:cTn id="198" dur="250"/>
                                        <p:tgtEl>
                                          <p:spTgt spid="137"/>
                                        </p:tgtEl>
                                      </p:cBhvr>
                                    </p:animEffect>
                                  </p:childTnLst>
                                </p:cTn>
                              </p:par>
                              <p:par>
                                <p:cTn id="199" presetID="22" presetClass="entr" presetSubtype="4" fill="hold" nodeType="withEffect">
                                  <p:stCondLst>
                                    <p:cond delay="250"/>
                                  </p:stCondLst>
                                  <p:childTnLst>
                                    <p:set>
                                      <p:cBhvr>
                                        <p:cTn id="200" dur="1" fill="hold">
                                          <p:stCondLst>
                                            <p:cond delay="0"/>
                                          </p:stCondLst>
                                        </p:cTn>
                                        <p:tgtEl>
                                          <p:spTgt spid="138"/>
                                        </p:tgtEl>
                                        <p:attrNameLst>
                                          <p:attrName>style.visibility</p:attrName>
                                        </p:attrNameLst>
                                      </p:cBhvr>
                                      <p:to>
                                        <p:strVal val="visible"/>
                                      </p:to>
                                    </p:set>
                                    <p:animEffect transition="in" filter="wipe(down)">
                                      <p:cBhvr>
                                        <p:cTn id="201" dur="250"/>
                                        <p:tgtEl>
                                          <p:spTgt spid="138"/>
                                        </p:tgtEl>
                                      </p:cBhvr>
                                    </p:animEffect>
                                  </p:childTnLst>
                                </p:cTn>
                              </p:par>
                              <p:par>
                                <p:cTn id="202" presetID="22" presetClass="entr" presetSubtype="4" fill="hold" nodeType="withEffect">
                                  <p:stCondLst>
                                    <p:cond delay="250"/>
                                  </p:stCondLst>
                                  <p:childTnLst>
                                    <p:set>
                                      <p:cBhvr>
                                        <p:cTn id="203" dur="1" fill="hold">
                                          <p:stCondLst>
                                            <p:cond delay="0"/>
                                          </p:stCondLst>
                                        </p:cTn>
                                        <p:tgtEl>
                                          <p:spTgt spid="145"/>
                                        </p:tgtEl>
                                        <p:attrNameLst>
                                          <p:attrName>style.visibility</p:attrName>
                                        </p:attrNameLst>
                                      </p:cBhvr>
                                      <p:to>
                                        <p:strVal val="visible"/>
                                      </p:to>
                                    </p:set>
                                    <p:animEffect transition="in" filter="wipe(down)">
                                      <p:cBhvr>
                                        <p:cTn id="204" dur="250"/>
                                        <p:tgtEl>
                                          <p:spTgt spid="145"/>
                                        </p:tgtEl>
                                      </p:cBhvr>
                                    </p:animEffect>
                                  </p:childTnLst>
                                </p:cTn>
                              </p:par>
                              <p:par>
                                <p:cTn id="205" presetID="22" presetClass="entr" presetSubtype="8" fill="hold" grpId="0" nodeType="withEffect">
                                  <p:stCondLst>
                                    <p:cond delay="500"/>
                                  </p:stCondLst>
                                  <p:childTnLst>
                                    <p:set>
                                      <p:cBhvr>
                                        <p:cTn id="206" dur="1" fill="hold">
                                          <p:stCondLst>
                                            <p:cond delay="0"/>
                                          </p:stCondLst>
                                        </p:cTn>
                                        <p:tgtEl>
                                          <p:spTgt spid="139"/>
                                        </p:tgtEl>
                                        <p:attrNameLst>
                                          <p:attrName>style.visibility</p:attrName>
                                        </p:attrNameLst>
                                      </p:cBhvr>
                                      <p:to>
                                        <p:strVal val="visible"/>
                                      </p:to>
                                    </p:set>
                                    <p:animEffect transition="in" filter="wipe(left)">
                                      <p:cBhvr>
                                        <p:cTn id="207" dur="250"/>
                                        <p:tgtEl>
                                          <p:spTgt spid="139"/>
                                        </p:tgtEl>
                                      </p:cBhvr>
                                    </p:animEffect>
                                  </p:childTnLst>
                                </p:cTn>
                              </p:par>
                              <p:par>
                                <p:cTn id="208" presetID="22" presetClass="entr" presetSubtype="1" fill="hold" grpId="0" nodeType="withEffect">
                                  <p:stCondLst>
                                    <p:cond delay="750"/>
                                  </p:stCondLst>
                                  <p:childTnLst>
                                    <p:set>
                                      <p:cBhvr>
                                        <p:cTn id="209" dur="1" fill="hold">
                                          <p:stCondLst>
                                            <p:cond delay="0"/>
                                          </p:stCondLst>
                                        </p:cTn>
                                        <p:tgtEl>
                                          <p:spTgt spid="140"/>
                                        </p:tgtEl>
                                        <p:attrNameLst>
                                          <p:attrName>style.visibility</p:attrName>
                                        </p:attrNameLst>
                                      </p:cBhvr>
                                      <p:to>
                                        <p:strVal val="visible"/>
                                      </p:to>
                                    </p:set>
                                    <p:animEffect transition="in" filter="wipe(up)">
                                      <p:cBhvr>
                                        <p:cTn id="210" dur="250"/>
                                        <p:tgtEl>
                                          <p:spTgt spid="140"/>
                                        </p:tgtEl>
                                      </p:cBhvr>
                                    </p:animEffect>
                                  </p:childTnLst>
                                </p:cTn>
                              </p:par>
                              <p:par>
                                <p:cTn id="211" presetID="22" presetClass="entr" presetSubtype="2" fill="hold" grpId="0" nodeType="withEffect">
                                  <p:stCondLst>
                                    <p:cond delay="1000"/>
                                  </p:stCondLst>
                                  <p:childTnLst>
                                    <p:set>
                                      <p:cBhvr>
                                        <p:cTn id="212" dur="1" fill="hold">
                                          <p:stCondLst>
                                            <p:cond delay="0"/>
                                          </p:stCondLst>
                                        </p:cTn>
                                        <p:tgtEl>
                                          <p:spTgt spid="141"/>
                                        </p:tgtEl>
                                        <p:attrNameLst>
                                          <p:attrName>style.visibility</p:attrName>
                                        </p:attrNameLst>
                                      </p:cBhvr>
                                      <p:to>
                                        <p:strVal val="visible"/>
                                      </p:to>
                                    </p:set>
                                    <p:animEffect transition="in" filter="wipe(right)">
                                      <p:cBhvr>
                                        <p:cTn id="213" dur="250"/>
                                        <p:tgtEl>
                                          <p:spTgt spid="141"/>
                                        </p:tgtEl>
                                      </p:cBhvr>
                                    </p:animEffect>
                                  </p:childTnLst>
                                </p:cTn>
                              </p:par>
                              <p:par>
                                <p:cTn id="214" presetID="22" presetClass="entr" presetSubtype="2" fill="hold" grpId="0" nodeType="withEffect">
                                  <p:stCondLst>
                                    <p:cond delay="500"/>
                                  </p:stCondLst>
                                  <p:childTnLst>
                                    <p:set>
                                      <p:cBhvr>
                                        <p:cTn id="215" dur="1" fill="hold">
                                          <p:stCondLst>
                                            <p:cond delay="0"/>
                                          </p:stCondLst>
                                        </p:cTn>
                                        <p:tgtEl>
                                          <p:spTgt spid="142"/>
                                        </p:tgtEl>
                                        <p:attrNameLst>
                                          <p:attrName>style.visibility</p:attrName>
                                        </p:attrNameLst>
                                      </p:cBhvr>
                                      <p:to>
                                        <p:strVal val="visible"/>
                                      </p:to>
                                    </p:set>
                                    <p:animEffect transition="in" filter="wipe(right)">
                                      <p:cBhvr>
                                        <p:cTn id="216" dur="250"/>
                                        <p:tgtEl>
                                          <p:spTgt spid="142"/>
                                        </p:tgtEl>
                                      </p:cBhvr>
                                    </p:animEffect>
                                  </p:childTnLst>
                                </p:cTn>
                              </p:par>
                              <p:par>
                                <p:cTn id="217" presetID="22" presetClass="entr" presetSubtype="1" fill="hold" grpId="0" nodeType="withEffect">
                                  <p:stCondLst>
                                    <p:cond delay="750"/>
                                  </p:stCondLst>
                                  <p:childTnLst>
                                    <p:set>
                                      <p:cBhvr>
                                        <p:cTn id="218" dur="1" fill="hold">
                                          <p:stCondLst>
                                            <p:cond delay="0"/>
                                          </p:stCondLst>
                                        </p:cTn>
                                        <p:tgtEl>
                                          <p:spTgt spid="143"/>
                                        </p:tgtEl>
                                        <p:attrNameLst>
                                          <p:attrName>style.visibility</p:attrName>
                                        </p:attrNameLst>
                                      </p:cBhvr>
                                      <p:to>
                                        <p:strVal val="visible"/>
                                      </p:to>
                                    </p:set>
                                    <p:animEffect transition="in" filter="wipe(up)">
                                      <p:cBhvr>
                                        <p:cTn id="219" dur="250"/>
                                        <p:tgtEl>
                                          <p:spTgt spid="143"/>
                                        </p:tgtEl>
                                      </p:cBhvr>
                                    </p:animEffect>
                                  </p:childTnLst>
                                </p:cTn>
                              </p:par>
                              <p:par>
                                <p:cTn id="220" presetID="22" presetClass="entr" presetSubtype="8" fill="hold" grpId="0" nodeType="withEffect">
                                  <p:stCondLst>
                                    <p:cond delay="1000"/>
                                  </p:stCondLst>
                                  <p:childTnLst>
                                    <p:set>
                                      <p:cBhvr>
                                        <p:cTn id="221" dur="1" fill="hold">
                                          <p:stCondLst>
                                            <p:cond delay="0"/>
                                          </p:stCondLst>
                                        </p:cTn>
                                        <p:tgtEl>
                                          <p:spTgt spid="144"/>
                                        </p:tgtEl>
                                        <p:attrNameLst>
                                          <p:attrName>style.visibility</p:attrName>
                                        </p:attrNameLst>
                                      </p:cBhvr>
                                      <p:to>
                                        <p:strVal val="visible"/>
                                      </p:to>
                                    </p:set>
                                    <p:animEffect transition="in" filter="wipe(left)">
                                      <p:cBhvr>
                                        <p:cTn id="222" dur="25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3" grpId="0"/>
      <p:bldP spid="3" grpId="1"/>
      <p:bldP spid="5" grpId="0"/>
      <p:bldP spid="5" grpId="1"/>
      <p:bldP spid="6" grpId="0"/>
      <p:bldP spid="6" grpId="1"/>
      <p:bldGraphic spid="10" grpId="0">
        <p:bldAsOne/>
      </p:bldGraphic>
      <p:bldP spid="15" grpId="0" animBg="1"/>
      <p:bldP spid="15" grpId="1" animBg="1"/>
      <p:bldP spid="34" grpId="0" animBg="1"/>
      <p:bldP spid="34" grpId="1" animBg="1"/>
      <p:bldP spid="4" grpId="0"/>
      <p:bldP spid="4" grpId="1"/>
      <p:bldP spid="62" grpId="0"/>
      <p:bldP spid="62" grpId="1"/>
      <p:bldP spid="63" grpId="0"/>
      <p:bldP spid="63" grpId="1"/>
      <p:bldP spid="136" grpId="0"/>
      <p:bldP spid="137" grpId="0"/>
      <p:bldP spid="139" grpId="0" animBg="1"/>
      <p:bldP spid="140" grpId="0" animBg="1"/>
      <p:bldP spid="141" grpId="0" animBg="1"/>
      <p:bldP spid="142" grpId="0" animBg="1"/>
      <p:bldP spid="143" grpId="0" animBg="1"/>
      <p:bldP spid="14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28B6-A764-419D-84CB-553D932CAF78}"/>
              </a:ext>
            </a:extLst>
          </p:cNvPr>
          <p:cNvSpPr>
            <a:spLocks noGrp="1"/>
          </p:cNvSpPr>
          <p:nvPr>
            <p:ph type="title"/>
          </p:nvPr>
        </p:nvSpPr>
        <p:spPr>
          <a:xfrm>
            <a:off x="548639" y="3150724"/>
            <a:ext cx="13935378" cy="1488168"/>
          </a:xfrm>
        </p:spPr>
        <p:txBody>
          <a:bodyPr/>
          <a:lstStyle/>
          <a:p>
            <a:r>
              <a:rPr lang="en-US" sz="4480" b="0" dirty="0"/>
              <a:t>How </a:t>
            </a:r>
            <a:r>
              <a:rPr lang="en-US" sz="4480" dirty="0">
                <a:solidFill>
                  <a:schemeClr val="accent1"/>
                </a:solidFill>
              </a:rPr>
              <a:t>Samsung</a:t>
            </a:r>
            <a:r>
              <a:rPr lang="en-US" sz="4480" b="0" dirty="0"/>
              <a:t> has simplified operations and </a:t>
            </a:r>
            <a:br>
              <a:rPr lang="en-US" sz="4480" b="0" dirty="0"/>
            </a:br>
            <a:r>
              <a:rPr lang="en-US" sz="4480" b="0" dirty="0"/>
              <a:t>reduced risk through </a:t>
            </a:r>
            <a:r>
              <a:rPr lang="en-US" sz="4480" dirty="0"/>
              <a:t>serverless </a:t>
            </a:r>
            <a:r>
              <a:rPr lang="en-US" sz="4480" b="0" dirty="0"/>
              <a:t>DynamoDB</a:t>
            </a:r>
            <a:endParaRPr lang="en-US" sz="4480" b="0" i="1" dirty="0"/>
          </a:p>
        </p:txBody>
      </p:sp>
      <p:grpSp>
        <p:nvGrpSpPr>
          <p:cNvPr id="13" name="Group 12">
            <a:extLst>
              <a:ext uri="{FF2B5EF4-FFF2-40B4-BE49-F238E27FC236}">
                <a16:creationId xmlns:a16="http://schemas.microsoft.com/office/drawing/2014/main" id="{4C71C55B-F026-B94A-99F7-86210EF7220A}"/>
              </a:ext>
            </a:extLst>
          </p:cNvPr>
          <p:cNvGrpSpPr/>
          <p:nvPr/>
        </p:nvGrpSpPr>
        <p:grpSpPr>
          <a:xfrm>
            <a:off x="12978949" y="245067"/>
            <a:ext cx="1213908" cy="883661"/>
            <a:chOff x="12978949" y="245067"/>
            <a:chExt cx="1213908" cy="883661"/>
          </a:xfrm>
        </p:grpSpPr>
        <p:pic>
          <p:nvPicPr>
            <p:cNvPr id="14" name="Picture 13">
              <a:extLst>
                <a:ext uri="{FF2B5EF4-FFF2-40B4-BE49-F238E27FC236}">
                  <a16:creationId xmlns:a16="http://schemas.microsoft.com/office/drawing/2014/main" id="{66DD57F6-AFF4-0D40-8C91-D7926673B260}"/>
                </a:ext>
              </a:extLst>
            </p:cNvPr>
            <p:cNvPicPr>
              <a:picLocks noChangeAspect="1"/>
            </p:cNvPicPr>
            <p:nvPr/>
          </p:nvPicPr>
          <p:blipFill>
            <a:blip r:embed="rId2"/>
            <a:srcRect/>
            <a:stretch/>
          </p:blipFill>
          <p:spPr>
            <a:xfrm>
              <a:off x="13086595" y="608319"/>
              <a:ext cx="428696" cy="257218"/>
            </a:xfrm>
            <a:prstGeom prst="rect">
              <a:avLst/>
            </a:prstGeom>
            <a:solidFill>
              <a:schemeClr val="bg1">
                <a:alpha val="72000"/>
              </a:schemeClr>
            </a:solidFill>
            <a:ln>
              <a:noFill/>
            </a:ln>
            <a:effectLst/>
          </p:spPr>
        </p:pic>
        <p:cxnSp>
          <p:nvCxnSpPr>
            <p:cNvPr id="15" name="Straight Connector 14">
              <a:extLst>
                <a:ext uri="{FF2B5EF4-FFF2-40B4-BE49-F238E27FC236}">
                  <a16:creationId xmlns:a16="http://schemas.microsoft.com/office/drawing/2014/main" id="{D4714844-BDE1-4A47-A1FF-58DBE171A86C}"/>
                </a:ext>
              </a:extLst>
            </p:cNvPr>
            <p:cNvCxnSpPr/>
            <p:nvPr/>
          </p:nvCxnSpPr>
          <p:spPr>
            <a:xfrm>
              <a:off x="13748507" y="391505"/>
              <a:ext cx="0" cy="582216"/>
            </a:xfrm>
            <a:prstGeom prst="line">
              <a:avLst/>
            </a:prstGeom>
            <a:noFill/>
            <a:ln w="19050" cap="rnd">
              <a:solidFill>
                <a:schemeClr val="tx1"/>
              </a:solidFill>
              <a:prstDash val="solid"/>
              <a:round/>
              <a:headEnd/>
              <a:tailEnd/>
            </a:ln>
          </p:spPr>
        </p:cxnSp>
        <p:cxnSp>
          <p:nvCxnSpPr>
            <p:cNvPr id="16" name="Straight Connector 15">
              <a:extLst>
                <a:ext uri="{FF2B5EF4-FFF2-40B4-BE49-F238E27FC236}">
                  <a16:creationId xmlns:a16="http://schemas.microsoft.com/office/drawing/2014/main" id="{8E531001-EB7F-0B49-A818-3329ED883441}"/>
                </a:ext>
              </a:extLst>
            </p:cNvPr>
            <p:cNvCxnSpPr>
              <a:cxnSpLocks/>
            </p:cNvCxnSpPr>
            <p:nvPr/>
          </p:nvCxnSpPr>
          <p:spPr>
            <a:xfrm flipH="1">
              <a:off x="13580574" y="673522"/>
              <a:ext cx="279653" cy="0"/>
            </a:xfrm>
            <a:prstGeom prst="line">
              <a:avLst/>
            </a:prstGeom>
            <a:noFill/>
            <a:ln w="19050" cap="rnd">
              <a:solidFill>
                <a:schemeClr val="tx1"/>
              </a:solidFill>
              <a:prstDash val="solid"/>
              <a:round/>
              <a:headEnd/>
              <a:tailEnd/>
            </a:ln>
          </p:spPr>
        </p:cxnSp>
        <p:cxnSp>
          <p:nvCxnSpPr>
            <p:cNvPr id="17" name="Straight Connector 16">
              <a:extLst>
                <a:ext uri="{FF2B5EF4-FFF2-40B4-BE49-F238E27FC236}">
                  <a16:creationId xmlns:a16="http://schemas.microsoft.com/office/drawing/2014/main" id="{466142EB-EE9A-4A48-9F8D-ED9E4E745D2A}"/>
                </a:ext>
              </a:extLst>
            </p:cNvPr>
            <p:cNvCxnSpPr>
              <a:cxnSpLocks/>
            </p:cNvCxnSpPr>
            <p:nvPr/>
          </p:nvCxnSpPr>
          <p:spPr>
            <a:xfrm flipH="1">
              <a:off x="13748510" y="390432"/>
              <a:ext cx="117446" cy="0"/>
            </a:xfrm>
            <a:prstGeom prst="line">
              <a:avLst/>
            </a:prstGeom>
            <a:noFill/>
            <a:ln w="19050" cap="rnd">
              <a:solidFill>
                <a:schemeClr val="tx1"/>
              </a:solidFill>
              <a:prstDash val="solid"/>
              <a:round/>
              <a:headEnd/>
              <a:tailEnd/>
            </a:ln>
          </p:spPr>
        </p:cxnSp>
        <p:cxnSp>
          <p:nvCxnSpPr>
            <p:cNvPr id="18" name="Straight Connector 17">
              <a:extLst>
                <a:ext uri="{FF2B5EF4-FFF2-40B4-BE49-F238E27FC236}">
                  <a16:creationId xmlns:a16="http://schemas.microsoft.com/office/drawing/2014/main" id="{3945FF2F-9C71-604B-A018-697D27BAB36C}"/>
                </a:ext>
              </a:extLst>
            </p:cNvPr>
            <p:cNvCxnSpPr>
              <a:cxnSpLocks/>
            </p:cNvCxnSpPr>
            <p:nvPr/>
          </p:nvCxnSpPr>
          <p:spPr>
            <a:xfrm flipH="1">
              <a:off x="13748510" y="974795"/>
              <a:ext cx="117446" cy="0"/>
            </a:xfrm>
            <a:prstGeom prst="line">
              <a:avLst/>
            </a:prstGeom>
            <a:noFill/>
            <a:ln w="19050" cap="rnd">
              <a:solidFill>
                <a:schemeClr val="tx1"/>
              </a:solidFill>
              <a:prstDash val="solid"/>
              <a:round/>
              <a:headEnd/>
              <a:tailEnd/>
            </a:ln>
          </p:spPr>
        </p:cxnSp>
        <p:sp>
          <p:nvSpPr>
            <p:cNvPr id="19" name="Rectangle 18">
              <a:extLst>
                <a:ext uri="{FF2B5EF4-FFF2-40B4-BE49-F238E27FC236}">
                  <a16:creationId xmlns:a16="http://schemas.microsoft.com/office/drawing/2014/main" id="{19CD5E13-EDFA-D241-93DB-C5A9BD3CA11D}"/>
                </a:ext>
              </a:extLst>
            </p:cNvPr>
            <p:cNvSpPr/>
            <p:nvPr/>
          </p:nvSpPr>
          <p:spPr>
            <a:xfrm>
              <a:off x="13865956" y="304078"/>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20" name="Rectangle 19">
              <a:extLst>
                <a:ext uri="{FF2B5EF4-FFF2-40B4-BE49-F238E27FC236}">
                  <a16:creationId xmlns:a16="http://schemas.microsoft.com/office/drawing/2014/main" id="{32135AE1-666E-8842-BB13-1B94D5D202D5}"/>
                </a:ext>
              </a:extLst>
            </p:cNvPr>
            <p:cNvSpPr/>
            <p:nvPr/>
          </p:nvSpPr>
          <p:spPr>
            <a:xfrm>
              <a:off x="13863091" y="593395"/>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21" name="Rectangle 20">
              <a:extLst>
                <a:ext uri="{FF2B5EF4-FFF2-40B4-BE49-F238E27FC236}">
                  <a16:creationId xmlns:a16="http://schemas.microsoft.com/office/drawing/2014/main" id="{9FB1C8DA-14D9-DE42-BF56-CB4790D978C5}"/>
                </a:ext>
              </a:extLst>
            </p:cNvPr>
            <p:cNvSpPr/>
            <p:nvPr/>
          </p:nvSpPr>
          <p:spPr>
            <a:xfrm>
              <a:off x="13865956" y="891306"/>
              <a:ext cx="230347" cy="160254"/>
            </a:xfrm>
            <a:prstGeom prst="rect">
              <a:avLst/>
            </a:prstGeom>
            <a:noFill/>
            <a:ln w="19050" cap="rnd">
              <a:solidFill>
                <a:schemeClr val="tx1"/>
              </a:solidFill>
              <a:prstDash val="solid"/>
              <a:round/>
              <a:headEnd/>
              <a:tailEnd/>
            </a:ln>
          </p:spPr>
          <p:txBody>
            <a:bodyPr rtlCol="0" anchor="ctr"/>
            <a:lstStyle/>
            <a:p>
              <a:pPr algn="ctr"/>
              <a:endParaRPr lang="en-US" sz="4608" dirty="0"/>
            </a:p>
          </p:txBody>
        </p:sp>
        <p:sp>
          <p:nvSpPr>
            <p:cNvPr id="22" name="Rectangle 21">
              <a:extLst>
                <a:ext uri="{FF2B5EF4-FFF2-40B4-BE49-F238E27FC236}">
                  <a16:creationId xmlns:a16="http://schemas.microsoft.com/office/drawing/2014/main" id="{E89C1B4D-2E6D-934A-A7D6-84631FADDF39}"/>
                </a:ext>
              </a:extLst>
            </p:cNvPr>
            <p:cNvSpPr/>
            <p:nvPr/>
          </p:nvSpPr>
          <p:spPr>
            <a:xfrm>
              <a:off x="12978949" y="245067"/>
              <a:ext cx="1203250" cy="8750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3" name="Rectangle 22">
              <a:extLst>
                <a:ext uri="{FF2B5EF4-FFF2-40B4-BE49-F238E27FC236}">
                  <a16:creationId xmlns:a16="http://schemas.microsoft.com/office/drawing/2014/main" id="{6FDA637B-36FA-9F47-85B8-7AB8B1C96C47}"/>
                </a:ext>
              </a:extLst>
            </p:cNvPr>
            <p:cNvSpPr/>
            <p:nvPr/>
          </p:nvSpPr>
          <p:spPr>
            <a:xfrm>
              <a:off x="12989607" y="253637"/>
              <a:ext cx="1203250" cy="875091"/>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Tree>
    <p:extLst>
      <p:ext uri="{BB962C8B-B14F-4D97-AF65-F5344CB8AC3E}">
        <p14:creationId xmlns:p14="http://schemas.microsoft.com/office/powerpoint/2010/main" val="1004518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33333E-6 4.32099E-6 L 0.04757 4.32099E-6 " pathEditMode="relative" rAng="0" ptsTypes="AA">
                                      <p:cBhvr>
                                        <p:cTn id="9" dur="500" spd="-100000" fill="hold"/>
                                        <p:tgtEl>
                                          <p:spTgt spid="2"/>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51EAD-DD02-4A9E-9957-747BEF0A9A57}"/>
              </a:ext>
            </a:extLst>
          </p:cNvPr>
          <p:cNvSpPr txBox="1">
            <a:spLocks/>
          </p:cNvSpPr>
          <p:nvPr/>
        </p:nvSpPr>
        <p:spPr>
          <a:xfrm>
            <a:off x="8485618" y="1042450"/>
            <a:ext cx="5857695" cy="6391424"/>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z="2800" b="1" spc="-32" dirty="0">
                <a:solidFill>
                  <a:schemeClr val="tx1"/>
                </a:solidFill>
                <a:latin typeface="+mn-lt"/>
                <a:ea typeface="Amazon Ember Light" panose="020B0403020204020204" pitchFamily="34" charset="0"/>
                <a:cs typeface="Amazon Ember Light" panose="020B0403020204020204" pitchFamily="34" charset="0"/>
              </a:rPr>
              <a:t>Mission-critical use case: </a:t>
            </a:r>
            <a:br>
              <a:rPr lang="en-US" sz="2800" b="1" spc="-32" dirty="0">
                <a:solidFill>
                  <a:schemeClr val="tx1"/>
                </a:solidFill>
                <a:latin typeface="+mn-lt"/>
                <a:ea typeface="Amazon Ember Light" panose="020B0403020204020204" pitchFamily="34" charset="0"/>
                <a:cs typeface="Amazon Ember Light" panose="020B0403020204020204" pitchFamily="34" charset="0"/>
              </a:rPr>
            </a:br>
            <a:r>
              <a:rPr lang="en-US" sz="2800" spc="-32" dirty="0">
                <a:solidFill>
                  <a:schemeClr val="tx1"/>
                </a:solidFill>
                <a:latin typeface="+mn-lt"/>
                <a:ea typeface="Amazon Ember Light" panose="020B0403020204020204" pitchFamily="34" charset="0"/>
                <a:cs typeface="Amazon Ember Light" panose="020B0403020204020204" pitchFamily="34" charset="0"/>
              </a:rPr>
              <a:t>Backup and restore on mobile app for 300 million users</a:t>
            </a:r>
          </a:p>
          <a:p>
            <a:pPr>
              <a:lnSpc>
                <a:spcPct val="90000"/>
              </a:lnSpc>
              <a:spcBef>
                <a:spcPts val="0"/>
              </a:spcBef>
              <a:spcAft>
                <a:spcPts val="2880"/>
              </a:spcAft>
            </a:pPr>
            <a:br>
              <a:rPr lang="en-US" sz="2800" spc="-32" dirty="0">
                <a:solidFill>
                  <a:schemeClr val="tx1"/>
                </a:solidFill>
                <a:latin typeface="+mn-lt"/>
                <a:ea typeface="Amazon Ember Light" panose="020B0403020204020204" pitchFamily="34" charset="0"/>
                <a:cs typeface="Amazon Ember Light" panose="020B0403020204020204" pitchFamily="34" charset="0"/>
              </a:rPr>
            </a:br>
            <a:r>
              <a:rPr lang="en-US" spc="-32" dirty="0">
                <a:solidFill>
                  <a:schemeClr val="accent1"/>
                </a:solidFill>
                <a:ea typeface="Amazon Ember Light" panose="020B0403020204020204" pitchFamily="34" charset="0"/>
                <a:cs typeface="Amazon Ember Light" panose="020B0403020204020204" pitchFamily="34" charset="0"/>
              </a:rPr>
              <a:t>Migrated from Cassandra to DynamoDB: </a:t>
            </a:r>
          </a:p>
          <a:p>
            <a:pPr marL="457200" indent="-457200">
              <a:lnSpc>
                <a:spcPct val="90000"/>
              </a:lnSpc>
              <a:spcBef>
                <a:spcPts val="0"/>
              </a:spcBef>
              <a:spcAft>
                <a:spcPts val="1400"/>
              </a:spcAft>
              <a:buFont typeface="Arial" panose="020B0604020202020204" pitchFamily="34" charset="0"/>
              <a:buChar char="•"/>
            </a:pPr>
            <a:r>
              <a:rPr lang="en-US" spc="-32" dirty="0">
                <a:solidFill>
                  <a:schemeClr val="tx1"/>
                </a:solidFill>
                <a:latin typeface="+mn-lt"/>
                <a:ea typeface="Amazon Ember Light" panose="020B0403020204020204" pitchFamily="34" charset="0"/>
                <a:cs typeface="Amazon Ember Light" panose="020B0403020204020204" pitchFamily="34" charset="0"/>
              </a:rPr>
              <a:t>70 percent cost savings by greatly reducing operational maintenance</a:t>
            </a:r>
          </a:p>
          <a:p>
            <a:pPr marL="457200" indent="-457200">
              <a:lnSpc>
                <a:spcPct val="90000"/>
              </a:lnSpc>
              <a:spcBef>
                <a:spcPts val="0"/>
              </a:spcBef>
              <a:spcAft>
                <a:spcPts val="1400"/>
              </a:spcAft>
              <a:buFont typeface="Arial" panose="020B0604020202020204" pitchFamily="34" charset="0"/>
              <a:buChar char="•"/>
            </a:pPr>
            <a:r>
              <a:rPr lang="en-US" spc="-32" dirty="0">
                <a:solidFill>
                  <a:schemeClr val="tx1"/>
                </a:solidFill>
                <a:latin typeface="+mn-lt"/>
                <a:ea typeface="Amazon Ember Light" panose="020B0403020204020204" pitchFamily="34" charset="0"/>
                <a:cs typeface="Amazon Ember Light" panose="020B0403020204020204" pitchFamily="34" charset="0"/>
              </a:rPr>
              <a:t>More stable, lower risk from DynamoDB consistent performance</a:t>
            </a:r>
          </a:p>
          <a:p>
            <a:pPr marL="457200" indent="-457200">
              <a:lnSpc>
                <a:spcPct val="90000"/>
              </a:lnSpc>
              <a:spcBef>
                <a:spcPts val="0"/>
              </a:spcBef>
              <a:spcAft>
                <a:spcPts val="1400"/>
              </a:spcAft>
              <a:buFont typeface="Arial" panose="020B0604020202020204" pitchFamily="34" charset="0"/>
              <a:buChar char="•"/>
            </a:pPr>
            <a:r>
              <a:rPr lang="en-US" spc="-32" dirty="0">
                <a:solidFill>
                  <a:schemeClr val="tx1"/>
                </a:solidFill>
                <a:latin typeface="+mn-lt"/>
                <a:ea typeface="Amazon Ember Light" panose="020B0403020204020204" pitchFamily="34" charset="0"/>
                <a:cs typeface="Amazon Ember Light" panose="020B0403020204020204" pitchFamily="34" charset="0"/>
              </a:rPr>
              <a:t>Meets greater and growing scale to fulfill all customer demand with almost 1 PB in DynamoDB, 130 million daily API requests</a:t>
            </a:r>
          </a:p>
        </p:txBody>
      </p:sp>
      <p:pic>
        <p:nvPicPr>
          <p:cNvPr id="6" name="Picture 5">
            <a:extLst>
              <a:ext uri="{FF2B5EF4-FFF2-40B4-BE49-F238E27FC236}">
                <a16:creationId xmlns:a16="http://schemas.microsoft.com/office/drawing/2014/main" id="{DC3AED94-D1EC-46EE-94AC-76ACC2DD0177}"/>
              </a:ext>
            </a:extLst>
          </p:cNvPr>
          <p:cNvPicPr>
            <a:picLocks noChangeAspect="1"/>
          </p:cNvPicPr>
          <p:nvPr/>
        </p:nvPicPr>
        <p:blipFill>
          <a:blip r:embed="rId3"/>
          <a:srcRect/>
          <a:stretch/>
        </p:blipFill>
        <p:spPr>
          <a:xfrm>
            <a:off x="558800" y="436712"/>
            <a:ext cx="3187784" cy="480351"/>
          </a:xfrm>
          <a:prstGeom prst="rect">
            <a:avLst/>
          </a:prstGeom>
        </p:spPr>
      </p:pic>
      <p:pic>
        <p:nvPicPr>
          <p:cNvPr id="11" name="Picture 10">
            <a:extLst>
              <a:ext uri="{FF2B5EF4-FFF2-40B4-BE49-F238E27FC236}">
                <a16:creationId xmlns:a16="http://schemas.microsoft.com/office/drawing/2014/main" id="{F8CF40E6-E686-4526-82E1-937065488B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0781" y="1692575"/>
            <a:ext cx="2159325" cy="3838802"/>
          </a:xfrm>
          <a:prstGeom prst="rect">
            <a:avLst/>
          </a:prstGeom>
        </p:spPr>
      </p:pic>
      <p:pic>
        <p:nvPicPr>
          <p:cNvPr id="12" name="Picture 11">
            <a:extLst>
              <a:ext uri="{FF2B5EF4-FFF2-40B4-BE49-F238E27FC236}">
                <a16:creationId xmlns:a16="http://schemas.microsoft.com/office/drawing/2014/main" id="{E0CBA455-A3C5-4352-8567-404106DEC2A1}"/>
              </a:ext>
            </a:extLst>
          </p:cNvPr>
          <p:cNvPicPr>
            <a:picLocks noChangeAspect="1"/>
          </p:cNvPicPr>
          <p:nvPr/>
        </p:nvPicPr>
        <p:blipFill>
          <a:blip r:embed="rId5"/>
          <a:srcRect/>
          <a:stretch/>
        </p:blipFill>
        <p:spPr>
          <a:xfrm>
            <a:off x="1463826" y="1416225"/>
            <a:ext cx="2770995" cy="4118360"/>
          </a:xfrm>
          <a:prstGeom prst="rect">
            <a:avLst/>
          </a:prstGeom>
        </p:spPr>
      </p:pic>
      <p:cxnSp>
        <p:nvCxnSpPr>
          <p:cNvPr id="13" name="Straight Connector 12">
            <a:extLst>
              <a:ext uri="{FF2B5EF4-FFF2-40B4-BE49-F238E27FC236}">
                <a16:creationId xmlns:a16="http://schemas.microsoft.com/office/drawing/2014/main" id="{860BA096-D215-42BC-82F8-ED5062941E52}"/>
              </a:ext>
            </a:extLst>
          </p:cNvPr>
          <p:cNvCxnSpPr>
            <a:cxnSpLocks/>
          </p:cNvCxnSpPr>
          <p:nvPr/>
        </p:nvCxnSpPr>
        <p:spPr>
          <a:xfrm flipH="1">
            <a:off x="1062977" y="5534585"/>
            <a:ext cx="6493523" cy="0"/>
          </a:xfrm>
          <a:prstGeom prst="line">
            <a:avLst/>
          </a:prstGeom>
          <a:noFill/>
          <a:ln w="12700" cap="rnd" cmpd="sng" algn="ctr">
            <a:solidFill>
              <a:schemeClr val="accent6">
                <a:lumMod val="20000"/>
                <a:lumOff val="80000"/>
              </a:schemeClr>
            </a:solidFill>
            <a:prstDash val="solid"/>
          </a:ln>
          <a:effectLst/>
        </p:spPr>
      </p:cxnSp>
      <p:cxnSp>
        <p:nvCxnSpPr>
          <p:cNvPr id="22" name="Straight Connector 21">
            <a:extLst>
              <a:ext uri="{FF2B5EF4-FFF2-40B4-BE49-F238E27FC236}">
                <a16:creationId xmlns:a16="http://schemas.microsoft.com/office/drawing/2014/main" id="{AECAB1BE-2035-437E-9FCA-9868C4D4DB7B}"/>
              </a:ext>
            </a:extLst>
          </p:cNvPr>
          <p:cNvCxnSpPr>
            <a:cxnSpLocks/>
          </p:cNvCxnSpPr>
          <p:nvPr/>
        </p:nvCxnSpPr>
        <p:spPr>
          <a:xfrm>
            <a:off x="8193014" y="1476463"/>
            <a:ext cx="0" cy="5865582"/>
          </a:xfrm>
          <a:prstGeom prst="line">
            <a:avLst/>
          </a:prstGeom>
          <a:noFill/>
          <a:ln w="12700" cap="rnd" cmpd="sng" algn="ctr">
            <a:solidFill>
              <a:schemeClr val="accent6">
                <a:lumMod val="20000"/>
                <a:lumOff val="80000"/>
              </a:schemeClr>
            </a:solidFill>
            <a:prstDash val="solid"/>
          </a:ln>
          <a:effectLst/>
        </p:spPr>
      </p:cxnSp>
      <p:grpSp>
        <p:nvGrpSpPr>
          <p:cNvPr id="10" name="Group 9">
            <a:extLst>
              <a:ext uri="{FF2B5EF4-FFF2-40B4-BE49-F238E27FC236}">
                <a16:creationId xmlns:a16="http://schemas.microsoft.com/office/drawing/2014/main" id="{D6AD180C-B71F-F84F-97EC-16AC319D199D}"/>
              </a:ext>
            </a:extLst>
          </p:cNvPr>
          <p:cNvGrpSpPr/>
          <p:nvPr/>
        </p:nvGrpSpPr>
        <p:grpSpPr>
          <a:xfrm>
            <a:off x="978834" y="5565742"/>
            <a:ext cx="6838775" cy="1842026"/>
            <a:chOff x="624071" y="5194047"/>
            <a:chExt cx="6838775" cy="1842026"/>
          </a:xfrm>
        </p:grpSpPr>
        <p:sp>
          <p:nvSpPr>
            <p:cNvPr id="14" name="Rectangle 13">
              <a:extLst>
                <a:ext uri="{FF2B5EF4-FFF2-40B4-BE49-F238E27FC236}">
                  <a16:creationId xmlns:a16="http://schemas.microsoft.com/office/drawing/2014/main" id="{9EDA41F7-B0F7-9246-9102-7304617F1B1E}"/>
                </a:ext>
              </a:extLst>
            </p:cNvPr>
            <p:cNvSpPr/>
            <p:nvPr/>
          </p:nvSpPr>
          <p:spPr>
            <a:xfrm>
              <a:off x="1062976" y="5466413"/>
              <a:ext cx="6399870" cy="1569660"/>
            </a:xfrm>
            <a:prstGeom prst="rect">
              <a:avLst/>
            </a:prstGeom>
          </p:spPr>
          <p:txBody>
            <a:bodyPr wrap="square">
              <a:spAutoFit/>
            </a:bodyPr>
            <a:lstStyle/>
            <a:p>
              <a:pPr>
                <a:defRPr/>
              </a:pPr>
              <a:r>
                <a:rPr lang="en-US" sz="2000" dirty="0">
                  <a:solidFill>
                    <a:schemeClr val="accent1"/>
                  </a:solidFill>
                  <a:ea typeface="Amazon Ember Light" panose="020B0403020204020204" pitchFamily="34" charset="0"/>
                  <a:cs typeface="Amazon Ember Light" panose="020B0403020204020204" pitchFamily="34" charset="0"/>
                </a:rPr>
                <a:t>DynamoDB provided consistent high performance at a drastically lower cost than Cassandra.</a:t>
              </a:r>
              <a:br>
                <a:rPr lang="en-US" sz="1920" b="1" dirty="0">
                  <a:ea typeface="Amazon Ember" panose="020B0603020204020204" pitchFamily="34" charset="0"/>
                  <a:cs typeface="Amazon Ember" panose="020B0603020204020204" pitchFamily="34" charset="0"/>
                </a:rPr>
              </a:br>
              <a:endParaRPr lang="en-US" sz="1920" b="1" dirty="0">
                <a:ea typeface="Amazon Ember" panose="020B0603020204020204" pitchFamily="34" charset="0"/>
                <a:cs typeface="Amazon Ember" panose="020B0603020204020204" pitchFamily="34" charset="0"/>
              </a:endParaRPr>
            </a:p>
            <a:p>
              <a:pPr algn="r">
                <a:defRPr/>
              </a:pPr>
              <a:r>
                <a:rPr lang="en-US" sz="1920" b="1" dirty="0">
                  <a:ea typeface="Amazon Ember" panose="020B0603020204020204" pitchFamily="34" charset="0"/>
                  <a:cs typeface="Amazon Ember" panose="020B0603020204020204" pitchFamily="34" charset="0"/>
                </a:rPr>
                <a:t>—</a:t>
              </a:r>
              <a:r>
                <a:rPr lang="en-US" sz="1920" b="1" dirty="0" err="1">
                  <a:ea typeface="Amazon Ember" panose="020B0603020204020204" pitchFamily="34" charset="0"/>
                  <a:cs typeface="Amazon Ember" panose="020B0603020204020204" pitchFamily="34" charset="0"/>
                </a:rPr>
                <a:t>Seongkyu</a:t>
              </a:r>
              <a:r>
                <a:rPr lang="en-US" sz="1920" b="1" dirty="0">
                  <a:ea typeface="Amazon Ember" panose="020B0603020204020204" pitchFamily="34" charset="0"/>
                  <a:cs typeface="Amazon Ember" panose="020B0603020204020204" pitchFamily="34" charset="0"/>
                </a:rPr>
                <a:t> Kim</a:t>
              </a:r>
            </a:p>
            <a:p>
              <a:pPr algn="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Samsung</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a:extLst>
                <a:ext uri="{FF2B5EF4-FFF2-40B4-BE49-F238E27FC236}">
                  <a16:creationId xmlns:a16="http://schemas.microsoft.com/office/drawing/2014/main" id="{711674E9-FAC3-9D44-925D-8A845E5B1392}"/>
                </a:ext>
              </a:extLst>
            </p:cNvPr>
            <p:cNvSpPr/>
            <p:nvPr/>
          </p:nvSpPr>
          <p:spPr>
            <a:xfrm>
              <a:off x="624071" y="5327913"/>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17" name="Rectangle 16">
              <a:extLst>
                <a:ext uri="{FF2B5EF4-FFF2-40B4-BE49-F238E27FC236}">
                  <a16:creationId xmlns:a16="http://schemas.microsoft.com/office/drawing/2014/main" id="{0485351B-6254-DA4B-B2F7-1EA93E261356}"/>
                </a:ext>
              </a:extLst>
            </p:cNvPr>
            <p:cNvSpPr/>
            <p:nvPr/>
          </p:nvSpPr>
          <p:spPr>
            <a:xfrm rot="10800000">
              <a:off x="5465032" y="5194047"/>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grpSp>
      <p:sp>
        <p:nvSpPr>
          <p:cNvPr id="15" name="Slide Number Placeholder 4">
            <a:extLst>
              <a:ext uri="{FF2B5EF4-FFF2-40B4-BE49-F238E27FC236}">
                <a16:creationId xmlns:a16="http://schemas.microsoft.com/office/drawing/2014/main" id="{A83F004D-44E0-AA48-9A1B-FA421AFD4DFC}"/>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31</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Shape 301">
            <a:extLst>
              <a:ext uri="{FF2B5EF4-FFF2-40B4-BE49-F238E27FC236}">
                <a16:creationId xmlns:a16="http://schemas.microsoft.com/office/drawing/2014/main" id="{E7AF4833-4D54-6A4C-A194-776B8F38552F}"/>
              </a:ext>
            </a:extLst>
          </p:cNvPr>
          <p:cNvSpPr txBox="1">
            <a:spLocks/>
          </p:cNvSpPr>
          <p:nvPr/>
        </p:nvSpPr>
        <p:spPr>
          <a:xfrm>
            <a:off x="10062210" y="926441"/>
            <a:ext cx="5871338" cy="102410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Software and internet</a:t>
            </a:r>
          </a:p>
        </p:txBody>
      </p:sp>
      <p:pic>
        <p:nvPicPr>
          <p:cNvPr id="19" name="Graphic 18" descr="Internet">
            <a:extLst>
              <a:ext uri="{FF2B5EF4-FFF2-40B4-BE49-F238E27FC236}">
                <a16:creationId xmlns:a16="http://schemas.microsoft.com/office/drawing/2014/main" id="{1D8871E0-D73B-F84C-9D77-EB7ECA83B3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52035" y="13750"/>
            <a:ext cx="962750" cy="962750"/>
          </a:xfrm>
          <a:prstGeom prst="rect">
            <a:avLst/>
          </a:prstGeom>
        </p:spPr>
      </p:pic>
    </p:spTree>
    <p:extLst>
      <p:ext uri="{BB962C8B-B14F-4D97-AF65-F5344CB8AC3E}">
        <p14:creationId xmlns:p14="http://schemas.microsoft.com/office/powerpoint/2010/main" val="4195858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250"/>
                                  </p:stCondLst>
                                  <p:childTnLst>
                                    <p:animMotion origin="layout" path="M 2.77778E-7 2.34568E-6 L 0.04757 2.34568E-6 " pathEditMode="relative" rAng="0" ptsTypes="AA">
                                      <p:cBhvr>
                                        <p:cTn id="9" dur="500" spd="-100000" fill="hold"/>
                                        <p:tgtEl>
                                          <p:spTgt spid="3"/>
                                        </p:tgtEl>
                                        <p:attrNameLst>
                                          <p:attrName>ppt_x</p:attrName>
                                          <p:attrName>ppt_y</p:attrName>
                                        </p:attrNameLst>
                                      </p:cBhvr>
                                      <p:rCtr x="2378"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2.22222E-6 3.08642E-6 L 0.04757 3.08642E-6 " pathEditMode="relative" rAng="0" ptsTypes="AA">
                                      <p:cBhvr>
                                        <p:cTn id="14" dur="500" spd="-100000" fill="hold"/>
                                        <p:tgtEl>
                                          <p:spTgt spid="6"/>
                                        </p:tgtEl>
                                        <p:attrNameLst>
                                          <p:attrName>ppt_x</p:attrName>
                                          <p:attrName>ppt_y</p:attrName>
                                        </p:attrNameLst>
                                      </p:cBhvr>
                                      <p:rCtr x="2378" y="0"/>
                                    </p:animMotion>
                                  </p:childTnLst>
                                </p:cTn>
                              </p:par>
                              <p:par>
                                <p:cTn id="15" presetID="10" presetClass="entr" presetSubtype="0" fill="hold" nodeType="withEffect">
                                  <p:stCondLst>
                                    <p:cond delay="25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58AD0-8964-5B4C-A593-A0AAD2DCB06A}"/>
              </a:ext>
            </a:extLst>
          </p:cNvPr>
          <p:cNvSpPr>
            <a:spLocks noGrp="1"/>
          </p:cNvSpPr>
          <p:nvPr>
            <p:ph type="title"/>
          </p:nvPr>
        </p:nvSpPr>
        <p:spPr/>
        <p:txBody>
          <a:bodyPr/>
          <a:lstStyle/>
          <a:p>
            <a:r>
              <a:rPr lang="en-US" dirty="0"/>
              <a:t>     Enterprise ready</a:t>
            </a:r>
          </a:p>
        </p:txBody>
      </p:sp>
      <p:grpSp>
        <p:nvGrpSpPr>
          <p:cNvPr id="12" name="Group 11">
            <a:extLst>
              <a:ext uri="{FF2B5EF4-FFF2-40B4-BE49-F238E27FC236}">
                <a16:creationId xmlns:a16="http://schemas.microsoft.com/office/drawing/2014/main" id="{E235AC7E-0E92-6F49-A60C-FFDCE24C521C}"/>
              </a:ext>
            </a:extLst>
          </p:cNvPr>
          <p:cNvGrpSpPr/>
          <p:nvPr/>
        </p:nvGrpSpPr>
        <p:grpSpPr>
          <a:xfrm>
            <a:off x="585290" y="3354117"/>
            <a:ext cx="983366" cy="1081379"/>
            <a:chOff x="919392" y="1852017"/>
            <a:chExt cx="1866783" cy="2052846"/>
          </a:xfrm>
        </p:grpSpPr>
        <p:sp>
          <p:nvSpPr>
            <p:cNvPr id="13" name="Freeform 5">
              <a:extLst>
                <a:ext uri="{FF2B5EF4-FFF2-40B4-BE49-F238E27FC236}">
                  <a16:creationId xmlns:a16="http://schemas.microsoft.com/office/drawing/2014/main" id="{6D393CE6-4C79-3349-8956-EFED89D2B300}"/>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nvGrpSpPr>
            <p:cNvPr id="14" name="Group 4">
              <a:extLst>
                <a:ext uri="{FF2B5EF4-FFF2-40B4-BE49-F238E27FC236}">
                  <a16:creationId xmlns:a16="http://schemas.microsoft.com/office/drawing/2014/main" id="{A0157D8A-A7F2-B648-9ED1-C9287670D8D4}"/>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16" name="Freeform 7">
                <a:extLst>
                  <a:ext uri="{FF2B5EF4-FFF2-40B4-BE49-F238E27FC236}">
                    <a16:creationId xmlns:a16="http://schemas.microsoft.com/office/drawing/2014/main" id="{5BBFCE3E-F36A-8844-A25E-15B991E30FF4}"/>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sp>
            <p:nvSpPr>
              <p:cNvPr id="17" name="Freeform 8">
                <a:extLst>
                  <a:ext uri="{FF2B5EF4-FFF2-40B4-BE49-F238E27FC236}">
                    <a16:creationId xmlns:a16="http://schemas.microsoft.com/office/drawing/2014/main" id="{B41CF4AF-B995-A143-AB1F-637EC7B1BF05}"/>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grpSp>
        <p:sp>
          <p:nvSpPr>
            <p:cNvPr id="15" name="Freeform 10">
              <a:extLst>
                <a:ext uri="{FF2B5EF4-FFF2-40B4-BE49-F238E27FC236}">
                  <a16:creationId xmlns:a16="http://schemas.microsoft.com/office/drawing/2014/main" id="{ACB6E7B9-5A22-DB43-90FD-77BEE85B9FB7}"/>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spTree>
    <p:extLst>
      <p:ext uri="{BB962C8B-B14F-4D97-AF65-F5344CB8AC3E}">
        <p14:creationId xmlns:p14="http://schemas.microsoft.com/office/powerpoint/2010/main" val="345249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350"/>
                                        <p:tgtEl>
                                          <p:spTgt spid="12"/>
                                        </p:tgtEl>
                                      </p:cBhvr>
                                    </p:animEffect>
                                  </p:childTnLst>
                                </p:cTn>
                              </p:par>
                              <p:par>
                                <p:cTn id="8" presetID="42" presetClass="path" presetSubtype="0" decel="100000" fill="hold" nodeType="withEffect">
                                  <p:stCondLst>
                                    <p:cond delay="200"/>
                                  </p:stCondLst>
                                  <p:childTnLst>
                                    <p:animMotion origin="layout" path="M -2.5E-6 4.69136E-6 L -2.5E-6 0.07314 " pathEditMode="relative" rAng="0" ptsTypes="AA">
                                      <p:cBhvr>
                                        <p:cTn id="9" dur="500" spd="-100000" fill="hold"/>
                                        <p:tgtEl>
                                          <p:spTgt spid="12"/>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00F0808-EAE0-4137-90F3-6AB880652A75}"/>
              </a:ext>
            </a:extLst>
          </p:cNvPr>
          <p:cNvSpPr txBox="1"/>
          <p:nvPr/>
        </p:nvSpPr>
        <p:spPr>
          <a:xfrm>
            <a:off x="1254034" y="4609767"/>
            <a:ext cx="3291842" cy="1200329"/>
          </a:xfrm>
          <a:prstGeom prst="rect">
            <a:avLst/>
          </a:prstGeom>
          <a:noFill/>
        </p:spPr>
        <p:txBody>
          <a:bodyPr wrap="square" rtlCol="0">
            <a:spAutoFit/>
          </a:bodyPr>
          <a:lstStyle/>
          <a:p>
            <a:pPr algn="ctr"/>
            <a:r>
              <a:rPr lang="en-US" sz="2400" dirty="0">
                <a:latin typeface="Amazon Ember" panose="02000000000000000000" pitchFamily="2" charset="0"/>
                <a:ea typeface="Amazon Ember" panose="02000000000000000000" pitchFamily="2" charset="0"/>
              </a:rPr>
              <a:t>Simplify application code with ACID guarantees</a:t>
            </a:r>
          </a:p>
        </p:txBody>
      </p:sp>
      <p:sp>
        <p:nvSpPr>
          <p:cNvPr id="14" name="TextBox 13">
            <a:extLst>
              <a:ext uri="{FF2B5EF4-FFF2-40B4-BE49-F238E27FC236}">
                <a16:creationId xmlns:a16="http://schemas.microsoft.com/office/drawing/2014/main" id="{B42F800B-477B-42E7-8152-68A523B84CD8}"/>
              </a:ext>
            </a:extLst>
          </p:cNvPr>
          <p:cNvSpPr txBox="1"/>
          <p:nvPr/>
        </p:nvSpPr>
        <p:spPr>
          <a:xfrm>
            <a:off x="5861425" y="4609767"/>
            <a:ext cx="2800450" cy="1200329"/>
          </a:xfrm>
          <a:prstGeom prst="rect">
            <a:avLst/>
          </a:prstGeom>
          <a:noFill/>
        </p:spPr>
        <p:txBody>
          <a:bodyPr wrap="square" rtlCol="0">
            <a:spAutoFit/>
          </a:bodyPr>
          <a:lstStyle/>
          <a:p>
            <a:pPr algn="ctr"/>
            <a:r>
              <a:rPr lang="en-US" sz="2400" dirty="0">
                <a:latin typeface="Amazon Ember" panose="02000000000000000000" pitchFamily="2" charset="0"/>
                <a:ea typeface="Amazon Ember" panose="02000000000000000000" pitchFamily="2" charset="0"/>
              </a:rPr>
              <a:t>Run transactions for large-scale workloads</a:t>
            </a:r>
          </a:p>
        </p:txBody>
      </p:sp>
      <p:sp>
        <p:nvSpPr>
          <p:cNvPr id="15" name="TextBox 14">
            <a:extLst>
              <a:ext uri="{FF2B5EF4-FFF2-40B4-BE49-F238E27FC236}">
                <a16:creationId xmlns:a16="http://schemas.microsoft.com/office/drawing/2014/main" id="{93EE1D2C-4983-40A9-AD49-59F40A100B51}"/>
              </a:ext>
            </a:extLst>
          </p:cNvPr>
          <p:cNvSpPr txBox="1"/>
          <p:nvPr/>
        </p:nvSpPr>
        <p:spPr>
          <a:xfrm>
            <a:off x="9637999" y="4609767"/>
            <a:ext cx="4003134" cy="830997"/>
          </a:xfrm>
          <a:prstGeom prst="rect">
            <a:avLst/>
          </a:prstGeom>
          <a:noFill/>
        </p:spPr>
        <p:txBody>
          <a:bodyPr wrap="square" rtlCol="0">
            <a:spAutoFit/>
          </a:bodyPr>
          <a:lstStyle/>
          <a:p>
            <a:pPr algn="ctr"/>
            <a:r>
              <a:rPr lang="en-US" sz="2400" dirty="0">
                <a:latin typeface="Amazon Ember" panose="02000000000000000000" pitchFamily="2" charset="0"/>
                <a:ea typeface="Amazon Ember" panose="02000000000000000000" pitchFamily="2" charset="0"/>
              </a:rPr>
              <a:t>Accelerate legacy migrations</a:t>
            </a:r>
          </a:p>
        </p:txBody>
      </p:sp>
      <p:cxnSp>
        <p:nvCxnSpPr>
          <p:cNvPr id="16" name="Straight Connector 15">
            <a:extLst>
              <a:ext uri="{FF2B5EF4-FFF2-40B4-BE49-F238E27FC236}">
                <a16:creationId xmlns:a16="http://schemas.microsoft.com/office/drawing/2014/main" id="{78EE868E-EA83-4C17-AC26-773D4420264B}"/>
              </a:ext>
            </a:extLst>
          </p:cNvPr>
          <p:cNvCxnSpPr/>
          <p:nvPr/>
        </p:nvCxnSpPr>
        <p:spPr>
          <a:xfrm>
            <a:off x="1621149" y="4353086"/>
            <a:ext cx="23774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537AA7-F289-4203-98BD-5224C3C0634F}"/>
              </a:ext>
            </a:extLst>
          </p:cNvPr>
          <p:cNvCxnSpPr/>
          <p:nvPr/>
        </p:nvCxnSpPr>
        <p:spPr>
          <a:xfrm>
            <a:off x="5982843" y="4353086"/>
            <a:ext cx="23774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19AFA1-A21C-491B-923A-47946DC6E317}"/>
              </a:ext>
            </a:extLst>
          </p:cNvPr>
          <p:cNvCxnSpPr/>
          <p:nvPr/>
        </p:nvCxnSpPr>
        <p:spPr>
          <a:xfrm>
            <a:off x="10360762" y="4353086"/>
            <a:ext cx="237744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15C4F7B-E2A3-4CC1-ADB7-966BFFB88956}"/>
              </a:ext>
            </a:extLst>
          </p:cNvPr>
          <p:cNvGrpSpPr/>
          <p:nvPr/>
        </p:nvGrpSpPr>
        <p:grpSpPr>
          <a:xfrm>
            <a:off x="10578663" y="2275413"/>
            <a:ext cx="2097221" cy="1699133"/>
            <a:chOff x="10578662" y="2163671"/>
            <a:chExt cx="2097221" cy="1699133"/>
          </a:xfrm>
        </p:grpSpPr>
        <p:sp>
          <p:nvSpPr>
            <p:cNvPr id="19" name="Freeform 89">
              <a:extLst>
                <a:ext uri="{FF2B5EF4-FFF2-40B4-BE49-F238E27FC236}">
                  <a16:creationId xmlns:a16="http://schemas.microsoft.com/office/drawing/2014/main" id="{60EB832D-9924-407F-9ED9-876CE9915DDF}"/>
                </a:ext>
              </a:extLst>
            </p:cNvPr>
            <p:cNvSpPr>
              <a:spLocks/>
            </p:cNvSpPr>
            <p:nvPr/>
          </p:nvSpPr>
          <p:spPr bwMode="auto">
            <a:xfrm>
              <a:off x="10578662" y="2441034"/>
              <a:ext cx="1733988" cy="1178391"/>
            </a:xfrm>
            <a:custGeom>
              <a:avLst/>
              <a:gdLst>
                <a:gd name="T0" fmla="*/ 71 w 507"/>
                <a:gd name="T1" fmla="*/ 159 h 343"/>
                <a:gd name="T2" fmla="*/ 69 w 507"/>
                <a:gd name="T3" fmla="*/ 143 h 343"/>
                <a:gd name="T4" fmla="*/ 145 w 507"/>
                <a:gd name="T5" fmla="*/ 24 h 343"/>
                <a:gd name="T6" fmla="*/ 289 w 507"/>
                <a:gd name="T7" fmla="*/ 53 h 343"/>
                <a:gd name="T8" fmla="*/ 325 w 507"/>
                <a:gd name="T9" fmla="*/ 111 h 343"/>
                <a:gd name="T10" fmla="*/ 325 w 507"/>
                <a:gd name="T11" fmla="*/ 111 h 343"/>
                <a:gd name="T12" fmla="*/ 425 w 507"/>
                <a:gd name="T13" fmla="*/ 156 h 343"/>
                <a:gd name="T14" fmla="*/ 425 w 507"/>
                <a:gd name="T15" fmla="*/ 157 h 343"/>
                <a:gd name="T16" fmla="*/ 507 w 507"/>
                <a:gd name="T17" fmla="*/ 250 h 343"/>
                <a:gd name="T18" fmla="*/ 422 w 507"/>
                <a:gd name="T19" fmla="*/ 343 h 343"/>
                <a:gd name="T20" fmla="*/ 83 w 507"/>
                <a:gd name="T21" fmla="*/ 342 h 343"/>
                <a:gd name="T22" fmla="*/ 45 w 507"/>
                <a:gd name="T23" fmla="*/ 334 h 343"/>
                <a:gd name="T24" fmla="*/ 0 w 507"/>
                <a:gd name="T25" fmla="*/ 249 h 343"/>
                <a:gd name="T26" fmla="*/ 71 w 507"/>
                <a:gd name="T27" fmla="*/ 15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7" h="343">
                  <a:moveTo>
                    <a:pt x="71" y="159"/>
                  </a:moveTo>
                  <a:cubicBezTo>
                    <a:pt x="71" y="154"/>
                    <a:pt x="69" y="148"/>
                    <a:pt x="69" y="143"/>
                  </a:cubicBezTo>
                  <a:cubicBezTo>
                    <a:pt x="69" y="97"/>
                    <a:pt x="100" y="43"/>
                    <a:pt x="145" y="24"/>
                  </a:cubicBezTo>
                  <a:cubicBezTo>
                    <a:pt x="202" y="0"/>
                    <a:pt x="255" y="18"/>
                    <a:pt x="289" y="53"/>
                  </a:cubicBezTo>
                  <a:cubicBezTo>
                    <a:pt x="305" y="69"/>
                    <a:pt x="317" y="89"/>
                    <a:pt x="325" y="111"/>
                  </a:cubicBezTo>
                  <a:cubicBezTo>
                    <a:pt x="325" y="111"/>
                    <a:pt x="325" y="111"/>
                    <a:pt x="325" y="111"/>
                  </a:cubicBezTo>
                  <a:cubicBezTo>
                    <a:pt x="354" y="72"/>
                    <a:pt x="431" y="88"/>
                    <a:pt x="425" y="156"/>
                  </a:cubicBezTo>
                  <a:cubicBezTo>
                    <a:pt x="425" y="157"/>
                    <a:pt x="425" y="157"/>
                    <a:pt x="425" y="157"/>
                  </a:cubicBezTo>
                  <a:cubicBezTo>
                    <a:pt x="454" y="162"/>
                    <a:pt x="507" y="183"/>
                    <a:pt x="507" y="250"/>
                  </a:cubicBezTo>
                  <a:cubicBezTo>
                    <a:pt x="507" y="335"/>
                    <a:pt x="422" y="343"/>
                    <a:pt x="422" y="343"/>
                  </a:cubicBezTo>
                  <a:cubicBezTo>
                    <a:pt x="83" y="342"/>
                    <a:pt x="83" y="342"/>
                    <a:pt x="83" y="342"/>
                  </a:cubicBezTo>
                  <a:cubicBezTo>
                    <a:pt x="73" y="342"/>
                    <a:pt x="53" y="340"/>
                    <a:pt x="45" y="334"/>
                  </a:cubicBezTo>
                  <a:cubicBezTo>
                    <a:pt x="27" y="323"/>
                    <a:pt x="0" y="297"/>
                    <a:pt x="0" y="249"/>
                  </a:cubicBezTo>
                  <a:cubicBezTo>
                    <a:pt x="0" y="192"/>
                    <a:pt x="32" y="167"/>
                    <a:pt x="71" y="159"/>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nvGrpSpPr>
            <p:cNvPr id="20" name="Group 19">
              <a:extLst>
                <a:ext uri="{FF2B5EF4-FFF2-40B4-BE49-F238E27FC236}">
                  <a16:creationId xmlns:a16="http://schemas.microsoft.com/office/drawing/2014/main" id="{7445DA31-2E14-416C-9AB3-EF8889E5FFEA}"/>
                </a:ext>
              </a:extLst>
            </p:cNvPr>
            <p:cNvGrpSpPr/>
            <p:nvPr/>
          </p:nvGrpSpPr>
          <p:grpSpPr>
            <a:xfrm flipV="1">
              <a:off x="11779250" y="3156252"/>
              <a:ext cx="706552" cy="706552"/>
              <a:chOff x="2286025" y="2846413"/>
              <a:chExt cx="745284" cy="745284"/>
            </a:xfrm>
            <a:solidFill>
              <a:schemeClr val="bg1"/>
            </a:solidFill>
          </p:grpSpPr>
          <p:sp>
            <p:nvSpPr>
              <p:cNvPr id="21" name="Oval 20">
                <a:extLst>
                  <a:ext uri="{FF2B5EF4-FFF2-40B4-BE49-F238E27FC236}">
                    <a16:creationId xmlns:a16="http://schemas.microsoft.com/office/drawing/2014/main" id="{46AB9980-6894-465A-8517-18FDB92DFA8E}"/>
                  </a:ext>
                </a:extLst>
              </p:cNvPr>
              <p:cNvSpPr/>
              <p:nvPr/>
            </p:nvSpPr>
            <p:spPr>
              <a:xfrm>
                <a:off x="2286025" y="2846413"/>
                <a:ext cx="745284" cy="745284"/>
              </a:xfrm>
              <a:prstGeom prst="ellipse">
                <a:avLst/>
              </a:prstGeom>
              <a:solidFill>
                <a:schemeClr val="bg2"/>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grpSp>
            <p:nvGrpSpPr>
              <p:cNvPr id="22" name="Group 21">
                <a:extLst>
                  <a:ext uri="{FF2B5EF4-FFF2-40B4-BE49-F238E27FC236}">
                    <a16:creationId xmlns:a16="http://schemas.microsoft.com/office/drawing/2014/main" id="{74A9F98C-046F-4A9A-8AB2-2124834D648A}"/>
                  </a:ext>
                </a:extLst>
              </p:cNvPr>
              <p:cNvGrpSpPr/>
              <p:nvPr/>
            </p:nvGrpSpPr>
            <p:grpSpPr>
              <a:xfrm>
                <a:off x="2533463" y="3048376"/>
                <a:ext cx="250408" cy="325097"/>
                <a:chOff x="2534444" y="3048376"/>
                <a:chExt cx="250408" cy="325097"/>
              </a:xfrm>
              <a:grpFill/>
            </p:grpSpPr>
            <p:cxnSp>
              <p:nvCxnSpPr>
                <p:cNvPr id="23" name="Straight Connector 22">
                  <a:extLst>
                    <a:ext uri="{FF2B5EF4-FFF2-40B4-BE49-F238E27FC236}">
                      <a16:creationId xmlns:a16="http://schemas.microsoft.com/office/drawing/2014/main" id="{0CA710A9-01F4-4798-A6CB-6F8D56AE3040}"/>
                    </a:ext>
                  </a:extLst>
                </p:cNvPr>
                <p:cNvCxnSpPr>
                  <a:cxnSpLocks/>
                </p:cNvCxnSpPr>
                <p:nvPr/>
              </p:nvCxnSpPr>
              <p:spPr>
                <a:xfrm rot="5400000">
                  <a:off x="2498479" y="3210925"/>
                  <a:ext cx="325097" cy="0"/>
                </a:xfrm>
                <a:prstGeom prst="line">
                  <a:avLst/>
                </a:prstGeom>
                <a:grpFill/>
                <a:ln w="19050" cap="rnd">
                  <a:solidFill>
                    <a:schemeClr val="tx1"/>
                  </a:solidFill>
                  <a:prstDash val="solid"/>
                  <a:round/>
                  <a:headEnd/>
                  <a:tailEnd type="none" w="med" len="sm"/>
                </a:ln>
              </p:spPr>
            </p:cxnSp>
            <p:cxnSp>
              <p:nvCxnSpPr>
                <p:cNvPr id="24" name="Straight Connector 23">
                  <a:extLst>
                    <a:ext uri="{FF2B5EF4-FFF2-40B4-BE49-F238E27FC236}">
                      <a16:creationId xmlns:a16="http://schemas.microsoft.com/office/drawing/2014/main" id="{5AB3F795-A0DA-4F79-BA85-6D730ED822D4}"/>
                    </a:ext>
                  </a:extLst>
                </p:cNvPr>
                <p:cNvCxnSpPr>
                  <a:cxnSpLocks/>
                </p:cNvCxnSpPr>
                <p:nvPr/>
              </p:nvCxnSpPr>
              <p:spPr>
                <a:xfrm>
                  <a:off x="2534444" y="3249858"/>
                  <a:ext cx="123201" cy="120441"/>
                </a:xfrm>
                <a:prstGeom prst="line">
                  <a:avLst/>
                </a:prstGeom>
                <a:grpFill/>
                <a:ln w="19050" cap="rnd">
                  <a:solidFill>
                    <a:schemeClr val="tx1"/>
                  </a:solidFill>
                  <a:prstDash val="solid"/>
                  <a:round/>
                  <a:headEnd/>
                  <a:tailEnd type="none" w="med" len="sm"/>
                </a:ln>
              </p:spPr>
            </p:cxnSp>
            <p:cxnSp>
              <p:nvCxnSpPr>
                <p:cNvPr id="25" name="Straight Connector 24">
                  <a:extLst>
                    <a:ext uri="{FF2B5EF4-FFF2-40B4-BE49-F238E27FC236}">
                      <a16:creationId xmlns:a16="http://schemas.microsoft.com/office/drawing/2014/main" id="{8BB5950A-633B-4FFA-9374-769EB4202C35}"/>
                    </a:ext>
                  </a:extLst>
                </p:cNvPr>
                <p:cNvCxnSpPr>
                  <a:cxnSpLocks/>
                </p:cNvCxnSpPr>
                <p:nvPr/>
              </p:nvCxnSpPr>
              <p:spPr>
                <a:xfrm rot="5400000">
                  <a:off x="2663031" y="3249860"/>
                  <a:ext cx="123202" cy="120441"/>
                </a:xfrm>
                <a:prstGeom prst="line">
                  <a:avLst/>
                </a:prstGeom>
                <a:grpFill/>
                <a:ln w="19050" cap="rnd">
                  <a:solidFill>
                    <a:schemeClr val="tx1"/>
                  </a:solidFill>
                  <a:prstDash val="solid"/>
                  <a:round/>
                  <a:headEnd/>
                  <a:tailEnd type="none" w="med" len="sm"/>
                </a:ln>
              </p:spPr>
            </p:cxnSp>
          </p:grpSp>
        </p:grpSp>
        <p:sp>
          <p:nvSpPr>
            <p:cNvPr id="4" name="Rectangle 3">
              <a:extLst>
                <a:ext uri="{FF2B5EF4-FFF2-40B4-BE49-F238E27FC236}">
                  <a16:creationId xmlns:a16="http://schemas.microsoft.com/office/drawing/2014/main" id="{3DE4DD0E-1FC8-42E6-9D07-193E37DA045C}"/>
                </a:ext>
              </a:extLst>
            </p:cNvPr>
            <p:cNvSpPr/>
            <p:nvPr/>
          </p:nvSpPr>
          <p:spPr bwMode="auto">
            <a:xfrm>
              <a:off x="11830050" y="2163671"/>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7" name="Rectangle 26">
              <a:extLst>
                <a:ext uri="{FF2B5EF4-FFF2-40B4-BE49-F238E27FC236}">
                  <a16:creationId xmlns:a16="http://schemas.microsoft.com/office/drawing/2014/main" id="{0F42D877-5B3C-4F11-9535-04C93F1F09A9}"/>
                </a:ext>
              </a:extLst>
            </p:cNvPr>
            <p:cNvSpPr/>
            <p:nvPr/>
          </p:nvSpPr>
          <p:spPr bwMode="auto">
            <a:xfrm>
              <a:off x="11953593" y="2615132"/>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8" name="Rectangle 27">
              <a:extLst>
                <a:ext uri="{FF2B5EF4-FFF2-40B4-BE49-F238E27FC236}">
                  <a16:creationId xmlns:a16="http://schemas.microsoft.com/office/drawing/2014/main" id="{D7B9F310-0F7A-42AA-AE87-385552F71609}"/>
                </a:ext>
              </a:extLst>
            </p:cNvPr>
            <p:cNvSpPr/>
            <p:nvPr/>
          </p:nvSpPr>
          <p:spPr bwMode="auto">
            <a:xfrm>
              <a:off x="12035016" y="2369576"/>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29" name="Rectangle 28">
              <a:extLst>
                <a:ext uri="{FF2B5EF4-FFF2-40B4-BE49-F238E27FC236}">
                  <a16:creationId xmlns:a16="http://schemas.microsoft.com/office/drawing/2014/main" id="{3496A3B0-73F1-45A8-82B6-6E4AAB6CD3CC}"/>
                </a:ext>
              </a:extLst>
            </p:cNvPr>
            <p:cNvSpPr/>
            <p:nvPr/>
          </p:nvSpPr>
          <p:spPr bwMode="auto">
            <a:xfrm>
              <a:off x="12278589" y="2370346"/>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0" name="Rectangle 29">
              <a:extLst>
                <a:ext uri="{FF2B5EF4-FFF2-40B4-BE49-F238E27FC236}">
                  <a16:creationId xmlns:a16="http://schemas.microsoft.com/office/drawing/2014/main" id="{B996C9E1-6601-449A-BB03-1AFA1B33DB6F}"/>
                </a:ext>
              </a:extLst>
            </p:cNvPr>
            <p:cNvSpPr/>
            <p:nvPr/>
          </p:nvSpPr>
          <p:spPr bwMode="auto">
            <a:xfrm>
              <a:off x="12440514" y="2202595"/>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4" name="Rectangle 33">
              <a:extLst>
                <a:ext uri="{FF2B5EF4-FFF2-40B4-BE49-F238E27FC236}">
                  <a16:creationId xmlns:a16="http://schemas.microsoft.com/office/drawing/2014/main" id="{F2D8A323-4A1A-4631-A681-E0D40CDFE609}"/>
                </a:ext>
              </a:extLst>
            </p:cNvPr>
            <p:cNvSpPr/>
            <p:nvPr/>
          </p:nvSpPr>
          <p:spPr bwMode="auto">
            <a:xfrm>
              <a:off x="12555411" y="2466237"/>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5" name="Rectangle 34">
              <a:extLst>
                <a:ext uri="{FF2B5EF4-FFF2-40B4-BE49-F238E27FC236}">
                  <a16:creationId xmlns:a16="http://schemas.microsoft.com/office/drawing/2014/main" id="{78394AC5-EDFF-4CB2-A619-04F055D7FDE1}"/>
                </a:ext>
              </a:extLst>
            </p:cNvPr>
            <p:cNvSpPr/>
            <p:nvPr/>
          </p:nvSpPr>
          <p:spPr bwMode="auto">
            <a:xfrm>
              <a:off x="12359050" y="2553292"/>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6" name="Rectangle 35">
              <a:extLst>
                <a:ext uri="{FF2B5EF4-FFF2-40B4-BE49-F238E27FC236}">
                  <a16:creationId xmlns:a16="http://schemas.microsoft.com/office/drawing/2014/main" id="{5043DFBF-01DE-4FB4-B2CD-14B032121781}"/>
                </a:ext>
              </a:extLst>
            </p:cNvPr>
            <p:cNvSpPr/>
            <p:nvPr/>
          </p:nvSpPr>
          <p:spPr bwMode="auto">
            <a:xfrm>
              <a:off x="12137911" y="2578157"/>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37" name="Rectangle 36">
              <a:extLst>
                <a:ext uri="{FF2B5EF4-FFF2-40B4-BE49-F238E27FC236}">
                  <a16:creationId xmlns:a16="http://schemas.microsoft.com/office/drawing/2014/main" id="{310FF20C-E1E4-440E-8335-16A960417A19}"/>
                </a:ext>
              </a:extLst>
            </p:cNvPr>
            <p:cNvSpPr/>
            <p:nvPr/>
          </p:nvSpPr>
          <p:spPr bwMode="auto">
            <a:xfrm>
              <a:off x="12130752" y="2791783"/>
              <a:ext cx="120472" cy="120472"/>
            </a:xfrm>
            <a:prstGeom prst="rect">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grpSp>
      <p:grpSp>
        <p:nvGrpSpPr>
          <p:cNvPr id="5" name="Group 4">
            <a:extLst>
              <a:ext uri="{FF2B5EF4-FFF2-40B4-BE49-F238E27FC236}">
                <a16:creationId xmlns:a16="http://schemas.microsoft.com/office/drawing/2014/main" id="{5861C86A-5432-4AF7-9813-D442E0859783}"/>
              </a:ext>
            </a:extLst>
          </p:cNvPr>
          <p:cNvGrpSpPr/>
          <p:nvPr/>
        </p:nvGrpSpPr>
        <p:grpSpPr>
          <a:xfrm>
            <a:off x="6132016" y="2534810"/>
            <a:ext cx="2079094" cy="1439736"/>
            <a:chOff x="6223745" y="2621896"/>
            <a:chExt cx="1702984" cy="1179287"/>
          </a:xfrm>
        </p:grpSpPr>
        <p:grpSp>
          <p:nvGrpSpPr>
            <p:cNvPr id="38" name="Group 37">
              <a:extLst>
                <a:ext uri="{FF2B5EF4-FFF2-40B4-BE49-F238E27FC236}">
                  <a16:creationId xmlns:a16="http://schemas.microsoft.com/office/drawing/2014/main" id="{A208CC97-D5A4-4E41-A70B-504D620E146F}"/>
                </a:ext>
              </a:extLst>
            </p:cNvPr>
            <p:cNvGrpSpPr/>
            <p:nvPr/>
          </p:nvGrpSpPr>
          <p:grpSpPr>
            <a:xfrm>
              <a:off x="7031465" y="2621896"/>
              <a:ext cx="472298" cy="632419"/>
              <a:chOff x="4479652" y="1278045"/>
              <a:chExt cx="472298" cy="632419"/>
            </a:xfrm>
          </p:grpSpPr>
          <p:sp>
            <p:nvSpPr>
              <p:cNvPr id="39" name="Freeform: Shape 38">
                <a:extLst>
                  <a:ext uri="{FF2B5EF4-FFF2-40B4-BE49-F238E27FC236}">
                    <a16:creationId xmlns:a16="http://schemas.microsoft.com/office/drawing/2014/main" id="{6E025A36-2F66-4EFE-AC18-B782EE13FA01}"/>
                  </a:ext>
                </a:extLst>
              </p:cNvPr>
              <p:cNvSpPr/>
              <p:nvPr/>
            </p:nvSpPr>
            <p:spPr>
              <a:xfrm>
                <a:off x="4479652" y="1530322"/>
                <a:ext cx="472298" cy="380142"/>
              </a:xfrm>
              <a:custGeom>
                <a:avLst/>
                <a:gdLst/>
                <a:ahLst/>
                <a:cxnLst/>
                <a:rect l="0" t="0" r="0" b="0"/>
                <a:pathLst>
                  <a:path w="390525" h="314325">
                    <a:moveTo>
                      <a:pt x="110976" y="301466"/>
                    </a:moveTo>
                    <a:lnTo>
                      <a:pt x="295762" y="301466"/>
                    </a:lnTo>
                    <a:cubicBezTo>
                      <a:pt x="321479" y="301466"/>
                      <a:pt x="377677" y="239554"/>
                      <a:pt x="377677" y="212884"/>
                    </a:cubicBezTo>
                    <a:cubicBezTo>
                      <a:pt x="377677" y="212884"/>
                      <a:pt x="351007" y="21431"/>
                      <a:pt x="199559" y="21431"/>
                    </a:cubicBezTo>
                    <a:cubicBezTo>
                      <a:pt x="37634" y="21431"/>
                      <a:pt x="21441" y="212884"/>
                      <a:pt x="21441" y="212884"/>
                    </a:cubicBezTo>
                    <a:cubicBezTo>
                      <a:pt x="20489" y="239554"/>
                      <a:pt x="86211" y="301466"/>
                      <a:pt x="110976" y="301466"/>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1800" dirty="0"/>
              </a:p>
            </p:txBody>
          </p:sp>
          <p:sp>
            <p:nvSpPr>
              <p:cNvPr id="40" name="Freeform: Shape 39">
                <a:extLst>
                  <a:ext uri="{FF2B5EF4-FFF2-40B4-BE49-F238E27FC236}">
                    <a16:creationId xmlns:a16="http://schemas.microsoft.com/office/drawing/2014/main" id="{964B6C84-E996-48DF-BEB2-D625F3717FE9}"/>
                  </a:ext>
                </a:extLst>
              </p:cNvPr>
              <p:cNvSpPr/>
              <p:nvPr/>
            </p:nvSpPr>
            <p:spPr>
              <a:xfrm>
                <a:off x="4568363" y="1278045"/>
                <a:ext cx="299506" cy="299506"/>
              </a:xfrm>
              <a:custGeom>
                <a:avLst/>
                <a:gdLst/>
                <a:ahLst/>
                <a:cxnLst/>
                <a:rect l="0" t="0" r="0" b="0"/>
                <a:pathLst>
                  <a:path w="247650" h="247650">
                    <a:moveTo>
                      <a:pt x="229076" y="125254"/>
                    </a:moveTo>
                    <a:cubicBezTo>
                      <a:pt x="229076" y="182593"/>
                      <a:pt x="182593" y="229076"/>
                      <a:pt x="125254" y="229076"/>
                    </a:cubicBezTo>
                    <a:cubicBezTo>
                      <a:pt x="67914" y="229076"/>
                      <a:pt x="21431" y="182593"/>
                      <a:pt x="21431" y="125254"/>
                    </a:cubicBezTo>
                    <a:cubicBezTo>
                      <a:pt x="21431" y="67914"/>
                      <a:pt x="67914" y="21431"/>
                      <a:pt x="125254" y="21431"/>
                    </a:cubicBezTo>
                    <a:cubicBezTo>
                      <a:pt x="182593" y="21431"/>
                      <a:pt x="229076" y="67914"/>
                      <a:pt x="229076" y="125254"/>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a:lstStyle/>
              <a:p>
                <a:endParaRPr lang="en-US" sz="1800" dirty="0"/>
              </a:p>
            </p:txBody>
          </p:sp>
        </p:grpSp>
        <p:sp>
          <p:nvSpPr>
            <p:cNvPr id="41" name="Freeform: Shape 40">
              <a:extLst>
                <a:ext uri="{FF2B5EF4-FFF2-40B4-BE49-F238E27FC236}">
                  <a16:creationId xmlns:a16="http://schemas.microsoft.com/office/drawing/2014/main" id="{D8728FA7-050B-4879-BABD-DF9DAF67901B}"/>
                </a:ext>
              </a:extLst>
            </p:cNvPr>
            <p:cNvSpPr/>
            <p:nvPr/>
          </p:nvSpPr>
          <p:spPr>
            <a:xfrm>
              <a:off x="6998837" y="3265312"/>
              <a:ext cx="632725" cy="320993"/>
            </a:xfrm>
            <a:custGeom>
              <a:avLst/>
              <a:gdLst>
                <a:gd name="connsiteX0" fmla="*/ 0 w 736600"/>
                <a:gd name="connsiteY0" fmla="*/ 215900 h 247650"/>
                <a:gd name="connsiteX1" fmla="*/ 196850 w 736600"/>
                <a:gd name="connsiteY1" fmla="*/ 158750 h 247650"/>
                <a:gd name="connsiteX2" fmla="*/ 285750 w 736600"/>
                <a:gd name="connsiteY2" fmla="*/ 247650 h 247650"/>
                <a:gd name="connsiteX3" fmla="*/ 387350 w 736600"/>
                <a:gd name="connsiteY3" fmla="*/ 69850 h 247650"/>
                <a:gd name="connsiteX4" fmla="*/ 463550 w 736600"/>
                <a:gd name="connsiteY4" fmla="*/ 146050 h 247650"/>
                <a:gd name="connsiteX5" fmla="*/ 736600 w 736600"/>
                <a:gd name="connsiteY5" fmla="*/ 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600" h="247650">
                  <a:moveTo>
                    <a:pt x="0" y="215900"/>
                  </a:moveTo>
                  <a:lnTo>
                    <a:pt x="196850" y="158750"/>
                  </a:lnTo>
                  <a:lnTo>
                    <a:pt x="285750" y="247650"/>
                  </a:lnTo>
                  <a:lnTo>
                    <a:pt x="387350" y="69850"/>
                  </a:lnTo>
                  <a:lnTo>
                    <a:pt x="463550" y="146050"/>
                  </a:lnTo>
                  <a:lnTo>
                    <a:pt x="736600" y="0"/>
                  </a:lnTo>
                </a:path>
              </a:pathLst>
            </a:custGeom>
            <a:noFill/>
            <a:ln w="19050" cap="rnd">
              <a:solidFill>
                <a:schemeClr val="tx1"/>
              </a:solidFill>
              <a:prstDash val="solid"/>
              <a:round/>
              <a:headEnd/>
              <a:tailEnd type="arrow"/>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400" dirty="0"/>
            </a:p>
          </p:txBody>
        </p:sp>
        <p:grpSp>
          <p:nvGrpSpPr>
            <p:cNvPr id="42" name="Group 41">
              <a:extLst>
                <a:ext uri="{FF2B5EF4-FFF2-40B4-BE49-F238E27FC236}">
                  <a16:creationId xmlns:a16="http://schemas.microsoft.com/office/drawing/2014/main" id="{B40CA021-AE40-4B6D-96BB-16D678605C4F}"/>
                </a:ext>
              </a:extLst>
            </p:cNvPr>
            <p:cNvGrpSpPr/>
            <p:nvPr/>
          </p:nvGrpSpPr>
          <p:grpSpPr>
            <a:xfrm>
              <a:off x="7671095" y="3226913"/>
              <a:ext cx="255634" cy="434890"/>
              <a:chOff x="5592705" y="2881745"/>
              <a:chExt cx="330113" cy="561596"/>
            </a:xfrm>
          </p:grpSpPr>
          <p:sp>
            <p:nvSpPr>
              <p:cNvPr id="43" name="Freeform 5">
                <a:extLst>
                  <a:ext uri="{FF2B5EF4-FFF2-40B4-BE49-F238E27FC236}">
                    <a16:creationId xmlns:a16="http://schemas.microsoft.com/office/drawing/2014/main" id="{B53AFA22-3F34-47EE-8885-5E235A90945B}"/>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cxnSp>
            <p:nvCxnSpPr>
              <p:cNvPr id="44" name="Straight Connector 43">
                <a:extLst>
                  <a:ext uri="{FF2B5EF4-FFF2-40B4-BE49-F238E27FC236}">
                    <a16:creationId xmlns:a16="http://schemas.microsoft.com/office/drawing/2014/main" id="{6FF879CC-BC30-4A07-8FFE-10EAEAE6D24F}"/>
                  </a:ext>
                </a:extLst>
              </p:cNvPr>
              <p:cNvCxnSpPr>
                <a:cxnSpLocks/>
              </p:cNvCxnSpPr>
              <p:nvPr/>
            </p:nvCxnSpPr>
            <p:spPr>
              <a:xfrm>
                <a:off x="5757761" y="2881745"/>
                <a:ext cx="0" cy="561596"/>
              </a:xfrm>
              <a:prstGeom prst="lin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45" name="Group 49">
              <a:extLst>
                <a:ext uri="{FF2B5EF4-FFF2-40B4-BE49-F238E27FC236}">
                  <a16:creationId xmlns:a16="http://schemas.microsoft.com/office/drawing/2014/main" id="{092AA99B-2E96-4EF8-8F18-343960CC22C2}"/>
                </a:ext>
              </a:extLst>
            </p:cNvPr>
            <p:cNvGrpSpPr>
              <a:grpSpLocks noChangeAspect="1"/>
            </p:cNvGrpSpPr>
            <p:nvPr/>
          </p:nvGrpSpPr>
          <p:grpSpPr bwMode="auto">
            <a:xfrm>
              <a:off x="6223745" y="2977536"/>
              <a:ext cx="823647" cy="823647"/>
              <a:chOff x="2669" y="1407"/>
              <a:chExt cx="421" cy="421"/>
            </a:xfrm>
          </p:grpSpPr>
          <p:sp>
            <p:nvSpPr>
              <p:cNvPr id="46" name="Freeform 50">
                <a:extLst>
                  <a:ext uri="{FF2B5EF4-FFF2-40B4-BE49-F238E27FC236}">
                    <a16:creationId xmlns:a16="http://schemas.microsoft.com/office/drawing/2014/main" id="{EE4AB028-CA80-445F-9CC4-42C11B966B98}"/>
                  </a:ext>
                </a:extLst>
              </p:cNvPr>
              <p:cNvSpPr>
                <a:spLocks/>
              </p:cNvSpPr>
              <p:nvPr/>
            </p:nvSpPr>
            <p:spPr bwMode="auto">
              <a:xfrm>
                <a:off x="2669" y="1407"/>
                <a:ext cx="421" cy="421"/>
              </a:xfrm>
              <a:custGeom>
                <a:avLst/>
                <a:gdLst>
                  <a:gd name="T0" fmla="*/ 21 w 200"/>
                  <a:gd name="T1" fmla="*/ 163 h 200"/>
                  <a:gd name="T2" fmla="*/ 37 w 200"/>
                  <a:gd name="T3" fmla="*/ 179 h 200"/>
                  <a:gd name="T4" fmla="*/ 65 w 200"/>
                  <a:gd name="T5" fmla="*/ 165 h 200"/>
                  <a:gd name="T6" fmla="*/ 65 w 200"/>
                  <a:gd name="T7" fmla="*/ 165 h 200"/>
                  <a:gd name="T8" fmla="*/ 79 w 200"/>
                  <a:gd name="T9" fmla="*/ 171 h 200"/>
                  <a:gd name="T10" fmla="*/ 88 w 200"/>
                  <a:gd name="T11" fmla="*/ 200 h 200"/>
                  <a:gd name="T12" fmla="*/ 111 w 200"/>
                  <a:gd name="T13" fmla="*/ 200 h 200"/>
                  <a:gd name="T14" fmla="*/ 121 w 200"/>
                  <a:gd name="T15" fmla="*/ 171 h 200"/>
                  <a:gd name="T16" fmla="*/ 135 w 200"/>
                  <a:gd name="T17" fmla="*/ 165 h 200"/>
                  <a:gd name="T18" fmla="*/ 162 w 200"/>
                  <a:gd name="T19" fmla="*/ 179 h 200"/>
                  <a:gd name="T20" fmla="*/ 178 w 200"/>
                  <a:gd name="T21" fmla="*/ 163 h 200"/>
                  <a:gd name="T22" fmla="*/ 164 w 200"/>
                  <a:gd name="T23" fmla="*/ 135 h 200"/>
                  <a:gd name="T24" fmla="*/ 164 w 200"/>
                  <a:gd name="T25" fmla="*/ 135 h 200"/>
                  <a:gd name="T26" fmla="*/ 170 w 200"/>
                  <a:gd name="T27" fmla="*/ 121 h 200"/>
                  <a:gd name="T28" fmla="*/ 200 w 200"/>
                  <a:gd name="T29" fmla="*/ 112 h 200"/>
                  <a:gd name="T30" fmla="*/ 200 w 200"/>
                  <a:gd name="T31" fmla="*/ 89 h 200"/>
                  <a:gd name="T32" fmla="*/ 170 w 200"/>
                  <a:gd name="T33" fmla="*/ 79 h 200"/>
                  <a:gd name="T34" fmla="*/ 164 w 200"/>
                  <a:gd name="T35" fmla="*/ 65 h 200"/>
                  <a:gd name="T36" fmla="*/ 164 w 200"/>
                  <a:gd name="T37" fmla="*/ 65 h 200"/>
                  <a:gd name="T38" fmla="*/ 178 w 200"/>
                  <a:gd name="T39" fmla="*/ 38 h 200"/>
                  <a:gd name="T40" fmla="*/ 162 w 200"/>
                  <a:gd name="T41" fmla="*/ 21 h 200"/>
                  <a:gd name="T42" fmla="*/ 135 w 200"/>
                  <a:gd name="T43" fmla="*/ 36 h 200"/>
                  <a:gd name="T44" fmla="*/ 121 w 200"/>
                  <a:gd name="T45" fmla="*/ 30 h 200"/>
                  <a:gd name="T46" fmla="*/ 111 w 200"/>
                  <a:gd name="T47" fmla="*/ 0 h 200"/>
                  <a:gd name="T48" fmla="*/ 88 w 200"/>
                  <a:gd name="T49" fmla="*/ 0 h 200"/>
                  <a:gd name="T50" fmla="*/ 79 w 200"/>
                  <a:gd name="T51" fmla="*/ 30 h 200"/>
                  <a:gd name="T52" fmla="*/ 65 w 200"/>
                  <a:gd name="T53" fmla="*/ 35 h 200"/>
                  <a:gd name="T54" fmla="*/ 65 w 200"/>
                  <a:gd name="T55" fmla="*/ 35 h 200"/>
                  <a:gd name="T56" fmla="*/ 37 w 200"/>
                  <a:gd name="T57" fmla="*/ 21 h 200"/>
                  <a:gd name="T58" fmla="*/ 21 w 200"/>
                  <a:gd name="T59" fmla="*/ 38 h 200"/>
                  <a:gd name="T60" fmla="*/ 35 w 200"/>
                  <a:gd name="T61" fmla="*/ 65 h 200"/>
                  <a:gd name="T62" fmla="*/ 29 w 200"/>
                  <a:gd name="T63" fmla="*/ 79 h 200"/>
                  <a:gd name="T64" fmla="*/ 0 w 200"/>
                  <a:gd name="T65" fmla="*/ 89 h 200"/>
                  <a:gd name="T66" fmla="*/ 0 w 200"/>
                  <a:gd name="T67" fmla="*/ 112 h 200"/>
                  <a:gd name="T68" fmla="*/ 29 w 200"/>
                  <a:gd name="T69" fmla="*/ 121 h 200"/>
                  <a:gd name="T70" fmla="*/ 35 w 200"/>
                  <a:gd name="T71" fmla="*/ 135 h 200"/>
                  <a:gd name="T72" fmla="*/ 21 w 200"/>
                  <a:gd name="T73" fmla="*/ 16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0" h="200">
                    <a:moveTo>
                      <a:pt x="21" y="163"/>
                    </a:moveTo>
                    <a:cubicBezTo>
                      <a:pt x="37" y="179"/>
                      <a:pt x="37" y="179"/>
                      <a:pt x="37" y="179"/>
                    </a:cubicBezTo>
                    <a:cubicBezTo>
                      <a:pt x="65" y="165"/>
                      <a:pt x="65" y="165"/>
                      <a:pt x="65" y="165"/>
                    </a:cubicBezTo>
                    <a:cubicBezTo>
                      <a:pt x="65" y="165"/>
                      <a:pt x="65" y="165"/>
                      <a:pt x="65" y="165"/>
                    </a:cubicBezTo>
                    <a:cubicBezTo>
                      <a:pt x="69" y="167"/>
                      <a:pt x="74" y="169"/>
                      <a:pt x="79" y="171"/>
                    </a:cubicBezTo>
                    <a:cubicBezTo>
                      <a:pt x="88" y="200"/>
                      <a:pt x="88" y="200"/>
                      <a:pt x="88" y="200"/>
                    </a:cubicBezTo>
                    <a:cubicBezTo>
                      <a:pt x="111" y="200"/>
                      <a:pt x="111" y="200"/>
                      <a:pt x="111" y="200"/>
                    </a:cubicBezTo>
                    <a:cubicBezTo>
                      <a:pt x="121" y="171"/>
                      <a:pt x="121" y="171"/>
                      <a:pt x="121" y="171"/>
                    </a:cubicBezTo>
                    <a:cubicBezTo>
                      <a:pt x="125" y="169"/>
                      <a:pt x="130" y="167"/>
                      <a:pt x="135" y="165"/>
                    </a:cubicBezTo>
                    <a:cubicBezTo>
                      <a:pt x="162" y="179"/>
                      <a:pt x="162" y="179"/>
                      <a:pt x="162" y="179"/>
                    </a:cubicBezTo>
                    <a:cubicBezTo>
                      <a:pt x="178" y="163"/>
                      <a:pt x="178" y="163"/>
                      <a:pt x="178" y="163"/>
                    </a:cubicBezTo>
                    <a:cubicBezTo>
                      <a:pt x="164" y="135"/>
                      <a:pt x="164" y="135"/>
                      <a:pt x="164" y="135"/>
                    </a:cubicBezTo>
                    <a:cubicBezTo>
                      <a:pt x="164" y="135"/>
                      <a:pt x="164" y="135"/>
                      <a:pt x="164" y="135"/>
                    </a:cubicBezTo>
                    <a:cubicBezTo>
                      <a:pt x="167" y="131"/>
                      <a:pt x="169" y="126"/>
                      <a:pt x="170" y="121"/>
                    </a:cubicBezTo>
                    <a:cubicBezTo>
                      <a:pt x="200" y="112"/>
                      <a:pt x="200" y="112"/>
                      <a:pt x="200" y="112"/>
                    </a:cubicBezTo>
                    <a:cubicBezTo>
                      <a:pt x="200" y="89"/>
                      <a:pt x="200" y="89"/>
                      <a:pt x="200" y="89"/>
                    </a:cubicBezTo>
                    <a:cubicBezTo>
                      <a:pt x="170" y="79"/>
                      <a:pt x="170" y="79"/>
                      <a:pt x="170" y="79"/>
                    </a:cubicBezTo>
                    <a:cubicBezTo>
                      <a:pt x="169" y="74"/>
                      <a:pt x="167" y="70"/>
                      <a:pt x="164" y="65"/>
                    </a:cubicBezTo>
                    <a:cubicBezTo>
                      <a:pt x="164" y="65"/>
                      <a:pt x="164" y="65"/>
                      <a:pt x="164" y="65"/>
                    </a:cubicBezTo>
                    <a:cubicBezTo>
                      <a:pt x="178" y="38"/>
                      <a:pt x="178" y="38"/>
                      <a:pt x="178" y="38"/>
                    </a:cubicBezTo>
                    <a:cubicBezTo>
                      <a:pt x="162" y="21"/>
                      <a:pt x="162" y="21"/>
                      <a:pt x="162" y="21"/>
                    </a:cubicBezTo>
                    <a:cubicBezTo>
                      <a:pt x="135" y="36"/>
                      <a:pt x="135" y="36"/>
                      <a:pt x="135" y="36"/>
                    </a:cubicBezTo>
                    <a:cubicBezTo>
                      <a:pt x="130" y="33"/>
                      <a:pt x="125" y="31"/>
                      <a:pt x="121" y="30"/>
                    </a:cubicBezTo>
                    <a:cubicBezTo>
                      <a:pt x="111" y="0"/>
                      <a:pt x="111" y="0"/>
                      <a:pt x="111" y="0"/>
                    </a:cubicBezTo>
                    <a:cubicBezTo>
                      <a:pt x="88" y="0"/>
                      <a:pt x="88" y="0"/>
                      <a:pt x="88" y="0"/>
                    </a:cubicBezTo>
                    <a:cubicBezTo>
                      <a:pt x="79" y="30"/>
                      <a:pt x="79" y="30"/>
                      <a:pt x="79" y="30"/>
                    </a:cubicBezTo>
                    <a:cubicBezTo>
                      <a:pt x="74" y="31"/>
                      <a:pt x="69" y="33"/>
                      <a:pt x="65" y="35"/>
                    </a:cubicBezTo>
                    <a:cubicBezTo>
                      <a:pt x="65" y="35"/>
                      <a:pt x="65" y="35"/>
                      <a:pt x="65" y="35"/>
                    </a:cubicBezTo>
                    <a:cubicBezTo>
                      <a:pt x="37" y="21"/>
                      <a:pt x="37" y="21"/>
                      <a:pt x="37" y="21"/>
                    </a:cubicBezTo>
                    <a:cubicBezTo>
                      <a:pt x="21" y="38"/>
                      <a:pt x="21" y="38"/>
                      <a:pt x="21" y="38"/>
                    </a:cubicBezTo>
                    <a:cubicBezTo>
                      <a:pt x="35" y="65"/>
                      <a:pt x="35" y="65"/>
                      <a:pt x="35" y="65"/>
                    </a:cubicBezTo>
                    <a:cubicBezTo>
                      <a:pt x="33" y="70"/>
                      <a:pt x="31" y="74"/>
                      <a:pt x="29" y="79"/>
                    </a:cubicBezTo>
                    <a:cubicBezTo>
                      <a:pt x="0" y="89"/>
                      <a:pt x="0" y="89"/>
                      <a:pt x="0" y="89"/>
                    </a:cubicBezTo>
                    <a:cubicBezTo>
                      <a:pt x="0" y="112"/>
                      <a:pt x="0" y="112"/>
                      <a:pt x="0" y="112"/>
                    </a:cubicBezTo>
                    <a:cubicBezTo>
                      <a:pt x="29" y="121"/>
                      <a:pt x="29" y="121"/>
                      <a:pt x="29" y="121"/>
                    </a:cubicBezTo>
                    <a:cubicBezTo>
                      <a:pt x="31" y="126"/>
                      <a:pt x="33" y="131"/>
                      <a:pt x="35" y="135"/>
                    </a:cubicBezTo>
                    <a:lnTo>
                      <a:pt x="21" y="163"/>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7" name="Freeform 51">
                <a:extLst>
                  <a:ext uri="{FF2B5EF4-FFF2-40B4-BE49-F238E27FC236}">
                    <a16:creationId xmlns:a16="http://schemas.microsoft.com/office/drawing/2014/main" id="{88BCFB14-26D8-44A3-9473-489BFCC9E571}"/>
                  </a:ext>
                </a:extLst>
              </p:cNvPr>
              <p:cNvSpPr>
                <a:spLocks/>
              </p:cNvSpPr>
              <p:nvPr/>
            </p:nvSpPr>
            <p:spPr bwMode="auto">
              <a:xfrm>
                <a:off x="2771" y="1508"/>
                <a:ext cx="216" cy="219"/>
              </a:xfrm>
              <a:custGeom>
                <a:avLst/>
                <a:gdLst>
                  <a:gd name="T0" fmla="*/ 18 w 103"/>
                  <a:gd name="T1" fmla="*/ 85 h 104"/>
                  <a:gd name="T2" fmla="*/ 18 w 103"/>
                  <a:gd name="T3" fmla="*/ 19 h 104"/>
                  <a:gd name="T4" fmla="*/ 85 w 103"/>
                  <a:gd name="T5" fmla="*/ 19 h 104"/>
                  <a:gd name="T6" fmla="*/ 85 w 103"/>
                  <a:gd name="T7" fmla="*/ 85 h 104"/>
                  <a:gd name="T8" fmla="*/ 18 w 103"/>
                  <a:gd name="T9" fmla="*/ 85 h 104"/>
                </a:gdLst>
                <a:ahLst/>
                <a:cxnLst>
                  <a:cxn ang="0">
                    <a:pos x="T0" y="T1"/>
                  </a:cxn>
                  <a:cxn ang="0">
                    <a:pos x="T2" y="T3"/>
                  </a:cxn>
                  <a:cxn ang="0">
                    <a:pos x="T4" y="T5"/>
                  </a:cxn>
                  <a:cxn ang="0">
                    <a:pos x="T6" y="T7"/>
                  </a:cxn>
                  <a:cxn ang="0">
                    <a:pos x="T8" y="T9"/>
                  </a:cxn>
                </a:cxnLst>
                <a:rect l="0" t="0" r="r" b="b"/>
                <a:pathLst>
                  <a:path w="103" h="104">
                    <a:moveTo>
                      <a:pt x="18" y="85"/>
                    </a:moveTo>
                    <a:cubicBezTo>
                      <a:pt x="0" y="67"/>
                      <a:pt x="0" y="37"/>
                      <a:pt x="18" y="19"/>
                    </a:cubicBezTo>
                    <a:cubicBezTo>
                      <a:pt x="37" y="0"/>
                      <a:pt x="67" y="0"/>
                      <a:pt x="85" y="19"/>
                    </a:cubicBezTo>
                    <a:cubicBezTo>
                      <a:pt x="103" y="37"/>
                      <a:pt x="103" y="67"/>
                      <a:pt x="85" y="85"/>
                    </a:cubicBezTo>
                    <a:cubicBezTo>
                      <a:pt x="67" y="104"/>
                      <a:pt x="37" y="104"/>
                      <a:pt x="18" y="85"/>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grpSp>
        <p:nvGrpSpPr>
          <p:cNvPr id="55" name="Group 54">
            <a:extLst>
              <a:ext uri="{FF2B5EF4-FFF2-40B4-BE49-F238E27FC236}">
                <a16:creationId xmlns:a16="http://schemas.microsoft.com/office/drawing/2014/main" id="{6ABAB7A2-5FBE-49C3-BEBA-0B3AB729BE17}"/>
              </a:ext>
            </a:extLst>
          </p:cNvPr>
          <p:cNvGrpSpPr/>
          <p:nvPr/>
        </p:nvGrpSpPr>
        <p:grpSpPr>
          <a:xfrm>
            <a:off x="1811604" y="2822369"/>
            <a:ext cx="1996533" cy="1152178"/>
            <a:chOff x="1745661" y="2446087"/>
            <a:chExt cx="1996533" cy="1152178"/>
          </a:xfrm>
        </p:grpSpPr>
        <p:grpSp>
          <p:nvGrpSpPr>
            <p:cNvPr id="9" name="Group 8">
              <a:extLst>
                <a:ext uri="{FF2B5EF4-FFF2-40B4-BE49-F238E27FC236}">
                  <a16:creationId xmlns:a16="http://schemas.microsoft.com/office/drawing/2014/main" id="{42E1F1BE-01B8-4AB0-A674-803BD8F9A283}"/>
                </a:ext>
              </a:extLst>
            </p:cNvPr>
            <p:cNvGrpSpPr/>
            <p:nvPr/>
          </p:nvGrpSpPr>
          <p:grpSpPr>
            <a:xfrm>
              <a:off x="2314040" y="2671794"/>
              <a:ext cx="584611" cy="586925"/>
              <a:chOff x="1348386" y="2314336"/>
              <a:chExt cx="414523" cy="416164"/>
            </a:xfrm>
          </p:grpSpPr>
          <p:sp>
            <p:nvSpPr>
              <p:cNvPr id="53" name="Freeform 6">
                <a:extLst>
                  <a:ext uri="{FF2B5EF4-FFF2-40B4-BE49-F238E27FC236}">
                    <a16:creationId xmlns:a16="http://schemas.microsoft.com/office/drawing/2014/main" id="{0883A02A-AA57-485A-BFDC-E979340CDF77}"/>
                  </a:ext>
                </a:extLst>
              </p:cNvPr>
              <p:cNvSpPr>
                <a:spLocks/>
              </p:cNvSpPr>
              <p:nvPr/>
            </p:nvSpPr>
            <p:spPr bwMode="auto">
              <a:xfrm>
                <a:off x="1663997" y="2423507"/>
                <a:ext cx="98912" cy="197823"/>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54" name="Freeform 6">
                <a:extLst>
                  <a:ext uri="{FF2B5EF4-FFF2-40B4-BE49-F238E27FC236}">
                    <a16:creationId xmlns:a16="http://schemas.microsoft.com/office/drawing/2014/main" id="{9B63C450-F276-4708-9AFF-7012A2139375}"/>
                  </a:ext>
                </a:extLst>
              </p:cNvPr>
              <p:cNvSpPr>
                <a:spLocks/>
              </p:cNvSpPr>
              <p:nvPr/>
            </p:nvSpPr>
            <p:spPr bwMode="auto">
              <a:xfrm flipH="1">
                <a:off x="1348386" y="2423507"/>
                <a:ext cx="98912" cy="197823"/>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cxnSp>
            <p:nvCxnSpPr>
              <p:cNvPr id="8" name="Straight Connector 7">
                <a:extLst>
                  <a:ext uri="{FF2B5EF4-FFF2-40B4-BE49-F238E27FC236}">
                    <a16:creationId xmlns:a16="http://schemas.microsoft.com/office/drawing/2014/main" id="{1CF0D1E4-1D46-4B08-B930-59D18B7D0FDA}"/>
                  </a:ext>
                </a:extLst>
              </p:cNvPr>
              <p:cNvCxnSpPr/>
              <p:nvPr/>
            </p:nvCxnSpPr>
            <p:spPr>
              <a:xfrm flipH="1">
                <a:off x="1520723" y="2314336"/>
                <a:ext cx="69850" cy="416164"/>
              </a:xfrm>
              <a:prstGeom prst="lin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6" name="Group 25">
              <a:extLst>
                <a:ext uri="{FF2B5EF4-FFF2-40B4-BE49-F238E27FC236}">
                  <a16:creationId xmlns:a16="http://schemas.microsoft.com/office/drawing/2014/main" id="{90111BCE-9959-4729-ADFB-A5F83C55E7D6}"/>
                </a:ext>
              </a:extLst>
            </p:cNvPr>
            <p:cNvGrpSpPr/>
            <p:nvPr/>
          </p:nvGrpSpPr>
          <p:grpSpPr>
            <a:xfrm>
              <a:off x="1745661" y="2446087"/>
              <a:ext cx="1996533" cy="1152178"/>
              <a:chOff x="1745661" y="2446087"/>
              <a:chExt cx="1996533" cy="1152178"/>
            </a:xfrm>
          </p:grpSpPr>
          <p:grpSp>
            <p:nvGrpSpPr>
              <p:cNvPr id="49" name="Group 48">
                <a:extLst>
                  <a:ext uri="{FF2B5EF4-FFF2-40B4-BE49-F238E27FC236}">
                    <a16:creationId xmlns:a16="http://schemas.microsoft.com/office/drawing/2014/main" id="{B6348337-C5E1-4AF4-8840-76BEA60B6A8C}"/>
                  </a:ext>
                </a:extLst>
              </p:cNvPr>
              <p:cNvGrpSpPr/>
              <p:nvPr/>
            </p:nvGrpSpPr>
            <p:grpSpPr>
              <a:xfrm>
                <a:off x="1745661" y="2446087"/>
                <a:ext cx="1721369" cy="1152178"/>
                <a:chOff x="2653084" y="3039919"/>
                <a:chExt cx="792162" cy="530225"/>
              </a:xfrm>
            </p:grpSpPr>
            <p:sp>
              <p:nvSpPr>
                <p:cNvPr id="50" name="Freeform 6">
                  <a:extLst>
                    <a:ext uri="{FF2B5EF4-FFF2-40B4-BE49-F238E27FC236}">
                      <a16:creationId xmlns:a16="http://schemas.microsoft.com/office/drawing/2014/main" id="{00A8064B-A634-4851-902D-7FFF37CEFE94}"/>
                    </a:ext>
                  </a:extLst>
                </p:cNvPr>
                <p:cNvSpPr>
                  <a:spLocks/>
                </p:cNvSpPr>
                <p:nvPr/>
              </p:nvSpPr>
              <p:spPr bwMode="auto">
                <a:xfrm>
                  <a:off x="2724521" y="3039919"/>
                  <a:ext cx="657225" cy="471488"/>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z="1800" dirty="0"/>
                </a:p>
              </p:txBody>
            </p:sp>
            <p:sp>
              <p:nvSpPr>
                <p:cNvPr id="51" name="Freeform 7">
                  <a:extLst>
                    <a:ext uri="{FF2B5EF4-FFF2-40B4-BE49-F238E27FC236}">
                      <a16:creationId xmlns:a16="http://schemas.microsoft.com/office/drawing/2014/main" id="{21D8F84F-7A1C-48B8-B610-CFDD71E0E08A}"/>
                    </a:ext>
                  </a:extLst>
                </p:cNvPr>
                <p:cNvSpPr>
                  <a:spLocks/>
                </p:cNvSpPr>
                <p:nvPr/>
              </p:nvSpPr>
              <p:spPr bwMode="auto">
                <a:xfrm>
                  <a:off x="2756271" y="3074844"/>
                  <a:ext cx="593725" cy="407988"/>
                </a:xfrm>
                <a:custGeom>
                  <a:avLst/>
                  <a:gdLst>
                    <a:gd name="T0" fmla="*/ 374 w 374"/>
                    <a:gd name="T1" fmla="*/ 77 h 257"/>
                    <a:gd name="T2" fmla="*/ 374 w 374"/>
                    <a:gd name="T3" fmla="*/ 0 h 257"/>
                    <a:gd name="T4" fmla="*/ 0 w 374"/>
                    <a:gd name="T5" fmla="*/ 0 h 257"/>
                    <a:gd name="T6" fmla="*/ 0 w 374"/>
                    <a:gd name="T7" fmla="*/ 257 h 257"/>
                    <a:gd name="T8" fmla="*/ 374 w 374"/>
                    <a:gd name="T9" fmla="*/ 257 h 257"/>
                    <a:gd name="T10" fmla="*/ 374 w 374"/>
                    <a:gd name="T11" fmla="*/ 77 h 257"/>
                  </a:gdLst>
                  <a:ahLst/>
                  <a:cxnLst>
                    <a:cxn ang="0">
                      <a:pos x="T0" y="T1"/>
                    </a:cxn>
                    <a:cxn ang="0">
                      <a:pos x="T2" y="T3"/>
                    </a:cxn>
                    <a:cxn ang="0">
                      <a:pos x="T4" y="T5"/>
                    </a:cxn>
                    <a:cxn ang="0">
                      <a:pos x="T6" y="T7"/>
                    </a:cxn>
                    <a:cxn ang="0">
                      <a:pos x="T8" y="T9"/>
                    </a:cxn>
                    <a:cxn ang="0">
                      <a:pos x="T10" y="T11"/>
                    </a:cxn>
                  </a:cxnLst>
                  <a:rect l="0" t="0" r="r" b="b"/>
                  <a:pathLst>
                    <a:path w="374" h="257">
                      <a:moveTo>
                        <a:pt x="374" y="77"/>
                      </a:moveTo>
                      <a:lnTo>
                        <a:pt x="374" y="0"/>
                      </a:lnTo>
                      <a:lnTo>
                        <a:pt x="0" y="0"/>
                      </a:lnTo>
                      <a:lnTo>
                        <a:pt x="0" y="257"/>
                      </a:lnTo>
                      <a:lnTo>
                        <a:pt x="374" y="257"/>
                      </a:lnTo>
                      <a:lnTo>
                        <a:pt x="374" y="7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90000"/>
                    </a:lnSpc>
                  </a:pPr>
                  <a:endParaRPr lang="en-US" sz="1800" dirty="0"/>
                </a:p>
              </p:txBody>
            </p:sp>
            <p:sp>
              <p:nvSpPr>
                <p:cNvPr id="52" name="Freeform: Shape 51">
                  <a:extLst>
                    <a:ext uri="{FF2B5EF4-FFF2-40B4-BE49-F238E27FC236}">
                      <a16:creationId xmlns:a16="http://schemas.microsoft.com/office/drawing/2014/main" id="{E411E617-470C-46B4-AC41-3591AF0A4DAD}"/>
                    </a:ext>
                  </a:extLst>
                </p:cNvPr>
                <p:cNvSpPr>
                  <a:spLocks/>
                </p:cNvSpPr>
                <p:nvPr/>
              </p:nvSpPr>
              <p:spPr bwMode="auto">
                <a:xfrm>
                  <a:off x="2653084" y="3511407"/>
                  <a:ext cx="792162" cy="58737"/>
                </a:xfrm>
                <a:custGeom>
                  <a:avLst/>
                  <a:gdLst>
                    <a:gd name="connsiteX0" fmla="*/ 0 w 792162"/>
                    <a:gd name="connsiteY0" fmla="*/ 0 h 58737"/>
                    <a:gd name="connsiteX1" fmla="*/ 792162 w 792162"/>
                    <a:gd name="connsiteY1" fmla="*/ 0 h 58737"/>
                    <a:gd name="connsiteX2" fmla="*/ 792162 w 792162"/>
                    <a:gd name="connsiteY2" fmla="*/ 39687 h 58737"/>
                    <a:gd name="connsiteX3" fmla="*/ 792162 w 792162"/>
                    <a:gd name="connsiteY3" fmla="*/ 39688 h 58737"/>
                    <a:gd name="connsiteX4" fmla="*/ 792161 w 792162"/>
                    <a:gd name="connsiteY4" fmla="*/ 39688 h 58737"/>
                    <a:gd name="connsiteX5" fmla="*/ 787541 w 792162"/>
                    <a:gd name="connsiteY5" fmla="*/ 44450 h 58737"/>
                    <a:gd name="connsiteX6" fmla="*/ 786881 w 792162"/>
                    <a:gd name="connsiteY6" fmla="*/ 45130 h 58737"/>
                    <a:gd name="connsiteX7" fmla="*/ 749914 w 792162"/>
                    <a:gd name="connsiteY7" fmla="*/ 58737 h 58737"/>
                    <a:gd name="connsiteX8" fmla="*/ 47530 w 792162"/>
                    <a:gd name="connsiteY8" fmla="*/ 58737 h 58737"/>
                    <a:gd name="connsiteX9" fmla="*/ 2641 w 792162"/>
                    <a:gd name="connsiteY9" fmla="*/ 42409 h 58737"/>
                    <a:gd name="connsiteX10" fmla="*/ 1 w 792162"/>
                    <a:gd name="connsiteY10" fmla="*/ 39688 h 58737"/>
                    <a:gd name="connsiteX11" fmla="*/ 0 w 792162"/>
                    <a:gd name="connsiteY11" fmla="*/ 39688 h 58737"/>
                    <a:gd name="connsiteX12" fmla="*/ 0 w 792162"/>
                    <a:gd name="connsiteY12" fmla="*/ 39687 h 5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162" h="58737">
                      <a:moveTo>
                        <a:pt x="0" y="0"/>
                      </a:moveTo>
                      <a:lnTo>
                        <a:pt x="792162" y="0"/>
                      </a:lnTo>
                      <a:lnTo>
                        <a:pt x="792162" y="39687"/>
                      </a:lnTo>
                      <a:lnTo>
                        <a:pt x="792162" y="39688"/>
                      </a:lnTo>
                      <a:lnTo>
                        <a:pt x="792161" y="39688"/>
                      </a:lnTo>
                      <a:lnTo>
                        <a:pt x="787541" y="44450"/>
                      </a:lnTo>
                      <a:cubicBezTo>
                        <a:pt x="786881" y="45130"/>
                        <a:pt x="786881" y="45130"/>
                        <a:pt x="786881" y="45130"/>
                      </a:cubicBezTo>
                      <a:cubicBezTo>
                        <a:pt x="776319" y="53294"/>
                        <a:pt x="763116" y="58737"/>
                        <a:pt x="749914" y="58737"/>
                      </a:cubicBezTo>
                      <a:cubicBezTo>
                        <a:pt x="47530" y="58737"/>
                        <a:pt x="47530" y="58737"/>
                        <a:pt x="47530" y="58737"/>
                      </a:cubicBezTo>
                      <a:cubicBezTo>
                        <a:pt x="31687" y="58737"/>
                        <a:pt x="15843" y="53294"/>
                        <a:pt x="2641" y="42409"/>
                      </a:cubicBezTo>
                      <a:lnTo>
                        <a:pt x="1" y="39688"/>
                      </a:lnTo>
                      <a:lnTo>
                        <a:pt x="0" y="39688"/>
                      </a:lnTo>
                      <a:lnTo>
                        <a:pt x="0" y="39687"/>
                      </a:lnTo>
                      <a:close/>
                    </a:path>
                  </a:pathLst>
                </a:custGeom>
                <a:solidFill>
                  <a:srgbClr val="FFFFFF"/>
                </a:solidFill>
                <a:ln w="19050" cap="flat">
                  <a:solidFill>
                    <a:schemeClr val="tx1"/>
                  </a:solidFill>
                  <a:prstDash val="solid"/>
                  <a:round/>
                  <a:headEnd/>
                  <a:tailEnd/>
                </a:ln>
              </p:spPr>
              <p:txBody>
                <a:bodyPr vert="horz" wrap="square" lIns="91440" tIns="45720" rIns="91440" bIns="45720" numCol="1" anchor="t" anchorCtr="0" compatLnSpc="1">
                  <a:prstTxWarp prst="textNoShape">
                    <a:avLst/>
                  </a:prstTxWarp>
                  <a:noAutofit/>
                </a:bodyPr>
                <a:lstStyle/>
                <a:p>
                  <a:pPr>
                    <a:lnSpc>
                      <a:spcPct val="90000"/>
                    </a:lnSpc>
                  </a:pPr>
                  <a:endParaRPr lang="en-US" sz="1800" dirty="0"/>
                </a:p>
              </p:txBody>
            </p:sp>
          </p:grpSp>
          <p:grpSp>
            <p:nvGrpSpPr>
              <p:cNvPr id="12" name="Group 11">
                <a:extLst>
                  <a:ext uri="{FF2B5EF4-FFF2-40B4-BE49-F238E27FC236}">
                    <a16:creationId xmlns:a16="http://schemas.microsoft.com/office/drawing/2014/main" id="{C74F3649-ED02-43B5-945D-A90C45BCC472}"/>
                  </a:ext>
                </a:extLst>
              </p:cNvPr>
              <p:cNvGrpSpPr/>
              <p:nvPr/>
            </p:nvGrpSpPr>
            <p:grpSpPr>
              <a:xfrm>
                <a:off x="3063441" y="2638591"/>
                <a:ext cx="678753" cy="704328"/>
                <a:chOff x="4315153" y="2830035"/>
                <a:chExt cx="549335" cy="570034"/>
              </a:xfrm>
            </p:grpSpPr>
            <p:sp>
              <p:nvSpPr>
                <p:cNvPr id="48" name="Freeform 5">
                  <a:extLst>
                    <a:ext uri="{FF2B5EF4-FFF2-40B4-BE49-F238E27FC236}">
                      <a16:creationId xmlns:a16="http://schemas.microsoft.com/office/drawing/2014/main" id="{55C93BDF-808F-4A7E-BEF4-34415B9DFEC7}"/>
                    </a:ext>
                  </a:extLst>
                </p:cNvPr>
                <p:cNvSpPr>
                  <a:spLocks/>
                </p:cNvSpPr>
                <p:nvPr/>
              </p:nvSpPr>
              <p:spPr bwMode="auto">
                <a:xfrm>
                  <a:off x="4315153" y="2830035"/>
                  <a:ext cx="428809" cy="570034"/>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2"/>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sz="1800" dirty="0"/>
                </a:p>
              </p:txBody>
            </p:sp>
            <p:grpSp>
              <p:nvGrpSpPr>
                <p:cNvPr id="11" name="Group 10">
                  <a:extLst>
                    <a:ext uri="{FF2B5EF4-FFF2-40B4-BE49-F238E27FC236}">
                      <a16:creationId xmlns:a16="http://schemas.microsoft.com/office/drawing/2014/main" id="{75802A4D-2428-491E-B3D2-0E363DBF6607}"/>
                    </a:ext>
                  </a:extLst>
                </p:cNvPr>
                <p:cNvGrpSpPr/>
                <p:nvPr/>
              </p:nvGrpSpPr>
              <p:grpSpPr>
                <a:xfrm>
                  <a:off x="4584773" y="2946758"/>
                  <a:ext cx="279715" cy="279715"/>
                  <a:chOff x="3611260" y="3307602"/>
                  <a:chExt cx="348477" cy="348477"/>
                </a:xfrm>
              </p:grpSpPr>
              <p:sp>
                <p:nvSpPr>
                  <p:cNvPr id="10" name="Oval 9">
                    <a:extLst>
                      <a:ext uri="{FF2B5EF4-FFF2-40B4-BE49-F238E27FC236}">
                        <a16:creationId xmlns:a16="http://schemas.microsoft.com/office/drawing/2014/main" id="{4D0545BD-BBC9-42B0-B288-EEC23AF1DBEE}"/>
                      </a:ext>
                    </a:extLst>
                  </p:cNvPr>
                  <p:cNvSpPr/>
                  <p:nvPr/>
                </p:nvSpPr>
                <p:spPr bwMode="auto">
                  <a:xfrm>
                    <a:off x="3611260" y="3307602"/>
                    <a:ext cx="348477" cy="348477"/>
                  </a:xfrm>
                  <a:prstGeom prst="ellipse">
                    <a:avLst/>
                  </a:prstGeom>
                  <a:solidFill>
                    <a:schemeClr val="bg2"/>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58" name="Freeform 10">
                    <a:extLst>
                      <a:ext uri="{FF2B5EF4-FFF2-40B4-BE49-F238E27FC236}">
                        <a16:creationId xmlns:a16="http://schemas.microsoft.com/office/drawing/2014/main" id="{AD8D622A-4B1E-4C53-9E0C-600347E5B3AF}"/>
                      </a:ext>
                    </a:extLst>
                  </p:cNvPr>
                  <p:cNvSpPr>
                    <a:spLocks/>
                  </p:cNvSpPr>
                  <p:nvPr/>
                </p:nvSpPr>
                <p:spPr bwMode="auto">
                  <a:xfrm>
                    <a:off x="3710782" y="3431780"/>
                    <a:ext cx="149432" cy="100120"/>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grpSp>
      </p:grpSp>
      <p:sp>
        <p:nvSpPr>
          <p:cNvPr id="56" name="Title 1">
            <a:extLst>
              <a:ext uri="{FF2B5EF4-FFF2-40B4-BE49-F238E27FC236}">
                <a16:creationId xmlns:a16="http://schemas.microsoft.com/office/drawing/2014/main" id="{A80984BE-23E8-1548-8478-E49E2638A1AD}"/>
              </a:ext>
            </a:extLst>
          </p:cNvPr>
          <p:cNvSpPr txBox="1">
            <a:spLocks/>
          </p:cNvSpPr>
          <p:nvPr/>
        </p:nvSpPr>
        <p:spPr>
          <a:xfrm>
            <a:off x="548640" y="566419"/>
            <a:ext cx="13128486" cy="1064577"/>
          </a:xfrm>
          <a:prstGeom prst="rect">
            <a:avLst/>
          </a:prstGeom>
        </p:spPr>
        <p:txBody>
          <a:bodyPr vert="horz" lIns="0" tIns="0" rIns="0" bIns="0" rtlCol="0" anchor="t">
            <a:noAutofit/>
          </a:bodyPr>
          <a:lstStyle>
            <a:lvl1pPr algn="l" defTabSz="457200" rtl="0" eaLnBrk="1" latinLnBrk="0" hangingPunct="1">
              <a:lnSpc>
                <a:spcPct val="90000"/>
              </a:lnSpc>
              <a:spcBef>
                <a:spcPct val="0"/>
              </a:spcBef>
              <a:buNone/>
              <a:defRPr sz="2800" b="0" i="0" kern="1200">
                <a:gradFill>
                  <a:gsLst>
                    <a:gs pos="7303">
                      <a:srgbClr val="0E2735"/>
                    </a:gs>
                    <a:gs pos="21348">
                      <a:srgbClr val="0E2735"/>
                    </a:gs>
                  </a:gsLst>
                  <a:lin ang="5400000" scaled="1"/>
                </a:gradFill>
                <a:latin typeface="Amazon Ember Regular" charset="0"/>
                <a:ea typeface="+mj-ea"/>
                <a:cs typeface="Amazon Ember Regular" charset="0"/>
              </a:defRPr>
            </a:lvl1pPr>
          </a:lstStyle>
          <a:p>
            <a:r>
              <a:rPr lang="en-US" sz="3800" dirty="0">
                <a:solidFill>
                  <a:schemeClr val="tx2"/>
                </a:solidFill>
              </a:rPr>
              <a:t>Native, server-side support for ACID transactions</a:t>
            </a:r>
            <a:br>
              <a:rPr lang="en-US" sz="4800" dirty="0"/>
            </a:br>
            <a:r>
              <a:rPr lang="en-US" dirty="0">
                <a:solidFill>
                  <a:srgbClr val="FF9900"/>
                </a:solidFill>
              </a:rPr>
              <a:t>Enterprise ready</a:t>
            </a:r>
            <a:endParaRPr lang="en-US" dirty="0">
              <a:solidFill>
                <a:schemeClr val="accent1"/>
              </a:solidFill>
            </a:endParaRPr>
          </a:p>
        </p:txBody>
      </p:sp>
      <p:grpSp>
        <p:nvGrpSpPr>
          <p:cNvPr id="2" name="Group 1">
            <a:extLst>
              <a:ext uri="{FF2B5EF4-FFF2-40B4-BE49-F238E27FC236}">
                <a16:creationId xmlns:a16="http://schemas.microsoft.com/office/drawing/2014/main" id="{E3B2D589-1765-1846-81D3-37B182CF2F19}"/>
              </a:ext>
            </a:extLst>
          </p:cNvPr>
          <p:cNvGrpSpPr/>
          <p:nvPr/>
        </p:nvGrpSpPr>
        <p:grpSpPr>
          <a:xfrm>
            <a:off x="13240420" y="287775"/>
            <a:ext cx="964536" cy="885598"/>
            <a:chOff x="13240420" y="287775"/>
            <a:chExt cx="964536" cy="885598"/>
          </a:xfrm>
        </p:grpSpPr>
        <p:grpSp>
          <p:nvGrpSpPr>
            <p:cNvPr id="61" name="Group 60">
              <a:extLst>
                <a:ext uri="{FF2B5EF4-FFF2-40B4-BE49-F238E27FC236}">
                  <a16:creationId xmlns:a16="http://schemas.microsoft.com/office/drawing/2014/main" id="{0C62E2D0-60A5-7047-8850-B3C0DF9905CE}"/>
                </a:ext>
              </a:extLst>
            </p:cNvPr>
            <p:cNvGrpSpPr/>
            <p:nvPr/>
          </p:nvGrpSpPr>
          <p:grpSpPr>
            <a:xfrm>
              <a:off x="13465977" y="309987"/>
              <a:ext cx="715934" cy="787293"/>
              <a:chOff x="919392" y="1852017"/>
              <a:chExt cx="1866783" cy="2052846"/>
            </a:xfrm>
          </p:grpSpPr>
          <p:sp>
            <p:nvSpPr>
              <p:cNvPr id="62" name="Freeform 5">
                <a:extLst>
                  <a:ext uri="{FF2B5EF4-FFF2-40B4-BE49-F238E27FC236}">
                    <a16:creationId xmlns:a16="http://schemas.microsoft.com/office/drawing/2014/main" id="{6731AFCD-714C-A14C-8516-1E4AB8B73440}"/>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nvGrpSpPr>
              <p:cNvPr id="63" name="Group 4">
                <a:extLst>
                  <a:ext uri="{FF2B5EF4-FFF2-40B4-BE49-F238E27FC236}">
                    <a16:creationId xmlns:a16="http://schemas.microsoft.com/office/drawing/2014/main" id="{8623856B-471B-7E43-8EBE-2DA48E859543}"/>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65" name="Freeform 7">
                  <a:extLst>
                    <a:ext uri="{FF2B5EF4-FFF2-40B4-BE49-F238E27FC236}">
                      <a16:creationId xmlns:a16="http://schemas.microsoft.com/office/drawing/2014/main" id="{75E4F776-908B-FC41-B399-F6852298EA95}"/>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sp>
              <p:nvSpPr>
                <p:cNvPr id="66" name="Freeform 8">
                  <a:extLst>
                    <a:ext uri="{FF2B5EF4-FFF2-40B4-BE49-F238E27FC236}">
                      <a16:creationId xmlns:a16="http://schemas.microsoft.com/office/drawing/2014/main" id="{DBC48A39-163E-3140-9A66-4A82DF5E7443}"/>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grpSp>
          <p:sp>
            <p:nvSpPr>
              <p:cNvPr id="64" name="Freeform 10">
                <a:extLst>
                  <a:ext uri="{FF2B5EF4-FFF2-40B4-BE49-F238E27FC236}">
                    <a16:creationId xmlns:a16="http://schemas.microsoft.com/office/drawing/2014/main" id="{C0FFA07A-D70F-7E46-AB69-3D5B78059133}"/>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sp>
          <p:nvSpPr>
            <p:cNvPr id="59" name="Rectangle 58">
              <a:extLst>
                <a:ext uri="{FF2B5EF4-FFF2-40B4-BE49-F238E27FC236}">
                  <a16:creationId xmlns:a16="http://schemas.microsoft.com/office/drawing/2014/main" id="{67A2EF6F-C25A-A845-9F15-65ED8A1E1154}"/>
                </a:ext>
              </a:extLst>
            </p:cNvPr>
            <p:cNvSpPr/>
            <p:nvPr/>
          </p:nvSpPr>
          <p:spPr>
            <a:xfrm>
              <a:off x="13240420" y="287775"/>
              <a:ext cx="964536" cy="88559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60" name="Slide Number Placeholder 4">
            <a:extLst>
              <a:ext uri="{FF2B5EF4-FFF2-40B4-BE49-F238E27FC236}">
                <a16:creationId xmlns:a16="http://schemas.microsoft.com/office/drawing/2014/main" id="{A2E32A10-C87B-CA41-87DC-8FD64DEC43E0}"/>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33</a:t>
            </a:fld>
            <a:endParaRPr lang="en-US" dirty="0"/>
          </a:p>
        </p:txBody>
      </p:sp>
    </p:spTree>
    <p:extLst>
      <p:ext uri="{BB962C8B-B14F-4D97-AF65-F5344CB8AC3E}">
        <p14:creationId xmlns:p14="http://schemas.microsoft.com/office/powerpoint/2010/main" val="1692685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300"/>
                                        <p:tgtEl>
                                          <p:spTgt spid="55"/>
                                        </p:tgtEl>
                                      </p:cBhvr>
                                    </p:animEffect>
                                  </p:childTnLst>
                                </p:cTn>
                              </p:par>
                              <p:par>
                                <p:cTn id="8" presetID="42" presetClass="path" presetSubtype="0" decel="100000" fill="hold" nodeType="withEffect">
                                  <p:stCondLst>
                                    <p:cond delay="0"/>
                                  </p:stCondLst>
                                  <p:childTnLst>
                                    <p:animMotion origin="layout" path="M 4.16667E-7 3.7037E-7 L 0.00011 -0.07157 " pathEditMode="relative" rAng="0" ptsTypes="AA">
                                      <p:cBhvr>
                                        <p:cTn id="9" dur="500" spd="-100000" fill="hold"/>
                                        <p:tgtEl>
                                          <p:spTgt spid="55"/>
                                        </p:tgtEl>
                                        <p:attrNameLst>
                                          <p:attrName>ppt_x</p:attrName>
                                          <p:attrName>ppt_y</p:attrName>
                                        </p:attrNameLst>
                                      </p:cBhvr>
                                      <p:rCtr x="11" y="-3588"/>
                                    </p:animMotion>
                                  </p:childTnLst>
                                </p:cTn>
                              </p:par>
                              <p:par>
                                <p:cTn id="10" presetID="10" presetClass="entr" presetSubtype="0" fill="hold"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300"/>
                                        <p:tgtEl>
                                          <p:spTgt spid="16"/>
                                        </p:tgtEl>
                                      </p:cBhvr>
                                    </p:animEffect>
                                  </p:childTnLst>
                                </p:cTn>
                              </p:par>
                              <p:par>
                                <p:cTn id="13" presetID="63" presetClass="path" presetSubtype="0" decel="100000" fill="hold" nodeType="withEffect">
                                  <p:stCondLst>
                                    <p:cond delay="100"/>
                                  </p:stCondLst>
                                  <p:childTnLst>
                                    <p:animMotion origin="layout" path="M 3.33333E-6 4.32099E-6 L 0.04757 4.32099E-6 " pathEditMode="relative" rAng="0" ptsTypes="AA">
                                      <p:cBhvr>
                                        <p:cTn id="14" dur="500" spd="-100000" fill="hold"/>
                                        <p:tgtEl>
                                          <p:spTgt spid="16"/>
                                        </p:tgtEl>
                                        <p:attrNameLst>
                                          <p:attrName>ppt_x</p:attrName>
                                          <p:attrName>ppt_y</p:attrName>
                                        </p:attrNameLst>
                                      </p:cBhvr>
                                      <p:rCtr x="2378" y="0"/>
                                    </p:animMotion>
                                  </p:childTnLst>
                                </p:cTn>
                              </p:par>
                              <p:par>
                                <p:cTn id="15" presetID="10" presetClass="entr" presetSubtype="0"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300"/>
                                        <p:tgtEl>
                                          <p:spTgt spid="13"/>
                                        </p:tgtEl>
                                      </p:cBhvr>
                                    </p:animEffect>
                                  </p:childTnLst>
                                </p:cTn>
                              </p:par>
                              <p:par>
                                <p:cTn id="18" presetID="42" presetClass="path" presetSubtype="0" decel="100000" fill="hold" grpId="1" nodeType="withEffect">
                                  <p:stCondLst>
                                    <p:cond delay="200"/>
                                  </p:stCondLst>
                                  <p:childTnLst>
                                    <p:animMotion origin="layout" path="M -4.44444E-6 -4.93827E-6 L -4.44444E-6 0.07315 " pathEditMode="relative" rAng="0" ptsTypes="AA">
                                      <p:cBhvr>
                                        <p:cTn id="19" dur="500" spd="-100000" fill="hold"/>
                                        <p:tgtEl>
                                          <p:spTgt spid="13"/>
                                        </p:tgtEl>
                                        <p:attrNameLst>
                                          <p:attrName>ppt_x</p:attrName>
                                          <p:attrName>ppt_y</p:attrName>
                                        </p:attrNameLst>
                                      </p:cBhvr>
                                      <p:rCtr x="0" y="3642"/>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300"/>
                                        <p:tgtEl>
                                          <p:spTgt spid="5"/>
                                        </p:tgtEl>
                                      </p:cBhvr>
                                    </p:animEffect>
                                  </p:childTnLst>
                                </p:cTn>
                              </p:par>
                              <p:par>
                                <p:cTn id="25" presetID="42" presetClass="path" presetSubtype="0" decel="100000" fill="hold" nodeType="withEffect">
                                  <p:stCondLst>
                                    <p:cond delay="0"/>
                                  </p:stCondLst>
                                  <p:childTnLst>
                                    <p:animMotion origin="layout" path="M 4.16667E-7 3.7037E-7 L 0.00011 -0.07157 " pathEditMode="relative" rAng="0" ptsTypes="AA">
                                      <p:cBhvr>
                                        <p:cTn id="26" dur="500" spd="-100000" fill="hold"/>
                                        <p:tgtEl>
                                          <p:spTgt spid="5"/>
                                        </p:tgtEl>
                                        <p:attrNameLst>
                                          <p:attrName>ppt_x</p:attrName>
                                          <p:attrName>ppt_y</p:attrName>
                                        </p:attrNameLst>
                                      </p:cBhvr>
                                      <p:rCtr x="11" y="-3588"/>
                                    </p:animMotion>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300"/>
                                        <p:tgtEl>
                                          <p:spTgt spid="17"/>
                                        </p:tgtEl>
                                      </p:cBhvr>
                                    </p:animEffect>
                                  </p:childTnLst>
                                </p:cTn>
                              </p:par>
                              <p:par>
                                <p:cTn id="30" presetID="42" presetClass="path" presetSubtype="0" decel="100000" fill="hold" nodeType="withEffect">
                                  <p:stCondLst>
                                    <p:cond delay="0"/>
                                  </p:stCondLst>
                                  <p:childTnLst>
                                    <p:animMotion origin="layout" path="M 4.16667E-7 3.7037E-7 L 0.00011 -0.07157 " pathEditMode="relative" rAng="0" ptsTypes="AA">
                                      <p:cBhvr>
                                        <p:cTn id="31" dur="500" spd="-100000" fill="hold"/>
                                        <p:tgtEl>
                                          <p:spTgt spid="17"/>
                                        </p:tgtEl>
                                        <p:attrNameLst>
                                          <p:attrName>ppt_x</p:attrName>
                                          <p:attrName>ppt_y</p:attrName>
                                        </p:attrNameLst>
                                      </p:cBhvr>
                                      <p:rCtr x="11" y="-3588"/>
                                    </p:animMotion>
                                  </p:childTnLst>
                                </p:cTn>
                              </p:par>
                              <p:par>
                                <p:cTn id="32" presetID="10" presetClass="entr" presetSubtype="0" fill="hold" grpId="0" nodeType="withEffect">
                                  <p:stCondLst>
                                    <p:cond delay="2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300"/>
                                        <p:tgtEl>
                                          <p:spTgt spid="14"/>
                                        </p:tgtEl>
                                      </p:cBhvr>
                                    </p:animEffect>
                                  </p:childTnLst>
                                </p:cTn>
                              </p:par>
                              <p:par>
                                <p:cTn id="35" presetID="42" presetClass="path" presetSubtype="0" decel="100000" fill="hold" grpId="1" nodeType="withEffect">
                                  <p:stCondLst>
                                    <p:cond delay="200"/>
                                  </p:stCondLst>
                                  <p:childTnLst>
                                    <p:animMotion origin="layout" path="M -4.44444E-6 -4.93827E-6 L -4.44444E-6 0.07315 " pathEditMode="relative" rAng="0" ptsTypes="AA">
                                      <p:cBhvr>
                                        <p:cTn id="36" dur="500" spd="-100000" fill="hold"/>
                                        <p:tgtEl>
                                          <p:spTgt spid="14"/>
                                        </p:tgtEl>
                                        <p:attrNameLst>
                                          <p:attrName>ppt_x</p:attrName>
                                          <p:attrName>ppt_y</p:attrName>
                                        </p:attrNameLst>
                                      </p:cBhvr>
                                      <p:rCtr x="0" y="3642"/>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300"/>
                                        <p:tgtEl>
                                          <p:spTgt spid="6"/>
                                        </p:tgtEl>
                                      </p:cBhvr>
                                    </p:animEffect>
                                  </p:childTnLst>
                                </p:cTn>
                              </p:par>
                              <p:par>
                                <p:cTn id="42" presetID="42" presetClass="path" presetSubtype="0" decel="100000" fill="hold" nodeType="withEffect">
                                  <p:stCondLst>
                                    <p:cond delay="0"/>
                                  </p:stCondLst>
                                  <p:childTnLst>
                                    <p:animMotion origin="layout" path="M 4.16667E-7 3.7037E-7 L 0.00011 -0.07157 " pathEditMode="relative" rAng="0" ptsTypes="AA">
                                      <p:cBhvr>
                                        <p:cTn id="43" dur="500" spd="-100000" fill="hold"/>
                                        <p:tgtEl>
                                          <p:spTgt spid="6"/>
                                        </p:tgtEl>
                                        <p:attrNameLst>
                                          <p:attrName>ppt_x</p:attrName>
                                          <p:attrName>ppt_y</p:attrName>
                                        </p:attrNameLst>
                                      </p:cBhvr>
                                      <p:rCtr x="11" y="-3588"/>
                                    </p:animMotion>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300"/>
                                        <p:tgtEl>
                                          <p:spTgt spid="18"/>
                                        </p:tgtEl>
                                      </p:cBhvr>
                                    </p:animEffect>
                                  </p:childTnLst>
                                </p:cTn>
                              </p:par>
                              <p:par>
                                <p:cTn id="47" presetID="42" presetClass="path" presetSubtype="0" decel="100000" fill="hold" nodeType="withEffect">
                                  <p:stCondLst>
                                    <p:cond delay="0"/>
                                  </p:stCondLst>
                                  <p:childTnLst>
                                    <p:animMotion origin="layout" path="M 4.16667E-7 3.7037E-7 L 0.00011 -0.07157 " pathEditMode="relative" rAng="0" ptsTypes="AA">
                                      <p:cBhvr>
                                        <p:cTn id="48" dur="500" spd="-100000" fill="hold"/>
                                        <p:tgtEl>
                                          <p:spTgt spid="18"/>
                                        </p:tgtEl>
                                        <p:attrNameLst>
                                          <p:attrName>ppt_x</p:attrName>
                                          <p:attrName>ppt_y</p:attrName>
                                        </p:attrNameLst>
                                      </p:cBhvr>
                                      <p:rCtr x="11" y="-3588"/>
                                    </p:animMotion>
                                  </p:childTnLst>
                                </p:cTn>
                              </p:par>
                              <p:par>
                                <p:cTn id="49" presetID="10" presetClass="entr" presetSubtype="0" fill="hold" grpId="0" nodeType="withEffect">
                                  <p:stCondLst>
                                    <p:cond delay="2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300"/>
                                        <p:tgtEl>
                                          <p:spTgt spid="15"/>
                                        </p:tgtEl>
                                      </p:cBhvr>
                                    </p:animEffect>
                                  </p:childTnLst>
                                </p:cTn>
                              </p:par>
                              <p:par>
                                <p:cTn id="52" presetID="42" presetClass="path" presetSubtype="0" decel="100000" fill="hold" grpId="1" nodeType="withEffect">
                                  <p:stCondLst>
                                    <p:cond delay="200"/>
                                  </p:stCondLst>
                                  <p:childTnLst>
                                    <p:animMotion origin="layout" path="M -4.44444E-6 -4.93827E-6 L -4.44444E-6 0.07315 " pathEditMode="relative" rAng="0" ptsTypes="AA">
                                      <p:cBhvr>
                                        <p:cTn id="53" dur="500" spd="-100000" fill="hold"/>
                                        <p:tgtEl>
                                          <p:spTgt spid="15"/>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3D2B416D-F314-4BE1-9094-3C2A4FB59118}"/>
              </a:ext>
            </a:extLst>
          </p:cNvPr>
          <p:cNvSpPr txBox="1"/>
          <p:nvPr/>
        </p:nvSpPr>
        <p:spPr>
          <a:xfrm>
            <a:off x="9682705" y="1679313"/>
            <a:ext cx="4328270" cy="1163395"/>
          </a:xfrm>
          <a:prstGeom prst="rect">
            <a:avLst/>
          </a:prstGeom>
          <a:noFill/>
        </p:spPr>
        <p:txBody>
          <a:bodyPr wrap="square" lIns="0" tIns="0" rIns="0" bIns="0" rtlCol="0">
            <a:spAutoFit/>
          </a:bodyPr>
          <a:lstStyle/>
          <a:p>
            <a:pPr>
              <a:lnSpc>
                <a:spcPct val="90000"/>
              </a:lnSpc>
              <a:spcBef>
                <a:spcPts val="960"/>
              </a:spcBef>
            </a:pPr>
            <a:r>
              <a:rPr lang="en-US" sz="2800" spc="-32" dirty="0">
                <a:ea typeface="Amazon Ember Light" panose="020B0403020204020204" pitchFamily="34" charset="0"/>
                <a:cs typeface="Amazon Ember Light" panose="020B0403020204020204" pitchFamily="34" charset="0"/>
              </a:rPr>
              <a:t>Fully integrated with </a:t>
            </a:r>
            <a:br>
              <a:rPr lang="en-US" sz="2800" spc="-32" dirty="0">
                <a:ea typeface="Amazon Ember Light" panose="020B0403020204020204" pitchFamily="34" charset="0"/>
                <a:cs typeface="Amazon Ember Light" panose="020B0403020204020204" pitchFamily="34" charset="0"/>
              </a:rPr>
            </a:br>
            <a:r>
              <a:rPr lang="en-US" sz="2800" spc="-32" dirty="0">
                <a:ea typeface="Amazon Ember Light" panose="020B0403020204020204" pitchFamily="34" charset="0"/>
                <a:cs typeface="Amazon Ember Light" panose="020B0403020204020204" pitchFamily="34" charset="0"/>
              </a:rPr>
              <a:t>AWS Identity and Access Management (IAM)</a:t>
            </a:r>
          </a:p>
        </p:txBody>
      </p:sp>
      <p:sp>
        <p:nvSpPr>
          <p:cNvPr id="23" name="TextBox 22">
            <a:extLst>
              <a:ext uri="{FF2B5EF4-FFF2-40B4-BE49-F238E27FC236}">
                <a16:creationId xmlns:a16="http://schemas.microsoft.com/office/drawing/2014/main" id="{78A1F6CE-4219-8C4C-8A4D-DA9B8537EA86}"/>
              </a:ext>
            </a:extLst>
          </p:cNvPr>
          <p:cNvSpPr txBox="1"/>
          <p:nvPr/>
        </p:nvSpPr>
        <p:spPr>
          <a:xfrm>
            <a:off x="9682704" y="3727002"/>
            <a:ext cx="4269507" cy="1163395"/>
          </a:xfrm>
          <a:prstGeom prst="rect">
            <a:avLst/>
          </a:prstGeom>
          <a:noFill/>
        </p:spPr>
        <p:txBody>
          <a:bodyPr wrap="square" lIns="0" tIns="0" rIns="0" bIns="0" rtlCol="0">
            <a:spAutoFit/>
          </a:bodyPr>
          <a:lstStyle/>
          <a:p>
            <a:pPr>
              <a:lnSpc>
                <a:spcPct val="90000"/>
              </a:lnSpc>
              <a:spcBef>
                <a:spcPts val="960"/>
              </a:spcBef>
            </a:pPr>
            <a:r>
              <a:rPr lang="en-US" sz="2800" spc="-32" dirty="0">
                <a:ea typeface="Amazon Ember Light" panose="020B0403020204020204" pitchFamily="34" charset="0"/>
                <a:cs typeface="Amazon Ember Light" panose="020B0403020204020204" pitchFamily="34" charset="0"/>
              </a:rPr>
              <a:t>Access DynamoDB via secure Amazon VPC endpoints</a:t>
            </a:r>
          </a:p>
        </p:txBody>
      </p:sp>
      <p:cxnSp>
        <p:nvCxnSpPr>
          <p:cNvPr id="14" name="Straight Connector 13">
            <a:extLst>
              <a:ext uri="{FF2B5EF4-FFF2-40B4-BE49-F238E27FC236}">
                <a16:creationId xmlns:a16="http://schemas.microsoft.com/office/drawing/2014/main" id="{B46CFE2D-5E94-4970-B5D9-366232471105}"/>
              </a:ext>
            </a:extLst>
          </p:cNvPr>
          <p:cNvCxnSpPr>
            <a:cxnSpLocks/>
          </p:cNvCxnSpPr>
          <p:nvPr/>
        </p:nvCxnSpPr>
        <p:spPr>
          <a:xfrm>
            <a:off x="9337373" y="1476463"/>
            <a:ext cx="0" cy="5865582"/>
          </a:xfrm>
          <a:prstGeom prst="line">
            <a:avLst/>
          </a:prstGeom>
          <a:noFill/>
          <a:ln w="12700" cap="rnd" cmpd="sng" algn="ctr">
            <a:solidFill>
              <a:schemeClr val="accent6">
                <a:lumMod val="20000"/>
                <a:lumOff val="80000"/>
              </a:schemeClr>
            </a:solidFill>
            <a:prstDash val="solid"/>
          </a:ln>
          <a:effectLst/>
        </p:spPr>
      </p:cxnSp>
      <p:sp>
        <p:nvSpPr>
          <p:cNvPr id="2" name="Title 1">
            <a:extLst>
              <a:ext uri="{FF2B5EF4-FFF2-40B4-BE49-F238E27FC236}">
                <a16:creationId xmlns:a16="http://schemas.microsoft.com/office/drawing/2014/main" id="{3E7EEA6D-068E-4882-B3B1-AE8AD0359EB6}"/>
              </a:ext>
            </a:extLst>
          </p:cNvPr>
          <p:cNvSpPr>
            <a:spLocks noGrp="1"/>
          </p:cNvSpPr>
          <p:nvPr>
            <p:ph type="title"/>
          </p:nvPr>
        </p:nvSpPr>
        <p:spPr/>
        <p:txBody>
          <a:bodyPr/>
          <a:lstStyle/>
          <a:p>
            <a:r>
              <a:rPr lang="en-US" b="0" dirty="0">
                <a:solidFill>
                  <a:schemeClr val="tx2"/>
                </a:solidFill>
              </a:rPr>
              <a:t>Security: Access controls and encryption at rest</a:t>
            </a:r>
            <a:br>
              <a:rPr lang="en-US" sz="4800" b="0" dirty="0"/>
            </a:br>
            <a:r>
              <a:rPr lang="en-US" sz="2800" b="0" dirty="0">
                <a:solidFill>
                  <a:srgbClr val="FF9900"/>
                </a:solidFill>
              </a:rPr>
              <a:t>Enterprise ready</a:t>
            </a:r>
            <a:endParaRPr lang="en-US" sz="2800" b="0" dirty="0">
              <a:solidFill>
                <a:schemeClr val="accent1"/>
              </a:solidFill>
            </a:endParaRPr>
          </a:p>
        </p:txBody>
      </p:sp>
      <p:sp>
        <p:nvSpPr>
          <p:cNvPr id="15" name="TextBox 14">
            <a:extLst>
              <a:ext uri="{FF2B5EF4-FFF2-40B4-BE49-F238E27FC236}">
                <a16:creationId xmlns:a16="http://schemas.microsoft.com/office/drawing/2014/main" id="{1F4361A4-CE58-1E47-85B2-4265777FD9B5}"/>
              </a:ext>
            </a:extLst>
          </p:cNvPr>
          <p:cNvSpPr txBox="1"/>
          <p:nvPr/>
        </p:nvSpPr>
        <p:spPr>
          <a:xfrm>
            <a:off x="9682704" y="5774690"/>
            <a:ext cx="4269507" cy="1163395"/>
          </a:xfrm>
          <a:prstGeom prst="rect">
            <a:avLst/>
          </a:prstGeom>
          <a:noFill/>
        </p:spPr>
        <p:txBody>
          <a:bodyPr wrap="square" lIns="0" tIns="0" rIns="0" bIns="0" rtlCol="0">
            <a:spAutoFit/>
          </a:bodyPr>
          <a:lstStyle/>
          <a:p>
            <a:pPr>
              <a:lnSpc>
                <a:spcPct val="90000"/>
              </a:lnSpc>
              <a:spcBef>
                <a:spcPts val="960"/>
              </a:spcBef>
            </a:pPr>
            <a:r>
              <a:rPr lang="en-US" sz="2800" spc="-32" dirty="0">
                <a:ea typeface="Amazon Ember Light" panose="020B0403020204020204" pitchFamily="34" charset="0"/>
                <a:cs typeface="Amazon Ember Light" panose="020B0403020204020204" pitchFamily="34" charset="0"/>
              </a:rPr>
              <a:t>All tables encrypted in transit and at rest by default</a:t>
            </a:r>
          </a:p>
        </p:txBody>
      </p:sp>
      <p:pic>
        <p:nvPicPr>
          <p:cNvPr id="1026" name="Picture 2" descr="C:\Users\clieb\AppData\Local\Temp\SNAGHTML5a94ba7.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3757" y="1884427"/>
            <a:ext cx="7972765" cy="504965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146E92AE-8EE7-A249-B441-9C4D1CE53F4F}"/>
              </a:ext>
            </a:extLst>
          </p:cNvPr>
          <p:cNvGrpSpPr/>
          <p:nvPr/>
        </p:nvGrpSpPr>
        <p:grpSpPr>
          <a:xfrm>
            <a:off x="13240420" y="287775"/>
            <a:ext cx="964536" cy="885598"/>
            <a:chOff x="13240420" y="287775"/>
            <a:chExt cx="964536" cy="885598"/>
          </a:xfrm>
        </p:grpSpPr>
        <p:grpSp>
          <p:nvGrpSpPr>
            <p:cNvPr id="17" name="Group 16">
              <a:extLst>
                <a:ext uri="{FF2B5EF4-FFF2-40B4-BE49-F238E27FC236}">
                  <a16:creationId xmlns:a16="http://schemas.microsoft.com/office/drawing/2014/main" id="{5D904661-60F6-864B-817B-4EB3D2F5BBE3}"/>
                </a:ext>
              </a:extLst>
            </p:cNvPr>
            <p:cNvGrpSpPr/>
            <p:nvPr/>
          </p:nvGrpSpPr>
          <p:grpSpPr>
            <a:xfrm>
              <a:off x="13465977" y="309987"/>
              <a:ext cx="715934" cy="787293"/>
              <a:chOff x="919392" y="1852017"/>
              <a:chExt cx="1866783" cy="2052846"/>
            </a:xfrm>
          </p:grpSpPr>
          <p:sp>
            <p:nvSpPr>
              <p:cNvPr id="19" name="Freeform 5">
                <a:extLst>
                  <a:ext uri="{FF2B5EF4-FFF2-40B4-BE49-F238E27FC236}">
                    <a16:creationId xmlns:a16="http://schemas.microsoft.com/office/drawing/2014/main" id="{5A1E03D6-56C7-8247-864F-D964B2D89615}"/>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2400" dirty="0">
                  <a:solidFill>
                    <a:srgbClr val="474746"/>
                  </a:solidFill>
                  <a:latin typeface="Arial"/>
                </a:endParaRPr>
              </a:p>
            </p:txBody>
          </p:sp>
          <p:grpSp>
            <p:nvGrpSpPr>
              <p:cNvPr id="20" name="Group 4">
                <a:extLst>
                  <a:ext uri="{FF2B5EF4-FFF2-40B4-BE49-F238E27FC236}">
                    <a16:creationId xmlns:a16="http://schemas.microsoft.com/office/drawing/2014/main" id="{D937F5F8-1B78-A242-BBB1-D2A9BA64E309}"/>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22" name="Freeform 7">
                  <a:extLst>
                    <a:ext uri="{FF2B5EF4-FFF2-40B4-BE49-F238E27FC236}">
                      <a16:creationId xmlns:a16="http://schemas.microsoft.com/office/drawing/2014/main" id="{4DDEEE24-4690-D049-B43A-9FD9F60E643B}"/>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2400" kern="0" dirty="0">
                    <a:solidFill>
                      <a:srgbClr val="474746"/>
                    </a:solidFill>
                    <a:latin typeface="Arial"/>
                  </a:endParaRPr>
                </a:p>
              </p:txBody>
            </p:sp>
            <p:sp>
              <p:nvSpPr>
                <p:cNvPr id="24" name="Freeform 8">
                  <a:extLst>
                    <a:ext uri="{FF2B5EF4-FFF2-40B4-BE49-F238E27FC236}">
                      <a16:creationId xmlns:a16="http://schemas.microsoft.com/office/drawing/2014/main" id="{2FF7AD4D-46E6-4E4F-BE9F-73C0E8ED2A29}"/>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2400" kern="0" dirty="0">
                    <a:solidFill>
                      <a:srgbClr val="474746"/>
                    </a:solidFill>
                    <a:latin typeface="Arial"/>
                  </a:endParaRPr>
                </a:p>
              </p:txBody>
            </p:sp>
          </p:grpSp>
          <p:sp>
            <p:nvSpPr>
              <p:cNvPr id="21" name="Freeform 10">
                <a:extLst>
                  <a:ext uri="{FF2B5EF4-FFF2-40B4-BE49-F238E27FC236}">
                    <a16:creationId xmlns:a16="http://schemas.microsoft.com/office/drawing/2014/main" id="{5E3C02D9-955C-F44E-BDF6-EBE7F421CEDC}"/>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2400" dirty="0">
                  <a:solidFill>
                    <a:srgbClr val="474746"/>
                  </a:solidFill>
                  <a:latin typeface="Arial"/>
                </a:endParaRPr>
              </a:p>
            </p:txBody>
          </p:sp>
        </p:grpSp>
        <p:sp>
          <p:nvSpPr>
            <p:cNvPr id="18" name="Rectangle 17">
              <a:extLst>
                <a:ext uri="{FF2B5EF4-FFF2-40B4-BE49-F238E27FC236}">
                  <a16:creationId xmlns:a16="http://schemas.microsoft.com/office/drawing/2014/main" id="{EA1A4693-6AE4-2C4A-8435-CECF5BEFE192}"/>
                </a:ext>
              </a:extLst>
            </p:cNvPr>
            <p:cNvSpPr/>
            <p:nvPr/>
          </p:nvSpPr>
          <p:spPr>
            <a:xfrm>
              <a:off x="13240420" y="287775"/>
              <a:ext cx="964536" cy="88559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25" name="Slide Number Placeholder 4">
            <a:extLst>
              <a:ext uri="{FF2B5EF4-FFF2-40B4-BE49-F238E27FC236}">
                <a16:creationId xmlns:a16="http://schemas.microsoft.com/office/drawing/2014/main" id="{4B7C50B1-2418-2847-B1B3-D70CF9971257}"/>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34</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7541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350"/>
                                        <p:tgtEl>
                                          <p:spTgt spid="88"/>
                                        </p:tgtEl>
                                      </p:cBhvr>
                                    </p:animEffect>
                                  </p:childTnLst>
                                </p:cTn>
                              </p:par>
                              <p:par>
                                <p:cTn id="11" presetID="63" presetClass="path" presetSubtype="0" decel="100000" fill="hold" grpId="1" nodeType="withEffect">
                                  <p:stCondLst>
                                    <p:cond delay="250"/>
                                  </p:stCondLst>
                                  <p:childTnLst>
                                    <p:animMotion origin="layout" path="M 3.33333E-6 -3.33333E-6 L 0.04757 -3.33333E-6 " pathEditMode="relative" rAng="0" ptsTypes="AA">
                                      <p:cBhvr>
                                        <p:cTn id="12" dur="500" spd="-100000" fill="hold"/>
                                        <p:tgtEl>
                                          <p:spTgt spid="88"/>
                                        </p:tgtEl>
                                        <p:attrNameLst>
                                          <p:attrName>ppt_x</p:attrName>
                                          <p:attrName>ppt_y</p:attrName>
                                        </p:attrNameLst>
                                      </p:cBhvr>
                                      <p:rCtr x="2378" y="0"/>
                                    </p:animMotion>
                                  </p:childTnLst>
                                </p:cTn>
                              </p:par>
                              <p:par>
                                <p:cTn id="13" presetID="10" presetClass="entr" presetSubtype="0" fill="hold" grpId="0" nodeType="withEffect">
                                  <p:stCondLst>
                                    <p:cond delay="25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350"/>
                                        <p:tgtEl>
                                          <p:spTgt spid="23"/>
                                        </p:tgtEl>
                                      </p:cBhvr>
                                    </p:animEffect>
                                  </p:childTnLst>
                                </p:cTn>
                              </p:par>
                              <p:par>
                                <p:cTn id="16" presetID="63" presetClass="path" presetSubtype="0" decel="100000" fill="hold" grpId="1" nodeType="withEffect">
                                  <p:stCondLst>
                                    <p:cond delay="250"/>
                                  </p:stCondLst>
                                  <p:childTnLst>
                                    <p:animMotion origin="layout" path="M -3.33333E-6 4.32099E-6 L 0.04757 4.32099E-6 " pathEditMode="relative" rAng="0" ptsTypes="AA">
                                      <p:cBhvr>
                                        <p:cTn id="17" dur="500" spd="-100000" fill="hold"/>
                                        <p:tgtEl>
                                          <p:spTgt spid="23"/>
                                        </p:tgtEl>
                                        <p:attrNameLst>
                                          <p:attrName>ppt_x</p:attrName>
                                          <p:attrName>ppt_y</p:attrName>
                                        </p:attrNameLst>
                                      </p:cBhvr>
                                      <p:rCtr x="2378" y="0"/>
                                    </p:animMotion>
                                  </p:childTnLst>
                                </p:cTn>
                              </p:par>
                              <p:par>
                                <p:cTn id="18" presetID="10" presetClass="entr" presetSubtype="0" fill="hold" grpId="0" nodeType="withEffect">
                                  <p:stCondLst>
                                    <p:cond delay="25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350"/>
                                        <p:tgtEl>
                                          <p:spTgt spid="15"/>
                                        </p:tgtEl>
                                      </p:cBhvr>
                                    </p:animEffect>
                                  </p:childTnLst>
                                </p:cTn>
                              </p:par>
                              <p:par>
                                <p:cTn id="21" presetID="63" presetClass="path" presetSubtype="0" decel="100000" fill="hold" grpId="1" nodeType="withEffect">
                                  <p:stCondLst>
                                    <p:cond delay="250"/>
                                  </p:stCondLst>
                                  <p:childTnLst>
                                    <p:animMotion origin="layout" path="M -3.33333E-6 4.32099E-6 L 0.04757 4.32099E-6 " pathEditMode="relative" rAng="0" ptsTypes="AA">
                                      <p:cBhvr>
                                        <p:cTn id="22" dur="500" spd="-100000" fill="hold"/>
                                        <p:tgtEl>
                                          <p:spTgt spid="15"/>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8" grpId="1"/>
      <p:bldP spid="23" grpId="0"/>
      <p:bldP spid="23" grpId="1"/>
      <p:bldP spid="15" grpId="0"/>
      <p:bldP spid="1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aphic 190">
            <a:extLst>
              <a:ext uri="{FF2B5EF4-FFF2-40B4-BE49-F238E27FC236}">
                <a16:creationId xmlns:a16="http://schemas.microsoft.com/office/drawing/2014/main" id="{8741A092-4ACC-6847-8E60-B2BBC2B7A07A}"/>
              </a:ext>
            </a:extLst>
          </p:cNvPr>
          <p:cNvGrpSpPr/>
          <p:nvPr/>
        </p:nvGrpSpPr>
        <p:grpSpPr>
          <a:xfrm>
            <a:off x="7745595" y="4900069"/>
            <a:ext cx="1190950" cy="1276452"/>
            <a:chOff x="6982603" y="4250234"/>
            <a:chExt cx="643689" cy="643689"/>
          </a:xfrm>
        </p:grpSpPr>
        <p:sp>
          <p:nvSpPr>
            <p:cNvPr id="84" name="Freeform: Shape 10">
              <a:extLst>
                <a:ext uri="{FF2B5EF4-FFF2-40B4-BE49-F238E27FC236}">
                  <a16:creationId xmlns:a16="http://schemas.microsoft.com/office/drawing/2014/main" id="{898BB94B-F76A-EC40-A1EF-89B5726302D9}"/>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endParaRPr lang="en-US" dirty="0"/>
            </a:p>
          </p:txBody>
        </p:sp>
        <p:sp>
          <p:nvSpPr>
            <p:cNvPr id="85" name="Freeform: Shape 11">
              <a:extLst>
                <a:ext uri="{FF2B5EF4-FFF2-40B4-BE49-F238E27FC236}">
                  <a16:creationId xmlns:a16="http://schemas.microsoft.com/office/drawing/2014/main" id="{3C8ED90A-0DB1-FE42-AB3A-FEA764D36AC0}"/>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rgbClr val="527FFF"/>
              </a:solidFill>
              <a:prstDash val="solid"/>
              <a:round/>
            </a:ln>
          </p:spPr>
          <p:txBody>
            <a:bodyPr rtlCol="0" anchor="ctr"/>
            <a:lstStyle/>
            <a:p>
              <a:endParaRPr lang="en-US" dirty="0"/>
            </a:p>
          </p:txBody>
        </p:sp>
        <p:sp>
          <p:nvSpPr>
            <p:cNvPr id="86" name="Freeform: Shape 12">
              <a:extLst>
                <a:ext uri="{FF2B5EF4-FFF2-40B4-BE49-F238E27FC236}">
                  <a16:creationId xmlns:a16="http://schemas.microsoft.com/office/drawing/2014/main" id="{9DAEA8BB-21E1-8141-9404-545C5A598572}"/>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endParaRPr lang="en-US" dirty="0"/>
            </a:p>
          </p:txBody>
        </p:sp>
        <p:sp>
          <p:nvSpPr>
            <p:cNvPr id="87" name="Freeform: Shape 13">
              <a:extLst>
                <a:ext uri="{FF2B5EF4-FFF2-40B4-BE49-F238E27FC236}">
                  <a16:creationId xmlns:a16="http://schemas.microsoft.com/office/drawing/2014/main" id="{8FEF4470-34D1-EE40-92A6-6EE099D6554D}"/>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527FFF"/>
              </a:solidFill>
              <a:prstDash val="solid"/>
              <a:round/>
            </a:ln>
          </p:spPr>
          <p:txBody>
            <a:bodyPr rtlCol="0" anchor="ctr"/>
            <a:lstStyle/>
            <a:p>
              <a:endParaRPr lang="en-US" dirty="0"/>
            </a:p>
          </p:txBody>
        </p:sp>
        <p:sp>
          <p:nvSpPr>
            <p:cNvPr id="88" name="Freeform: Shape 14">
              <a:extLst>
                <a:ext uri="{FF2B5EF4-FFF2-40B4-BE49-F238E27FC236}">
                  <a16:creationId xmlns:a16="http://schemas.microsoft.com/office/drawing/2014/main" id="{6D8B960E-2B80-F240-B254-643F8812DB87}"/>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endParaRPr lang="en-US" dirty="0"/>
            </a:p>
          </p:txBody>
        </p:sp>
        <p:sp>
          <p:nvSpPr>
            <p:cNvPr id="89" name="Freeform: Shape 15">
              <a:extLst>
                <a:ext uri="{FF2B5EF4-FFF2-40B4-BE49-F238E27FC236}">
                  <a16:creationId xmlns:a16="http://schemas.microsoft.com/office/drawing/2014/main" id="{3C8D03B6-0876-384E-8EB1-F6C53CD1B7D6}"/>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tx1"/>
              </a:solidFill>
              <a:prstDash val="solid"/>
              <a:round/>
            </a:ln>
          </p:spPr>
          <p:txBody>
            <a:bodyPr rtlCol="0" anchor="ctr"/>
            <a:lstStyle/>
            <a:p>
              <a:endParaRPr lang="en-US" dirty="0"/>
            </a:p>
          </p:txBody>
        </p:sp>
        <p:sp>
          <p:nvSpPr>
            <p:cNvPr id="90" name="Freeform: Shape 16">
              <a:extLst>
                <a:ext uri="{FF2B5EF4-FFF2-40B4-BE49-F238E27FC236}">
                  <a16:creationId xmlns:a16="http://schemas.microsoft.com/office/drawing/2014/main" id="{72FD3963-1B19-1848-A2BC-0A9E7AAC2F47}"/>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tx1"/>
              </a:solidFill>
              <a:prstDash val="solid"/>
              <a:round/>
            </a:ln>
          </p:spPr>
          <p:txBody>
            <a:bodyPr rtlCol="0" anchor="ctr"/>
            <a:lstStyle/>
            <a:p>
              <a:endParaRPr lang="en-US" dirty="0"/>
            </a:p>
          </p:txBody>
        </p:sp>
      </p:grpSp>
      <p:sp>
        <p:nvSpPr>
          <p:cNvPr id="82" name="Rectangle 81">
            <a:extLst>
              <a:ext uri="{FF2B5EF4-FFF2-40B4-BE49-F238E27FC236}">
                <a16:creationId xmlns:a16="http://schemas.microsoft.com/office/drawing/2014/main" id="{735F945C-4751-C341-A910-046168EB8428}"/>
              </a:ext>
            </a:extLst>
          </p:cNvPr>
          <p:cNvSpPr/>
          <p:nvPr/>
        </p:nvSpPr>
        <p:spPr>
          <a:xfrm>
            <a:off x="7049506" y="6513858"/>
            <a:ext cx="2343144" cy="383889"/>
          </a:xfrm>
          <a:prstGeom prst="rect">
            <a:avLst/>
          </a:prstGeom>
        </p:spPr>
        <p:txBody>
          <a:bodyPr wrap="square" anchor="t" anchorCtr="0">
            <a:noAutofit/>
          </a:bodyPr>
          <a:lstStyle/>
          <a:p>
            <a:pPr algn="ctr">
              <a:spcBef>
                <a:spcPct val="20000"/>
              </a:spcBef>
            </a:pPr>
            <a:r>
              <a:rPr lang="en-US" sz="2400" b="1" dirty="0">
                <a:solidFill>
                  <a:schemeClr val="accent2"/>
                </a:solidFill>
              </a:rPr>
              <a:t>Automate security analysis</a:t>
            </a:r>
          </a:p>
        </p:txBody>
      </p:sp>
      <p:grpSp>
        <p:nvGrpSpPr>
          <p:cNvPr id="92" name="Graphic 286">
            <a:extLst>
              <a:ext uri="{FF2B5EF4-FFF2-40B4-BE49-F238E27FC236}">
                <a16:creationId xmlns:a16="http://schemas.microsoft.com/office/drawing/2014/main" id="{86596684-6847-894E-9E7A-AB0B7F03F186}"/>
              </a:ext>
            </a:extLst>
          </p:cNvPr>
          <p:cNvGrpSpPr/>
          <p:nvPr/>
        </p:nvGrpSpPr>
        <p:grpSpPr>
          <a:xfrm>
            <a:off x="5581037" y="4979061"/>
            <a:ext cx="1229128" cy="927562"/>
            <a:chOff x="357820" y="2375315"/>
            <a:chExt cx="557756" cy="386213"/>
          </a:xfrm>
        </p:grpSpPr>
        <p:sp>
          <p:nvSpPr>
            <p:cNvPr id="95" name="Freeform: Shape 27">
              <a:extLst>
                <a:ext uri="{FF2B5EF4-FFF2-40B4-BE49-F238E27FC236}">
                  <a16:creationId xmlns:a16="http://schemas.microsoft.com/office/drawing/2014/main" id="{395AB0BA-4D1C-5846-A51A-4272347130A8}"/>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9050" cap="flat">
              <a:solidFill>
                <a:srgbClr val="527FFF"/>
              </a:solidFill>
              <a:custDash>
                <a:ds d="300000" sp="450000"/>
              </a:custDash>
              <a:round/>
            </a:ln>
          </p:spPr>
          <p:txBody>
            <a:bodyPr rtlCol="0" anchor="ctr"/>
            <a:lstStyle/>
            <a:p>
              <a:endParaRPr lang="en-US" dirty="0"/>
            </a:p>
          </p:txBody>
        </p:sp>
        <p:sp>
          <p:nvSpPr>
            <p:cNvPr id="96" name="Freeform: Shape 28">
              <a:extLst>
                <a:ext uri="{FF2B5EF4-FFF2-40B4-BE49-F238E27FC236}">
                  <a16:creationId xmlns:a16="http://schemas.microsoft.com/office/drawing/2014/main" id="{B64F40C2-CDA0-F243-A742-48725BF58130}"/>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9050" cap="flat">
              <a:solidFill>
                <a:srgbClr val="527FFF"/>
              </a:solidFill>
              <a:custDash>
                <a:ds d="300000" sp="450000"/>
              </a:custDash>
              <a:round/>
            </a:ln>
          </p:spPr>
          <p:txBody>
            <a:bodyPr rtlCol="0" anchor="ctr"/>
            <a:lstStyle/>
            <a:p>
              <a:endParaRPr lang="en-US" dirty="0"/>
            </a:p>
          </p:txBody>
        </p:sp>
        <p:sp>
          <p:nvSpPr>
            <p:cNvPr id="97" name="Freeform: Shape 29">
              <a:extLst>
                <a:ext uri="{FF2B5EF4-FFF2-40B4-BE49-F238E27FC236}">
                  <a16:creationId xmlns:a16="http://schemas.microsoft.com/office/drawing/2014/main" id="{260B60DE-94FF-F446-81AD-75D32A610906}"/>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9050" cap="flat">
              <a:solidFill>
                <a:srgbClr val="527FFF"/>
              </a:solidFill>
              <a:prstDash val="solid"/>
              <a:round/>
            </a:ln>
          </p:spPr>
          <p:txBody>
            <a:bodyPr rtlCol="0" anchor="ctr"/>
            <a:lstStyle/>
            <a:p>
              <a:endParaRPr lang="en-US" dirty="0"/>
            </a:p>
          </p:txBody>
        </p:sp>
        <p:sp>
          <p:nvSpPr>
            <p:cNvPr id="98" name="Freeform: Shape 30">
              <a:extLst>
                <a:ext uri="{FF2B5EF4-FFF2-40B4-BE49-F238E27FC236}">
                  <a16:creationId xmlns:a16="http://schemas.microsoft.com/office/drawing/2014/main" id="{9089051F-3A67-AC4F-B667-35E3659EF5DE}"/>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9050" cap="flat">
              <a:solidFill>
                <a:srgbClr val="527FFF"/>
              </a:solidFill>
              <a:prstDash val="solid"/>
              <a:round/>
            </a:ln>
          </p:spPr>
          <p:txBody>
            <a:bodyPr rtlCol="0" anchor="ctr"/>
            <a:lstStyle/>
            <a:p>
              <a:endParaRPr lang="en-US" dirty="0"/>
            </a:p>
          </p:txBody>
        </p:sp>
        <p:sp>
          <p:nvSpPr>
            <p:cNvPr id="99" name="Freeform: Shape 31">
              <a:extLst>
                <a:ext uri="{FF2B5EF4-FFF2-40B4-BE49-F238E27FC236}">
                  <a16:creationId xmlns:a16="http://schemas.microsoft.com/office/drawing/2014/main" id="{CE2268CF-480B-F449-AC7A-B1FB191E0CF3}"/>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rgbClr val="232F3E"/>
              </a:solidFill>
              <a:prstDash val="solid"/>
              <a:round/>
            </a:ln>
          </p:spPr>
          <p:txBody>
            <a:bodyPr rtlCol="0" anchor="ctr"/>
            <a:lstStyle/>
            <a:p>
              <a:endParaRPr lang="en-US" dirty="0"/>
            </a:p>
          </p:txBody>
        </p:sp>
        <p:sp>
          <p:nvSpPr>
            <p:cNvPr id="100" name="Freeform: Shape 32">
              <a:extLst>
                <a:ext uri="{FF2B5EF4-FFF2-40B4-BE49-F238E27FC236}">
                  <a16:creationId xmlns:a16="http://schemas.microsoft.com/office/drawing/2014/main" id="{1CCB0F1A-4835-924B-A40D-6CE9D887672B}"/>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9050" cap="flat">
              <a:solidFill>
                <a:schemeClr val="tx1"/>
              </a:solidFill>
              <a:prstDash val="solid"/>
              <a:round/>
            </a:ln>
          </p:spPr>
          <p:txBody>
            <a:bodyPr rtlCol="0" anchor="ctr"/>
            <a:lstStyle/>
            <a:p>
              <a:endParaRPr lang="en-US" dirty="0"/>
            </a:p>
          </p:txBody>
        </p:sp>
      </p:grpSp>
      <p:grpSp>
        <p:nvGrpSpPr>
          <p:cNvPr id="103" name="Graphic 24">
            <a:extLst>
              <a:ext uri="{FF2B5EF4-FFF2-40B4-BE49-F238E27FC236}">
                <a16:creationId xmlns:a16="http://schemas.microsoft.com/office/drawing/2014/main" id="{F530FC97-718E-2740-AD60-372EBD1AEE16}"/>
              </a:ext>
            </a:extLst>
          </p:cNvPr>
          <p:cNvGrpSpPr/>
          <p:nvPr/>
        </p:nvGrpSpPr>
        <p:grpSpPr>
          <a:xfrm>
            <a:off x="3162819" y="4944741"/>
            <a:ext cx="1382248" cy="1309481"/>
            <a:chOff x="6027312" y="3570411"/>
            <a:chExt cx="643689" cy="643689"/>
          </a:xfrm>
        </p:grpSpPr>
        <p:sp>
          <p:nvSpPr>
            <p:cNvPr id="106" name="Freeform: Shape 18">
              <a:extLst>
                <a:ext uri="{FF2B5EF4-FFF2-40B4-BE49-F238E27FC236}">
                  <a16:creationId xmlns:a16="http://schemas.microsoft.com/office/drawing/2014/main" id="{F0CDBE86-B0E2-2945-B70A-CB9E40C2BCB4}"/>
                </a:ext>
              </a:extLst>
            </p:cNvPr>
            <p:cNvSpPr/>
            <p:nvPr/>
          </p:nvSpPr>
          <p:spPr>
            <a:xfrm>
              <a:off x="6195637" y="3917359"/>
              <a:ext cx="93335" cy="9655"/>
            </a:xfrm>
            <a:custGeom>
              <a:avLst/>
              <a:gdLst>
                <a:gd name="connsiteX0" fmla="*/ 4828 w 93334"/>
                <a:gd name="connsiteY0" fmla="*/ 4828 h 9655"/>
                <a:gd name="connsiteX1" fmla="*/ 89151 w 93334"/>
                <a:gd name="connsiteY1" fmla="*/ 4828 h 9655"/>
              </a:gdLst>
              <a:ahLst/>
              <a:cxnLst>
                <a:cxn ang="0">
                  <a:pos x="connsiteX0" y="connsiteY0"/>
                </a:cxn>
                <a:cxn ang="0">
                  <a:pos x="connsiteX1" y="connsiteY1"/>
                </a:cxn>
              </a:cxnLst>
              <a:rect l="l" t="t" r="r" b="b"/>
              <a:pathLst>
                <a:path w="93334" h="9655">
                  <a:moveTo>
                    <a:pt x="4828" y="4828"/>
                  </a:moveTo>
                  <a:lnTo>
                    <a:pt x="89151" y="4828"/>
                  </a:lnTo>
                </a:path>
              </a:pathLst>
            </a:custGeom>
            <a:noFill/>
            <a:ln w="19050" cap="flat">
              <a:solidFill>
                <a:srgbClr val="527FFF"/>
              </a:solidFill>
              <a:prstDash val="solid"/>
              <a:round/>
            </a:ln>
          </p:spPr>
          <p:txBody>
            <a:bodyPr rtlCol="0" anchor="ctr"/>
            <a:lstStyle/>
            <a:p>
              <a:endParaRPr lang="en-US" dirty="0"/>
            </a:p>
          </p:txBody>
        </p:sp>
        <p:sp>
          <p:nvSpPr>
            <p:cNvPr id="107" name="Freeform: Shape 19">
              <a:extLst>
                <a:ext uri="{FF2B5EF4-FFF2-40B4-BE49-F238E27FC236}">
                  <a16:creationId xmlns:a16="http://schemas.microsoft.com/office/drawing/2014/main" id="{CECDF024-9954-334E-BC7D-EFAA3A67C613}"/>
                </a:ext>
              </a:extLst>
            </p:cNvPr>
            <p:cNvSpPr/>
            <p:nvPr/>
          </p:nvSpPr>
          <p:spPr>
            <a:xfrm>
              <a:off x="6123865" y="3690874"/>
              <a:ext cx="447364" cy="286442"/>
            </a:xfrm>
            <a:custGeom>
              <a:avLst/>
              <a:gdLst>
                <a:gd name="connsiteX0" fmla="*/ 170256 w 447363"/>
                <a:gd name="connsiteY0" fmla="*/ 284739 h 286441"/>
                <a:gd name="connsiteX1" fmla="*/ 69197 w 447363"/>
                <a:gd name="connsiteY1" fmla="*/ 284739 h 286441"/>
                <a:gd name="connsiteX2" fmla="*/ 45380 w 447363"/>
                <a:gd name="connsiteY2" fmla="*/ 277980 h 286441"/>
                <a:gd name="connsiteX3" fmla="*/ 4828 w 447363"/>
                <a:gd name="connsiteY3" fmla="*/ 205243 h 286441"/>
                <a:gd name="connsiteX4" fmla="*/ 65334 w 447363"/>
                <a:gd name="connsiteY4" fmla="*/ 128644 h 286441"/>
                <a:gd name="connsiteX5" fmla="*/ 65334 w 447363"/>
                <a:gd name="connsiteY5" fmla="*/ 128644 h 286441"/>
                <a:gd name="connsiteX6" fmla="*/ 64369 w 447363"/>
                <a:gd name="connsiteY6" fmla="*/ 115127 h 286441"/>
                <a:gd name="connsiteX7" fmla="*/ 130669 w 447363"/>
                <a:gd name="connsiteY7" fmla="*/ 14390 h 286441"/>
                <a:gd name="connsiteX8" fmla="*/ 256510 w 447363"/>
                <a:gd name="connsiteY8" fmla="*/ 38850 h 286441"/>
                <a:gd name="connsiteX9" fmla="*/ 287407 w 447363"/>
                <a:gd name="connsiteY9" fmla="*/ 88414 h 286441"/>
                <a:gd name="connsiteX10" fmla="*/ 324419 w 447363"/>
                <a:gd name="connsiteY10" fmla="*/ 69425 h 286441"/>
                <a:gd name="connsiteX11" fmla="*/ 373983 w 447363"/>
                <a:gd name="connsiteY11" fmla="*/ 126391 h 286441"/>
                <a:gd name="connsiteX12" fmla="*/ 373661 w 447363"/>
                <a:gd name="connsiteY12" fmla="*/ 127357 h 286441"/>
                <a:gd name="connsiteX13" fmla="*/ 445111 w 447363"/>
                <a:gd name="connsiteY13" fmla="*/ 205887 h 286441"/>
                <a:gd name="connsiteX14" fmla="*/ 395225 w 447363"/>
                <a:gd name="connsiteY14" fmla="*/ 279268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363" h="286441">
                  <a:moveTo>
                    <a:pt x="170256" y="284739"/>
                  </a:moveTo>
                  <a:lnTo>
                    <a:pt x="69197" y="284739"/>
                  </a:lnTo>
                  <a:cubicBezTo>
                    <a:pt x="60829" y="284739"/>
                    <a:pt x="52461" y="282486"/>
                    <a:pt x="45380" y="277980"/>
                  </a:cubicBezTo>
                  <a:cubicBezTo>
                    <a:pt x="29288" y="268003"/>
                    <a:pt x="4828" y="246439"/>
                    <a:pt x="4828" y="205243"/>
                  </a:cubicBezTo>
                  <a:cubicBezTo>
                    <a:pt x="4828" y="156967"/>
                    <a:pt x="37012" y="135725"/>
                    <a:pt x="65334" y="128644"/>
                  </a:cubicBezTo>
                  <a:lnTo>
                    <a:pt x="65334" y="128644"/>
                  </a:lnTo>
                  <a:cubicBezTo>
                    <a:pt x="64691" y="124139"/>
                    <a:pt x="64369" y="119633"/>
                    <a:pt x="64369" y="115127"/>
                  </a:cubicBezTo>
                  <a:cubicBezTo>
                    <a:pt x="64369" y="75862"/>
                    <a:pt x="91404" y="30482"/>
                    <a:pt x="130669" y="14390"/>
                  </a:cubicBezTo>
                  <a:cubicBezTo>
                    <a:pt x="180555" y="-6530"/>
                    <a:pt x="226257" y="9240"/>
                    <a:pt x="256510" y="38850"/>
                  </a:cubicBezTo>
                  <a:cubicBezTo>
                    <a:pt x="270349" y="52689"/>
                    <a:pt x="280648" y="69747"/>
                    <a:pt x="287407" y="88414"/>
                  </a:cubicBezTo>
                  <a:cubicBezTo>
                    <a:pt x="296741" y="75862"/>
                    <a:pt x="310580" y="69425"/>
                    <a:pt x="324419" y="69425"/>
                  </a:cubicBezTo>
                  <a:cubicBezTo>
                    <a:pt x="347914" y="69425"/>
                    <a:pt x="371409" y="88092"/>
                    <a:pt x="373983" y="126391"/>
                  </a:cubicBezTo>
                  <a:lnTo>
                    <a:pt x="373661" y="127357"/>
                  </a:lnTo>
                  <a:cubicBezTo>
                    <a:pt x="399731" y="131541"/>
                    <a:pt x="445111" y="149564"/>
                    <a:pt x="445111" y="205887"/>
                  </a:cubicBezTo>
                  <a:cubicBezTo>
                    <a:pt x="445111" y="251267"/>
                    <a:pt x="416789" y="270900"/>
                    <a:pt x="395225" y="279268"/>
                  </a:cubicBezTo>
                </a:path>
              </a:pathLst>
            </a:custGeom>
            <a:noFill/>
            <a:ln w="19050" cap="flat">
              <a:solidFill>
                <a:schemeClr val="tx1"/>
              </a:solidFill>
              <a:prstDash val="solid"/>
              <a:round/>
            </a:ln>
          </p:spPr>
          <p:txBody>
            <a:bodyPr rtlCol="0" anchor="ctr"/>
            <a:lstStyle/>
            <a:p>
              <a:endParaRPr lang="en-US" dirty="0"/>
            </a:p>
          </p:txBody>
        </p:sp>
        <p:sp>
          <p:nvSpPr>
            <p:cNvPr id="108" name="Freeform: Shape 20">
              <a:extLst>
                <a:ext uri="{FF2B5EF4-FFF2-40B4-BE49-F238E27FC236}">
                  <a16:creationId xmlns:a16="http://schemas.microsoft.com/office/drawing/2014/main" id="{5A733139-C42D-A34A-A62E-B4C71B18053A}"/>
                </a:ext>
              </a:extLst>
            </p:cNvPr>
            <p:cNvSpPr/>
            <p:nvPr/>
          </p:nvSpPr>
          <p:spPr>
            <a:xfrm>
              <a:off x="6320512" y="3845266"/>
              <a:ext cx="186670" cy="186670"/>
            </a:xfrm>
            <a:custGeom>
              <a:avLst/>
              <a:gdLst>
                <a:gd name="connsiteX0" fmla="*/ 183773 w 186669"/>
                <a:gd name="connsiteY0" fmla="*/ 94300 h 186669"/>
                <a:gd name="connsiteX1" fmla="*/ 94300 w 186669"/>
                <a:gd name="connsiteY1" fmla="*/ 183773 h 186669"/>
                <a:gd name="connsiteX2" fmla="*/ 4828 w 186669"/>
                <a:gd name="connsiteY2" fmla="*/ 94300 h 186669"/>
                <a:gd name="connsiteX3" fmla="*/ 94300 w 186669"/>
                <a:gd name="connsiteY3" fmla="*/ 4828 h 186669"/>
                <a:gd name="connsiteX4" fmla="*/ 183773 w 186669"/>
                <a:gd name="connsiteY4" fmla="*/ 94300 h 1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69" h="186669">
                  <a:moveTo>
                    <a:pt x="183773" y="94300"/>
                  </a:moveTo>
                  <a:cubicBezTo>
                    <a:pt x="183773" y="143715"/>
                    <a:pt x="143715" y="183773"/>
                    <a:pt x="94300" y="183773"/>
                  </a:cubicBezTo>
                  <a:cubicBezTo>
                    <a:pt x="44886" y="183773"/>
                    <a:pt x="4828" y="143715"/>
                    <a:pt x="4828" y="94300"/>
                  </a:cubicBezTo>
                  <a:cubicBezTo>
                    <a:pt x="4828" y="44886"/>
                    <a:pt x="44886" y="4828"/>
                    <a:pt x="94300" y="4828"/>
                  </a:cubicBezTo>
                  <a:cubicBezTo>
                    <a:pt x="143715" y="4828"/>
                    <a:pt x="183773" y="44886"/>
                    <a:pt x="183773" y="94300"/>
                  </a:cubicBezTo>
                  <a:close/>
                </a:path>
              </a:pathLst>
            </a:custGeom>
            <a:noFill/>
            <a:ln w="19050" cap="flat">
              <a:solidFill>
                <a:schemeClr val="tx1"/>
              </a:solidFill>
              <a:prstDash val="solid"/>
              <a:round/>
            </a:ln>
          </p:spPr>
          <p:txBody>
            <a:bodyPr rtlCol="0" anchor="ctr"/>
            <a:lstStyle/>
            <a:p>
              <a:endParaRPr lang="en-US" dirty="0"/>
            </a:p>
          </p:txBody>
        </p:sp>
        <p:sp>
          <p:nvSpPr>
            <p:cNvPr id="109" name="Freeform: Shape 21">
              <a:extLst>
                <a:ext uri="{FF2B5EF4-FFF2-40B4-BE49-F238E27FC236}">
                  <a16:creationId xmlns:a16="http://schemas.microsoft.com/office/drawing/2014/main" id="{17777814-B077-0A4E-A420-3EB0636DD6D9}"/>
                </a:ext>
              </a:extLst>
            </p:cNvPr>
            <p:cNvSpPr/>
            <p:nvPr/>
          </p:nvSpPr>
          <p:spPr>
            <a:xfrm>
              <a:off x="6458262" y="3977222"/>
              <a:ext cx="112646" cy="115864"/>
            </a:xfrm>
            <a:custGeom>
              <a:avLst/>
              <a:gdLst>
                <a:gd name="connsiteX0" fmla="*/ 36368 w 112645"/>
                <a:gd name="connsiteY0" fmla="*/ 4828 h 115864"/>
                <a:gd name="connsiteX1" fmla="*/ 103956 w 112645"/>
                <a:gd name="connsiteY1" fmla="*/ 72737 h 115864"/>
                <a:gd name="connsiteX2" fmla="*/ 103634 w 112645"/>
                <a:gd name="connsiteY2" fmla="*/ 104921 h 115864"/>
                <a:gd name="connsiteX3" fmla="*/ 103634 w 112645"/>
                <a:gd name="connsiteY3" fmla="*/ 104921 h 115864"/>
                <a:gd name="connsiteX4" fmla="*/ 71450 w 112645"/>
                <a:gd name="connsiteY4" fmla="*/ 105243 h 115864"/>
                <a:gd name="connsiteX5" fmla="*/ 4828 w 112645"/>
                <a:gd name="connsiteY5" fmla="*/ 38621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45" h="115864">
                  <a:moveTo>
                    <a:pt x="36368" y="4828"/>
                  </a:moveTo>
                  <a:lnTo>
                    <a:pt x="103956" y="72737"/>
                  </a:lnTo>
                  <a:cubicBezTo>
                    <a:pt x="112646" y="81427"/>
                    <a:pt x="112646" y="95910"/>
                    <a:pt x="103634" y="104921"/>
                  </a:cubicBezTo>
                  <a:lnTo>
                    <a:pt x="103634" y="104921"/>
                  </a:lnTo>
                  <a:cubicBezTo>
                    <a:pt x="94622" y="113933"/>
                    <a:pt x="80139" y="114255"/>
                    <a:pt x="71450" y="105243"/>
                  </a:cubicBezTo>
                  <a:lnTo>
                    <a:pt x="4828" y="38621"/>
                  </a:lnTo>
                </a:path>
              </a:pathLst>
            </a:custGeom>
            <a:noFill/>
            <a:ln w="19050" cap="flat">
              <a:solidFill>
                <a:schemeClr val="tx1"/>
              </a:solidFill>
              <a:prstDash val="solid"/>
              <a:round/>
            </a:ln>
          </p:spPr>
          <p:txBody>
            <a:bodyPr rtlCol="0" anchor="ctr"/>
            <a:lstStyle/>
            <a:p>
              <a:endParaRPr lang="en-US" dirty="0"/>
            </a:p>
          </p:txBody>
        </p:sp>
        <p:sp>
          <p:nvSpPr>
            <p:cNvPr id="110" name="Freeform: Shape 22">
              <a:extLst>
                <a:ext uri="{FF2B5EF4-FFF2-40B4-BE49-F238E27FC236}">
                  <a16:creationId xmlns:a16="http://schemas.microsoft.com/office/drawing/2014/main" id="{8E7BC142-D3C9-584D-BE23-09C6E903EC35}"/>
                </a:ext>
              </a:extLst>
            </p:cNvPr>
            <p:cNvSpPr/>
            <p:nvPr/>
          </p:nvSpPr>
          <p:spPr>
            <a:xfrm>
              <a:off x="6171820" y="3881635"/>
              <a:ext cx="90116" cy="9655"/>
            </a:xfrm>
            <a:custGeom>
              <a:avLst/>
              <a:gdLst>
                <a:gd name="connsiteX0" fmla="*/ 4828 w 90116"/>
                <a:gd name="connsiteY0" fmla="*/ 4828 h 9655"/>
                <a:gd name="connsiteX1" fmla="*/ 87542 w 90116"/>
                <a:gd name="connsiteY1" fmla="*/ 4828 h 9655"/>
              </a:gdLst>
              <a:ahLst/>
              <a:cxnLst>
                <a:cxn ang="0">
                  <a:pos x="connsiteX0" y="connsiteY0"/>
                </a:cxn>
                <a:cxn ang="0">
                  <a:pos x="connsiteX1" y="connsiteY1"/>
                </a:cxn>
              </a:cxnLst>
              <a:rect l="l" t="t" r="r" b="b"/>
              <a:pathLst>
                <a:path w="90116" h="9655">
                  <a:moveTo>
                    <a:pt x="4828" y="4828"/>
                  </a:moveTo>
                  <a:lnTo>
                    <a:pt x="87542" y="4828"/>
                  </a:lnTo>
                </a:path>
              </a:pathLst>
            </a:custGeom>
            <a:noFill/>
            <a:ln w="19050" cap="flat">
              <a:solidFill>
                <a:srgbClr val="527FFF"/>
              </a:solidFill>
              <a:prstDash val="solid"/>
              <a:round/>
            </a:ln>
          </p:spPr>
          <p:txBody>
            <a:bodyPr rtlCol="0" anchor="ctr"/>
            <a:lstStyle/>
            <a:p>
              <a:endParaRPr lang="en-US" dirty="0"/>
            </a:p>
          </p:txBody>
        </p:sp>
        <p:sp>
          <p:nvSpPr>
            <p:cNvPr id="111" name="Freeform: Shape 23">
              <a:extLst>
                <a:ext uri="{FF2B5EF4-FFF2-40B4-BE49-F238E27FC236}">
                  <a16:creationId xmlns:a16="http://schemas.microsoft.com/office/drawing/2014/main" id="{71A86BA0-BD26-794E-A3E8-68FAB7ACE92F}"/>
                </a:ext>
              </a:extLst>
            </p:cNvPr>
            <p:cNvSpPr/>
            <p:nvPr/>
          </p:nvSpPr>
          <p:spPr>
            <a:xfrm>
              <a:off x="6273201" y="3881635"/>
              <a:ext cx="38621" cy="9655"/>
            </a:xfrm>
            <a:custGeom>
              <a:avLst/>
              <a:gdLst>
                <a:gd name="connsiteX0" fmla="*/ 4828 w 38621"/>
                <a:gd name="connsiteY0" fmla="*/ 4828 h 9655"/>
                <a:gd name="connsiteX1" fmla="*/ 35081 w 38621"/>
                <a:gd name="connsiteY1" fmla="*/ 4828 h 9655"/>
              </a:gdLst>
              <a:ahLst/>
              <a:cxnLst>
                <a:cxn ang="0">
                  <a:pos x="connsiteX0" y="connsiteY0"/>
                </a:cxn>
                <a:cxn ang="0">
                  <a:pos x="connsiteX1" y="connsiteY1"/>
                </a:cxn>
              </a:cxnLst>
              <a:rect l="l" t="t" r="r" b="b"/>
              <a:pathLst>
                <a:path w="38621" h="9655">
                  <a:moveTo>
                    <a:pt x="4828" y="4828"/>
                  </a:moveTo>
                  <a:lnTo>
                    <a:pt x="35081" y="4828"/>
                  </a:lnTo>
                </a:path>
              </a:pathLst>
            </a:custGeom>
            <a:noFill/>
            <a:ln w="19050" cap="flat">
              <a:solidFill>
                <a:srgbClr val="527FFF"/>
              </a:solidFill>
              <a:prstDash val="solid"/>
              <a:round/>
            </a:ln>
          </p:spPr>
          <p:txBody>
            <a:bodyPr rtlCol="0" anchor="ctr"/>
            <a:lstStyle/>
            <a:p>
              <a:endParaRPr lang="en-US" dirty="0"/>
            </a:p>
          </p:txBody>
        </p:sp>
        <p:sp>
          <p:nvSpPr>
            <p:cNvPr id="112" name="Freeform: Shape 24">
              <a:extLst>
                <a:ext uri="{FF2B5EF4-FFF2-40B4-BE49-F238E27FC236}">
                  <a16:creationId xmlns:a16="http://schemas.microsoft.com/office/drawing/2014/main" id="{B160020F-4BA2-804E-9AA1-FDD2A3E0D787}"/>
                </a:ext>
              </a:extLst>
            </p:cNvPr>
            <p:cNvSpPr/>
            <p:nvPr/>
          </p:nvSpPr>
          <p:spPr>
            <a:xfrm>
              <a:off x="6225568" y="3845910"/>
              <a:ext cx="115864" cy="9655"/>
            </a:xfrm>
            <a:custGeom>
              <a:avLst/>
              <a:gdLst>
                <a:gd name="connsiteX0" fmla="*/ 4828 w 115864"/>
                <a:gd name="connsiteY0" fmla="*/ 4828 h 9655"/>
                <a:gd name="connsiteX1" fmla="*/ 112967 w 115864"/>
                <a:gd name="connsiteY1" fmla="*/ 4828 h 9655"/>
              </a:gdLst>
              <a:ahLst/>
              <a:cxnLst>
                <a:cxn ang="0">
                  <a:pos x="connsiteX0" y="connsiteY0"/>
                </a:cxn>
                <a:cxn ang="0">
                  <a:pos x="connsiteX1" y="connsiteY1"/>
                </a:cxn>
              </a:cxnLst>
              <a:rect l="l" t="t" r="r" b="b"/>
              <a:pathLst>
                <a:path w="115864" h="9655">
                  <a:moveTo>
                    <a:pt x="4828" y="4828"/>
                  </a:moveTo>
                  <a:lnTo>
                    <a:pt x="112967" y="4828"/>
                  </a:lnTo>
                </a:path>
              </a:pathLst>
            </a:custGeom>
            <a:noFill/>
            <a:ln w="19050" cap="flat">
              <a:solidFill>
                <a:srgbClr val="527FFF"/>
              </a:solidFill>
              <a:prstDash val="solid"/>
              <a:round/>
            </a:ln>
          </p:spPr>
          <p:txBody>
            <a:bodyPr rtlCol="0" anchor="ctr"/>
            <a:lstStyle/>
            <a:p>
              <a:endParaRPr lang="en-US" dirty="0"/>
            </a:p>
          </p:txBody>
        </p:sp>
        <p:sp>
          <p:nvSpPr>
            <p:cNvPr id="113" name="Freeform: Shape 25">
              <a:extLst>
                <a:ext uri="{FF2B5EF4-FFF2-40B4-BE49-F238E27FC236}">
                  <a16:creationId xmlns:a16="http://schemas.microsoft.com/office/drawing/2014/main" id="{40F6A12D-8A6E-AF4E-940C-F542F7869C96}"/>
                </a:ext>
              </a:extLst>
            </p:cNvPr>
            <p:cNvSpPr/>
            <p:nvPr/>
          </p:nvSpPr>
          <p:spPr>
            <a:xfrm>
              <a:off x="6339179" y="3880669"/>
              <a:ext cx="141612" cy="109427"/>
            </a:xfrm>
            <a:custGeom>
              <a:avLst/>
              <a:gdLst>
                <a:gd name="connsiteX0" fmla="*/ 4828 w 141611"/>
                <a:gd name="connsiteY0" fmla="*/ 65334 h 109427"/>
                <a:gd name="connsiteX1" fmla="*/ 26713 w 141611"/>
                <a:gd name="connsiteY1" fmla="*/ 65334 h 109427"/>
                <a:gd name="connsiteX2" fmla="*/ 42805 w 141611"/>
                <a:gd name="connsiteY2" fmla="*/ 27679 h 109427"/>
                <a:gd name="connsiteX3" fmla="*/ 69840 w 141611"/>
                <a:gd name="connsiteY3" fmla="*/ 106209 h 109427"/>
                <a:gd name="connsiteX4" fmla="*/ 96232 w 141611"/>
                <a:gd name="connsiteY4" fmla="*/ 4828 h 109427"/>
                <a:gd name="connsiteX5" fmla="*/ 115220 w 141611"/>
                <a:gd name="connsiteY5" fmla="*/ 65334 h 109427"/>
                <a:gd name="connsiteX6" fmla="*/ 137749 w 141611"/>
                <a:gd name="connsiteY6" fmla="*/ 65334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11" h="109427">
                  <a:moveTo>
                    <a:pt x="4828" y="65334"/>
                  </a:moveTo>
                  <a:lnTo>
                    <a:pt x="26713" y="65334"/>
                  </a:lnTo>
                  <a:lnTo>
                    <a:pt x="42805" y="27679"/>
                  </a:lnTo>
                  <a:lnTo>
                    <a:pt x="69840" y="106209"/>
                  </a:lnTo>
                  <a:lnTo>
                    <a:pt x="96232" y="4828"/>
                  </a:lnTo>
                  <a:lnTo>
                    <a:pt x="115220" y="65334"/>
                  </a:lnTo>
                  <a:lnTo>
                    <a:pt x="137749" y="65334"/>
                  </a:lnTo>
                </a:path>
              </a:pathLst>
            </a:custGeom>
            <a:noFill/>
            <a:ln w="19050" cap="flat">
              <a:solidFill>
                <a:srgbClr val="527FFF"/>
              </a:solidFill>
              <a:prstDash val="solid"/>
              <a:round/>
            </a:ln>
          </p:spPr>
          <p:txBody>
            <a:bodyPr rtlCol="0" anchor="ctr"/>
            <a:lstStyle/>
            <a:p>
              <a:endParaRPr lang="en-US" dirty="0"/>
            </a:p>
          </p:txBody>
        </p:sp>
      </p:grpSp>
      <p:grpSp>
        <p:nvGrpSpPr>
          <p:cNvPr id="142" name="Graphic 238">
            <a:extLst>
              <a:ext uri="{FF2B5EF4-FFF2-40B4-BE49-F238E27FC236}">
                <a16:creationId xmlns:a16="http://schemas.microsoft.com/office/drawing/2014/main" id="{E2072F28-CBF1-8D4E-B8DD-90B99999511B}"/>
              </a:ext>
            </a:extLst>
          </p:cNvPr>
          <p:cNvGrpSpPr/>
          <p:nvPr/>
        </p:nvGrpSpPr>
        <p:grpSpPr>
          <a:xfrm>
            <a:off x="902906" y="4819941"/>
            <a:ext cx="1274157" cy="1338553"/>
            <a:chOff x="5354295" y="322847"/>
            <a:chExt cx="643689" cy="643689"/>
          </a:xfrm>
        </p:grpSpPr>
        <p:sp>
          <p:nvSpPr>
            <p:cNvPr id="143" name="Freeform: Shape 11">
              <a:extLst>
                <a:ext uri="{FF2B5EF4-FFF2-40B4-BE49-F238E27FC236}">
                  <a16:creationId xmlns:a16="http://schemas.microsoft.com/office/drawing/2014/main" id="{D6A4619F-8F47-CE40-920B-F6ED138ECFE9}"/>
                </a:ext>
              </a:extLst>
            </p:cNvPr>
            <p:cNvSpPr/>
            <p:nvPr/>
          </p:nvSpPr>
          <p:spPr>
            <a:xfrm>
              <a:off x="5752739" y="687819"/>
              <a:ext cx="41840" cy="41840"/>
            </a:xfrm>
            <a:custGeom>
              <a:avLst/>
              <a:gdLst>
                <a:gd name="connsiteX0" fmla="*/ 4828 w 41839"/>
                <a:gd name="connsiteY0" fmla="*/ 38943 h 41839"/>
                <a:gd name="connsiteX1" fmla="*/ 38621 w 41839"/>
                <a:gd name="connsiteY1" fmla="*/ 28000 h 41839"/>
                <a:gd name="connsiteX2" fmla="*/ 14805 w 41839"/>
                <a:gd name="connsiteY2" fmla="*/ 4828 h 41839"/>
                <a:gd name="connsiteX3" fmla="*/ 4828 w 41839"/>
                <a:gd name="connsiteY3" fmla="*/ 38943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38943"/>
                  </a:moveTo>
                  <a:cubicBezTo>
                    <a:pt x="4828" y="38943"/>
                    <a:pt x="31863" y="30253"/>
                    <a:pt x="38621" y="28000"/>
                  </a:cubicBezTo>
                  <a:lnTo>
                    <a:pt x="14805" y="4828"/>
                  </a:lnTo>
                  <a:lnTo>
                    <a:pt x="4828" y="38943"/>
                  </a:lnTo>
                  <a:close/>
                </a:path>
              </a:pathLst>
            </a:custGeom>
            <a:noFill/>
            <a:ln w="28575" cap="flat">
              <a:solidFill>
                <a:schemeClr val="accent3"/>
              </a:solidFill>
              <a:prstDash val="solid"/>
              <a:round/>
            </a:ln>
          </p:spPr>
          <p:txBody>
            <a:bodyPr rtlCol="0" anchor="ctr"/>
            <a:lstStyle/>
            <a:p>
              <a:endParaRPr lang="en-US" dirty="0"/>
            </a:p>
          </p:txBody>
        </p:sp>
        <p:sp>
          <p:nvSpPr>
            <p:cNvPr id="144" name="Freeform: Shape 12">
              <a:extLst>
                <a:ext uri="{FF2B5EF4-FFF2-40B4-BE49-F238E27FC236}">
                  <a16:creationId xmlns:a16="http://schemas.microsoft.com/office/drawing/2014/main" id="{F2E673DE-D259-8B41-8493-35E41B0F4FD5}"/>
                </a:ext>
              </a:extLst>
            </p:cNvPr>
            <p:cNvSpPr/>
            <p:nvPr/>
          </p:nvSpPr>
          <p:spPr>
            <a:xfrm>
              <a:off x="5763038" y="523034"/>
              <a:ext cx="193107" cy="196325"/>
            </a:xfrm>
            <a:custGeom>
              <a:avLst/>
              <a:gdLst>
                <a:gd name="connsiteX0" fmla="*/ 5150 w 193106"/>
                <a:gd name="connsiteY0" fmla="*/ 168003 h 196325"/>
                <a:gd name="connsiteX1" fmla="*/ 4828 w 193106"/>
                <a:gd name="connsiteY1" fmla="*/ 169612 h 196325"/>
                <a:gd name="connsiteX2" fmla="*/ 28644 w 193106"/>
                <a:gd name="connsiteY2" fmla="*/ 192785 h 196325"/>
                <a:gd name="connsiteX3" fmla="*/ 30253 w 193106"/>
                <a:gd name="connsiteY3" fmla="*/ 192141 h 196325"/>
                <a:gd name="connsiteX4" fmla="*/ 188279 w 193106"/>
                <a:gd name="connsiteY4" fmla="*/ 28966 h 196325"/>
                <a:gd name="connsiteX5" fmla="*/ 163175 w 193106"/>
                <a:gd name="connsiteY5" fmla="*/ 4828 h 196325"/>
                <a:gd name="connsiteX6" fmla="*/ 5150 w 193106"/>
                <a:gd name="connsiteY6" fmla="*/ 168003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06" h="196325">
                  <a:moveTo>
                    <a:pt x="5150" y="168003"/>
                  </a:moveTo>
                  <a:lnTo>
                    <a:pt x="4828" y="169612"/>
                  </a:lnTo>
                  <a:lnTo>
                    <a:pt x="28644" y="192785"/>
                  </a:lnTo>
                  <a:cubicBezTo>
                    <a:pt x="29610" y="192463"/>
                    <a:pt x="30253" y="192141"/>
                    <a:pt x="30253" y="192141"/>
                  </a:cubicBezTo>
                  <a:lnTo>
                    <a:pt x="188279" y="28966"/>
                  </a:lnTo>
                  <a:lnTo>
                    <a:pt x="163175" y="4828"/>
                  </a:lnTo>
                  <a:lnTo>
                    <a:pt x="5150" y="168003"/>
                  </a:lnTo>
                  <a:close/>
                </a:path>
              </a:pathLst>
            </a:custGeom>
            <a:noFill/>
            <a:ln w="28575" cap="flat">
              <a:solidFill>
                <a:schemeClr val="accent3"/>
              </a:solidFill>
              <a:prstDash val="solid"/>
              <a:round/>
            </a:ln>
          </p:spPr>
          <p:txBody>
            <a:bodyPr rtlCol="0" anchor="ctr"/>
            <a:lstStyle/>
            <a:p>
              <a:endParaRPr lang="en-US" dirty="0"/>
            </a:p>
          </p:txBody>
        </p:sp>
        <p:sp>
          <p:nvSpPr>
            <p:cNvPr id="145" name="Freeform: Shape 13">
              <a:extLst>
                <a:ext uri="{FF2B5EF4-FFF2-40B4-BE49-F238E27FC236}">
                  <a16:creationId xmlns:a16="http://schemas.microsoft.com/office/drawing/2014/main" id="{71CF967A-3C05-394D-95B7-E25258AFC076}"/>
                </a:ext>
              </a:extLst>
            </p:cNvPr>
            <p:cNvSpPr/>
            <p:nvPr/>
          </p:nvSpPr>
          <p:spPr>
            <a:xfrm>
              <a:off x="5919491" y="506197"/>
              <a:ext cx="51495" cy="51495"/>
            </a:xfrm>
            <a:custGeom>
              <a:avLst/>
              <a:gdLst>
                <a:gd name="connsiteX0" fmla="*/ 6827 w 51495"/>
                <a:gd name="connsiteY0" fmla="*/ 21843 h 51495"/>
                <a:gd name="connsiteX1" fmla="*/ 21393 w 51495"/>
                <a:gd name="connsiteY1" fmla="*/ 6827 h 51495"/>
                <a:gd name="connsiteX2" fmla="*/ 46343 w 51495"/>
                <a:gd name="connsiteY2" fmla="*/ 31030 h 51495"/>
                <a:gd name="connsiteX3" fmla="*/ 31777 w 51495"/>
                <a:gd name="connsiteY3" fmla="*/ 46046 h 51495"/>
              </a:gdLst>
              <a:ahLst/>
              <a:cxnLst>
                <a:cxn ang="0">
                  <a:pos x="connsiteX0" y="connsiteY0"/>
                </a:cxn>
                <a:cxn ang="0">
                  <a:pos x="connsiteX1" y="connsiteY1"/>
                </a:cxn>
                <a:cxn ang="0">
                  <a:pos x="connsiteX2" y="connsiteY2"/>
                </a:cxn>
                <a:cxn ang="0">
                  <a:pos x="connsiteX3" y="connsiteY3"/>
                </a:cxn>
              </a:cxnLst>
              <a:rect l="l" t="t" r="r" b="b"/>
              <a:pathLst>
                <a:path w="51495" h="51495">
                  <a:moveTo>
                    <a:pt x="6827" y="21843"/>
                  </a:moveTo>
                  <a:lnTo>
                    <a:pt x="21393" y="6827"/>
                  </a:lnTo>
                  <a:lnTo>
                    <a:pt x="46343" y="31030"/>
                  </a:lnTo>
                  <a:lnTo>
                    <a:pt x="31777" y="46046"/>
                  </a:lnTo>
                  <a:close/>
                </a:path>
              </a:pathLst>
            </a:custGeom>
            <a:noFill/>
            <a:ln w="28575" cap="flat">
              <a:solidFill>
                <a:schemeClr val="accent3"/>
              </a:solidFill>
              <a:prstDash val="solid"/>
              <a:round/>
            </a:ln>
          </p:spPr>
          <p:txBody>
            <a:bodyPr rtlCol="0" anchor="ctr"/>
            <a:lstStyle/>
            <a:p>
              <a:endParaRPr lang="en-US" dirty="0"/>
            </a:p>
          </p:txBody>
        </p:sp>
        <p:sp>
          <p:nvSpPr>
            <p:cNvPr id="146" name="Freeform: Shape 14">
              <a:extLst>
                <a:ext uri="{FF2B5EF4-FFF2-40B4-BE49-F238E27FC236}">
                  <a16:creationId xmlns:a16="http://schemas.microsoft.com/office/drawing/2014/main" id="{999501A1-42D8-E14B-895E-41DB0272687E}"/>
                </a:ext>
              </a:extLst>
            </p:cNvPr>
            <p:cNvSpPr/>
            <p:nvPr/>
          </p:nvSpPr>
          <p:spPr>
            <a:xfrm>
              <a:off x="5887270" y="547494"/>
              <a:ext cx="80461" cy="99772"/>
            </a:xfrm>
            <a:custGeom>
              <a:avLst/>
              <a:gdLst>
                <a:gd name="connsiteX0" fmla="*/ 63725 w 80461"/>
                <a:gd name="connsiteY0" fmla="*/ 4828 h 99771"/>
                <a:gd name="connsiteX1" fmla="*/ 76277 w 80461"/>
                <a:gd name="connsiteY1" fmla="*/ 17701 h 99771"/>
                <a:gd name="connsiteX2" fmla="*/ 4828 w 80461"/>
                <a:gd name="connsiteY2" fmla="*/ 95588 h 99771"/>
              </a:gdLst>
              <a:ahLst/>
              <a:cxnLst>
                <a:cxn ang="0">
                  <a:pos x="connsiteX0" y="connsiteY0"/>
                </a:cxn>
                <a:cxn ang="0">
                  <a:pos x="connsiteX1" y="connsiteY1"/>
                </a:cxn>
                <a:cxn ang="0">
                  <a:pos x="connsiteX2" y="connsiteY2"/>
                </a:cxn>
              </a:cxnLst>
              <a:rect l="l" t="t" r="r" b="b"/>
              <a:pathLst>
                <a:path w="80461" h="99771">
                  <a:moveTo>
                    <a:pt x="63725" y="4828"/>
                  </a:moveTo>
                  <a:lnTo>
                    <a:pt x="76277" y="17701"/>
                  </a:lnTo>
                  <a:lnTo>
                    <a:pt x="4828" y="95588"/>
                  </a:lnTo>
                </a:path>
              </a:pathLst>
            </a:custGeom>
            <a:noFill/>
            <a:ln w="28575" cap="flat">
              <a:solidFill>
                <a:schemeClr val="accent3"/>
              </a:solidFill>
              <a:prstDash val="solid"/>
              <a:round/>
            </a:ln>
          </p:spPr>
          <p:txBody>
            <a:bodyPr rtlCol="0" anchor="ctr"/>
            <a:lstStyle/>
            <a:p>
              <a:endParaRPr lang="en-US" dirty="0"/>
            </a:p>
          </p:txBody>
        </p:sp>
        <p:sp>
          <p:nvSpPr>
            <p:cNvPr id="147" name="Freeform: Shape 15">
              <a:extLst>
                <a:ext uri="{FF2B5EF4-FFF2-40B4-BE49-F238E27FC236}">
                  <a16:creationId xmlns:a16="http://schemas.microsoft.com/office/drawing/2014/main" id="{E276D371-E42C-E94E-9804-5F40A2A59330}"/>
                </a:ext>
              </a:extLst>
            </p:cNvPr>
            <p:cNvSpPr/>
            <p:nvPr/>
          </p:nvSpPr>
          <p:spPr>
            <a:xfrm>
              <a:off x="5403859" y="617013"/>
              <a:ext cx="19311" cy="199544"/>
            </a:xfrm>
            <a:custGeom>
              <a:avLst/>
              <a:gdLst>
                <a:gd name="connsiteX0" fmla="*/ 4828 w 19310"/>
                <a:gd name="connsiteY0" fmla="*/ 4828 h 199543"/>
                <a:gd name="connsiteX1" fmla="*/ 4828 w 19310"/>
                <a:gd name="connsiteY1" fmla="*/ 197291 h 199543"/>
                <a:gd name="connsiteX2" fmla="*/ 16092 w 19310"/>
                <a:gd name="connsiteY2" fmla="*/ 195681 h 199543"/>
              </a:gdLst>
              <a:ahLst/>
              <a:cxnLst>
                <a:cxn ang="0">
                  <a:pos x="connsiteX0" y="connsiteY0"/>
                </a:cxn>
                <a:cxn ang="0">
                  <a:pos x="connsiteX1" y="connsiteY1"/>
                </a:cxn>
                <a:cxn ang="0">
                  <a:pos x="connsiteX2" y="connsiteY2"/>
                </a:cxn>
              </a:cxnLst>
              <a:rect l="l" t="t" r="r" b="b"/>
              <a:pathLst>
                <a:path w="19310" h="199543">
                  <a:moveTo>
                    <a:pt x="4828" y="4828"/>
                  </a:moveTo>
                  <a:lnTo>
                    <a:pt x="4828" y="197291"/>
                  </a:lnTo>
                  <a:lnTo>
                    <a:pt x="16092" y="195681"/>
                  </a:lnTo>
                </a:path>
              </a:pathLst>
            </a:custGeom>
            <a:noFill/>
            <a:ln w="28575" cap="flat">
              <a:solidFill>
                <a:schemeClr val="tx1"/>
              </a:solidFill>
              <a:prstDash val="solid"/>
              <a:round/>
            </a:ln>
          </p:spPr>
          <p:txBody>
            <a:bodyPr rtlCol="0" anchor="ctr"/>
            <a:lstStyle/>
            <a:p>
              <a:endParaRPr lang="en-US" dirty="0"/>
            </a:p>
          </p:txBody>
        </p:sp>
        <p:sp>
          <p:nvSpPr>
            <p:cNvPr id="148" name="Freeform: Shape 16">
              <a:extLst>
                <a:ext uri="{FF2B5EF4-FFF2-40B4-BE49-F238E27FC236}">
                  <a16:creationId xmlns:a16="http://schemas.microsoft.com/office/drawing/2014/main" id="{10774C09-C09F-B84D-BA73-CD50215053DA}"/>
                </a:ext>
              </a:extLst>
            </p:cNvPr>
            <p:cNvSpPr/>
            <p:nvPr/>
          </p:nvSpPr>
          <p:spPr>
            <a:xfrm>
              <a:off x="5403859" y="555219"/>
              <a:ext cx="9655" cy="51495"/>
            </a:xfrm>
            <a:custGeom>
              <a:avLst/>
              <a:gdLst>
                <a:gd name="connsiteX0" fmla="*/ 4828 w 9655"/>
                <a:gd name="connsiteY0" fmla="*/ 4828 h 51495"/>
                <a:gd name="connsiteX1" fmla="*/ 4828 w 9655"/>
                <a:gd name="connsiteY1" fmla="*/ 46667 h 51495"/>
              </a:gdLst>
              <a:ahLst/>
              <a:cxnLst>
                <a:cxn ang="0">
                  <a:pos x="connsiteX0" y="connsiteY0"/>
                </a:cxn>
                <a:cxn ang="0">
                  <a:pos x="connsiteX1" y="connsiteY1"/>
                </a:cxn>
              </a:cxnLst>
              <a:rect l="l" t="t" r="r" b="b"/>
              <a:pathLst>
                <a:path w="9655" h="51495">
                  <a:moveTo>
                    <a:pt x="4828" y="4828"/>
                  </a:moveTo>
                  <a:lnTo>
                    <a:pt x="4828" y="46667"/>
                  </a:lnTo>
                </a:path>
              </a:pathLst>
            </a:custGeom>
            <a:ln w="28575" cap="flat">
              <a:solidFill>
                <a:schemeClr val="tx1"/>
              </a:solidFill>
              <a:prstDash val="solid"/>
              <a:round/>
            </a:ln>
          </p:spPr>
          <p:txBody>
            <a:bodyPr rtlCol="0" anchor="ctr"/>
            <a:lstStyle/>
            <a:p>
              <a:endParaRPr lang="en-US" dirty="0"/>
            </a:p>
          </p:txBody>
        </p:sp>
        <p:sp>
          <p:nvSpPr>
            <p:cNvPr id="149" name="Freeform: Shape 18">
              <a:extLst>
                <a:ext uri="{FF2B5EF4-FFF2-40B4-BE49-F238E27FC236}">
                  <a16:creationId xmlns:a16="http://schemas.microsoft.com/office/drawing/2014/main" id="{955D4958-3891-0F43-B81A-6FEC7F00894A}"/>
                </a:ext>
              </a:extLst>
            </p:cNvPr>
            <p:cNvSpPr/>
            <p:nvPr/>
          </p:nvSpPr>
          <p:spPr>
            <a:xfrm>
              <a:off x="5403859" y="460918"/>
              <a:ext cx="215636" cy="86898"/>
            </a:xfrm>
            <a:custGeom>
              <a:avLst/>
              <a:gdLst>
                <a:gd name="connsiteX0" fmla="*/ 210808 w 215635"/>
                <a:gd name="connsiteY0" fmla="*/ 4828 h 86898"/>
                <a:gd name="connsiteX1" fmla="*/ 4828 w 215635"/>
                <a:gd name="connsiteY1" fmla="*/ 36047 h 86898"/>
                <a:gd name="connsiteX2" fmla="*/ 4828 w 215635"/>
                <a:gd name="connsiteY2" fmla="*/ 82070 h 86898"/>
              </a:gdLst>
              <a:ahLst/>
              <a:cxnLst>
                <a:cxn ang="0">
                  <a:pos x="connsiteX0" y="connsiteY0"/>
                </a:cxn>
                <a:cxn ang="0">
                  <a:pos x="connsiteX1" y="connsiteY1"/>
                </a:cxn>
                <a:cxn ang="0">
                  <a:pos x="connsiteX2" y="connsiteY2"/>
                </a:cxn>
              </a:cxnLst>
              <a:rect l="l" t="t" r="r" b="b"/>
              <a:pathLst>
                <a:path w="215635" h="86898">
                  <a:moveTo>
                    <a:pt x="210808" y="4828"/>
                  </a:moveTo>
                  <a:lnTo>
                    <a:pt x="4828" y="36047"/>
                  </a:lnTo>
                  <a:lnTo>
                    <a:pt x="4828" y="82070"/>
                  </a:lnTo>
                </a:path>
              </a:pathLst>
            </a:custGeom>
            <a:noFill/>
            <a:ln w="28575" cap="flat">
              <a:solidFill>
                <a:schemeClr val="tx1"/>
              </a:solidFill>
              <a:prstDash val="solid"/>
              <a:round/>
            </a:ln>
          </p:spPr>
          <p:txBody>
            <a:bodyPr rtlCol="0" anchor="ctr"/>
            <a:lstStyle/>
            <a:p>
              <a:endParaRPr lang="en-US" dirty="0"/>
            </a:p>
          </p:txBody>
        </p:sp>
        <p:sp>
          <p:nvSpPr>
            <p:cNvPr id="150" name="Freeform: Shape 23">
              <a:extLst>
                <a:ext uri="{FF2B5EF4-FFF2-40B4-BE49-F238E27FC236}">
                  <a16:creationId xmlns:a16="http://schemas.microsoft.com/office/drawing/2014/main" id="{0EC16144-32AE-D845-89FC-A50A58E99377}"/>
                </a:ext>
              </a:extLst>
            </p:cNvPr>
            <p:cNvSpPr/>
            <p:nvPr/>
          </p:nvSpPr>
          <p:spPr>
            <a:xfrm>
              <a:off x="5648461" y="460918"/>
              <a:ext cx="212417" cy="115864"/>
            </a:xfrm>
            <a:custGeom>
              <a:avLst/>
              <a:gdLst>
                <a:gd name="connsiteX0" fmla="*/ 210808 w 212417"/>
                <a:gd name="connsiteY0" fmla="*/ 111358 h 115864"/>
                <a:gd name="connsiteX1" fmla="*/ 210808 w 212417"/>
                <a:gd name="connsiteY1" fmla="*/ 36047 h 115864"/>
                <a:gd name="connsiteX2" fmla="*/ 4828 w 212417"/>
                <a:gd name="connsiteY2" fmla="*/ 4828 h 115864"/>
              </a:gdLst>
              <a:ahLst/>
              <a:cxnLst>
                <a:cxn ang="0">
                  <a:pos x="connsiteX0" y="connsiteY0"/>
                </a:cxn>
                <a:cxn ang="0">
                  <a:pos x="connsiteX1" y="connsiteY1"/>
                </a:cxn>
                <a:cxn ang="0">
                  <a:pos x="connsiteX2" y="connsiteY2"/>
                </a:cxn>
              </a:cxnLst>
              <a:rect l="l" t="t" r="r" b="b"/>
              <a:pathLst>
                <a:path w="212417" h="115864">
                  <a:moveTo>
                    <a:pt x="210808" y="111358"/>
                  </a:moveTo>
                  <a:lnTo>
                    <a:pt x="210808" y="36047"/>
                  </a:lnTo>
                  <a:lnTo>
                    <a:pt x="4828" y="4828"/>
                  </a:lnTo>
                </a:path>
              </a:pathLst>
            </a:custGeom>
            <a:noFill/>
            <a:ln w="28575" cap="flat">
              <a:solidFill>
                <a:schemeClr val="tx1"/>
              </a:solidFill>
              <a:prstDash val="solid"/>
              <a:round/>
            </a:ln>
          </p:spPr>
          <p:txBody>
            <a:bodyPr rtlCol="0" anchor="ctr"/>
            <a:lstStyle/>
            <a:p>
              <a:endParaRPr lang="en-US" dirty="0"/>
            </a:p>
          </p:txBody>
        </p:sp>
        <p:sp>
          <p:nvSpPr>
            <p:cNvPr id="151" name="Freeform: Shape 24">
              <a:extLst>
                <a:ext uri="{FF2B5EF4-FFF2-40B4-BE49-F238E27FC236}">
                  <a16:creationId xmlns:a16="http://schemas.microsoft.com/office/drawing/2014/main" id="{9F0AC3E3-C575-D849-920E-8B105560DF0C}"/>
                </a:ext>
              </a:extLst>
            </p:cNvPr>
            <p:cNvSpPr/>
            <p:nvPr/>
          </p:nvSpPr>
          <p:spPr>
            <a:xfrm>
              <a:off x="5839958" y="666255"/>
              <a:ext cx="22529" cy="151267"/>
            </a:xfrm>
            <a:custGeom>
              <a:avLst/>
              <a:gdLst>
                <a:gd name="connsiteX0" fmla="*/ 4828 w 22529"/>
                <a:gd name="connsiteY0" fmla="*/ 145796 h 151266"/>
                <a:gd name="connsiteX1" fmla="*/ 19311 w 22529"/>
                <a:gd name="connsiteY1" fmla="*/ 148048 h 151266"/>
                <a:gd name="connsiteX2" fmla="*/ 19311 w 22529"/>
                <a:gd name="connsiteY2" fmla="*/ 4828 h 151266"/>
              </a:gdLst>
              <a:ahLst/>
              <a:cxnLst>
                <a:cxn ang="0">
                  <a:pos x="connsiteX0" y="connsiteY0"/>
                </a:cxn>
                <a:cxn ang="0">
                  <a:pos x="connsiteX1" y="connsiteY1"/>
                </a:cxn>
                <a:cxn ang="0">
                  <a:pos x="connsiteX2" y="connsiteY2"/>
                </a:cxn>
              </a:cxnLst>
              <a:rect l="l" t="t" r="r" b="b"/>
              <a:pathLst>
                <a:path w="22529" h="151266">
                  <a:moveTo>
                    <a:pt x="4828" y="145796"/>
                  </a:moveTo>
                  <a:lnTo>
                    <a:pt x="19311" y="148048"/>
                  </a:lnTo>
                  <a:lnTo>
                    <a:pt x="19311" y="4828"/>
                  </a:lnTo>
                </a:path>
              </a:pathLst>
            </a:custGeom>
            <a:noFill/>
            <a:ln w="28575" cap="flat">
              <a:solidFill>
                <a:schemeClr val="tx1"/>
              </a:solidFill>
              <a:prstDash val="solid"/>
              <a:round/>
            </a:ln>
          </p:spPr>
          <p:txBody>
            <a:bodyPr rtlCol="0" anchor="ctr"/>
            <a:lstStyle/>
            <a:p>
              <a:endParaRPr lang="en-US" dirty="0"/>
            </a:p>
          </p:txBody>
        </p:sp>
        <p:sp>
          <p:nvSpPr>
            <p:cNvPr id="152" name="Freeform: Shape 25">
              <a:extLst>
                <a:ext uri="{FF2B5EF4-FFF2-40B4-BE49-F238E27FC236}">
                  <a16:creationId xmlns:a16="http://schemas.microsoft.com/office/drawing/2014/main" id="{1A8A5774-B9B0-AB4C-87BD-5C2C42300816}"/>
                </a:ext>
              </a:extLst>
            </p:cNvPr>
            <p:cNvSpPr/>
            <p:nvPr/>
          </p:nvSpPr>
          <p:spPr>
            <a:xfrm>
              <a:off x="5609840" y="460918"/>
              <a:ext cx="48277" cy="25748"/>
            </a:xfrm>
            <a:custGeom>
              <a:avLst/>
              <a:gdLst>
                <a:gd name="connsiteX0" fmla="*/ 43449 w 48276"/>
                <a:gd name="connsiteY0" fmla="*/ 21885 h 25747"/>
                <a:gd name="connsiteX1" fmla="*/ 43449 w 48276"/>
                <a:gd name="connsiteY1" fmla="*/ 4828 h 25747"/>
                <a:gd name="connsiteX2" fmla="*/ 4828 w 48276"/>
                <a:gd name="connsiteY2" fmla="*/ 4828 h 25747"/>
                <a:gd name="connsiteX3" fmla="*/ 4828 w 48276"/>
                <a:gd name="connsiteY3" fmla="*/ 20920 h 25747"/>
              </a:gdLst>
              <a:ahLst/>
              <a:cxnLst>
                <a:cxn ang="0">
                  <a:pos x="connsiteX0" y="connsiteY0"/>
                </a:cxn>
                <a:cxn ang="0">
                  <a:pos x="connsiteX1" y="connsiteY1"/>
                </a:cxn>
                <a:cxn ang="0">
                  <a:pos x="connsiteX2" y="connsiteY2"/>
                </a:cxn>
                <a:cxn ang="0">
                  <a:pos x="connsiteX3" y="connsiteY3"/>
                </a:cxn>
              </a:cxnLst>
              <a:rect l="l" t="t" r="r" b="b"/>
              <a:pathLst>
                <a:path w="48276" h="25747">
                  <a:moveTo>
                    <a:pt x="43449" y="21885"/>
                  </a:moveTo>
                  <a:lnTo>
                    <a:pt x="43449" y="4828"/>
                  </a:lnTo>
                  <a:lnTo>
                    <a:pt x="4828" y="4828"/>
                  </a:lnTo>
                  <a:lnTo>
                    <a:pt x="4828" y="20920"/>
                  </a:lnTo>
                </a:path>
              </a:pathLst>
            </a:custGeom>
            <a:noFill/>
            <a:ln w="28575" cap="flat">
              <a:solidFill>
                <a:schemeClr val="tx1"/>
              </a:solidFill>
              <a:prstDash val="solid"/>
              <a:round/>
            </a:ln>
          </p:spPr>
          <p:txBody>
            <a:bodyPr rtlCol="0" anchor="ctr"/>
            <a:lstStyle/>
            <a:p>
              <a:endParaRPr lang="en-US" dirty="0"/>
            </a:p>
          </p:txBody>
        </p:sp>
        <p:sp>
          <p:nvSpPr>
            <p:cNvPr id="153" name="Freeform: Shape 26">
              <a:extLst>
                <a:ext uri="{FF2B5EF4-FFF2-40B4-BE49-F238E27FC236}">
                  <a16:creationId xmlns:a16="http://schemas.microsoft.com/office/drawing/2014/main" id="{90C5D010-A7F0-FC48-8E67-13BA9DCC3CC6}"/>
                </a:ext>
              </a:extLst>
            </p:cNvPr>
            <p:cNvSpPr/>
            <p:nvPr/>
          </p:nvSpPr>
          <p:spPr>
            <a:xfrm>
              <a:off x="5769796" y="811407"/>
              <a:ext cx="48277" cy="16092"/>
            </a:xfrm>
            <a:custGeom>
              <a:avLst/>
              <a:gdLst>
                <a:gd name="connsiteX0" fmla="*/ 4828 w 48276"/>
                <a:gd name="connsiteY0" fmla="*/ 4828 h 16092"/>
                <a:gd name="connsiteX1" fmla="*/ 44415 w 48276"/>
                <a:gd name="connsiteY1" fmla="*/ 12230 h 16092"/>
              </a:gdLst>
              <a:ahLst/>
              <a:cxnLst>
                <a:cxn ang="0">
                  <a:pos x="connsiteX0" y="connsiteY0"/>
                </a:cxn>
                <a:cxn ang="0">
                  <a:pos x="connsiteX1" y="connsiteY1"/>
                </a:cxn>
              </a:cxnLst>
              <a:rect l="l" t="t" r="r" b="b"/>
              <a:pathLst>
                <a:path w="48276" h="16092">
                  <a:moveTo>
                    <a:pt x="4828" y="4828"/>
                  </a:moveTo>
                  <a:lnTo>
                    <a:pt x="44415" y="12230"/>
                  </a:lnTo>
                </a:path>
              </a:pathLst>
            </a:custGeom>
            <a:ln w="28575" cap="flat">
              <a:solidFill>
                <a:schemeClr val="tx1"/>
              </a:solidFill>
              <a:prstDash val="solid"/>
              <a:round/>
            </a:ln>
          </p:spPr>
          <p:txBody>
            <a:bodyPr rtlCol="0" anchor="ctr"/>
            <a:lstStyle/>
            <a:p>
              <a:endParaRPr lang="en-US" dirty="0"/>
            </a:p>
          </p:txBody>
        </p:sp>
        <p:sp>
          <p:nvSpPr>
            <p:cNvPr id="154" name="Freeform: Shape 27">
              <a:extLst>
                <a:ext uri="{FF2B5EF4-FFF2-40B4-BE49-F238E27FC236}">
                  <a16:creationId xmlns:a16="http://schemas.microsoft.com/office/drawing/2014/main" id="{0B524E6B-093F-DC48-9332-94CA67D99706}"/>
                </a:ext>
              </a:extLst>
            </p:cNvPr>
            <p:cNvSpPr/>
            <p:nvPr/>
          </p:nvSpPr>
          <p:spPr>
            <a:xfrm>
              <a:off x="5734072" y="804326"/>
              <a:ext cx="28966" cy="12874"/>
            </a:xfrm>
            <a:custGeom>
              <a:avLst/>
              <a:gdLst>
                <a:gd name="connsiteX0" fmla="*/ 4828 w 28966"/>
                <a:gd name="connsiteY0" fmla="*/ 4828 h 12873"/>
                <a:gd name="connsiteX1" fmla="*/ 26391 w 28966"/>
                <a:gd name="connsiteY1" fmla="*/ 9012 h 12873"/>
              </a:gdLst>
              <a:ahLst/>
              <a:cxnLst>
                <a:cxn ang="0">
                  <a:pos x="connsiteX0" y="connsiteY0"/>
                </a:cxn>
                <a:cxn ang="0">
                  <a:pos x="connsiteX1" y="connsiteY1"/>
                </a:cxn>
              </a:cxnLst>
              <a:rect l="l" t="t" r="r" b="b"/>
              <a:pathLst>
                <a:path w="28966" h="12873">
                  <a:moveTo>
                    <a:pt x="4828" y="4828"/>
                  </a:moveTo>
                  <a:lnTo>
                    <a:pt x="26391" y="9012"/>
                  </a:lnTo>
                </a:path>
              </a:pathLst>
            </a:custGeom>
            <a:ln w="28575" cap="flat">
              <a:solidFill>
                <a:schemeClr val="tx1"/>
              </a:solidFill>
              <a:prstDash val="solid"/>
              <a:round/>
            </a:ln>
          </p:spPr>
          <p:txBody>
            <a:bodyPr rtlCol="0" anchor="ctr"/>
            <a:lstStyle/>
            <a:p>
              <a:endParaRPr lang="en-US" dirty="0"/>
            </a:p>
          </p:txBody>
        </p:sp>
        <p:sp>
          <p:nvSpPr>
            <p:cNvPr id="155" name="Freeform: Shape 28">
              <a:extLst>
                <a:ext uri="{FF2B5EF4-FFF2-40B4-BE49-F238E27FC236}">
                  <a16:creationId xmlns:a16="http://schemas.microsoft.com/office/drawing/2014/main" id="{BD7CC56D-0DA1-4C49-9C8B-EFEC9B7C9A90}"/>
                </a:ext>
              </a:extLst>
            </p:cNvPr>
            <p:cNvSpPr/>
            <p:nvPr/>
          </p:nvSpPr>
          <p:spPr>
            <a:xfrm>
              <a:off x="5446343" y="784050"/>
              <a:ext cx="280005" cy="41840"/>
            </a:xfrm>
            <a:custGeom>
              <a:avLst/>
              <a:gdLst>
                <a:gd name="connsiteX0" fmla="*/ 4828 w 280004"/>
                <a:gd name="connsiteY0" fmla="*/ 38943 h 41839"/>
                <a:gd name="connsiteX1" fmla="*/ 187314 w 280004"/>
                <a:gd name="connsiteY1" fmla="*/ 4828 h 41839"/>
                <a:gd name="connsiteX2" fmla="*/ 278074 w 280004"/>
                <a:gd name="connsiteY2" fmla="*/ 22529 h 41839"/>
              </a:gdLst>
              <a:ahLst/>
              <a:cxnLst>
                <a:cxn ang="0">
                  <a:pos x="connsiteX0" y="connsiteY0"/>
                </a:cxn>
                <a:cxn ang="0">
                  <a:pos x="connsiteX1" y="connsiteY1"/>
                </a:cxn>
                <a:cxn ang="0">
                  <a:pos x="connsiteX2" y="connsiteY2"/>
                </a:cxn>
              </a:cxnLst>
              <a:rect l="l" t="t" r="r" b="b"/>
              <a:pathLst>
                <a:path w="280004" h="41839">
                  <a:moveTo>
                    <a:pt x="4828" y="38943"/>
                  </a:moveTo>
                  <a:lnTo>
                    <a:pt x="187314" y="4828"/>
                  </a:lnTo>
                  <a:lnTo>
                    <a:pt x="278074" y="22529"/>
                  </a:lnTo>
                </a:path>
              </a:pathLst>
            </a:custGeom>
            <a:noFill/>
            <a:ln w="28575" cap="flat">
              <a:solidFill>
                <a:schemeClr val="tx1"/>
              </a:solidFill>
              <a:prstDash val="solid"/>
              <a:round/>
            </a:ln>
          </p:spPr>
          <p:txBody>
            <a:bodyPr rtlCol="0" anchor="ctr"/>
            <a:lstStyle/>
            <a:p>
              <a:endParaRPr lang="en-US" dirty="0"/>
            </a:p>
          </p:txBody>
        </p:sp>
        <p:sp>
          <p:nvSpPr>
            <p:cNvPr id="156" name="Freeform: Shape 29">
              <a:extLst>
                <a:ext uri="{FF2B5EF4-FFF2-40B4-BE49-F238E27FC236}">
                  <a16:creationId xmlns:a16="http://schemas.microsoft.com/office/drawing/2014/main" id="{D303C88A-FA45-2B48-BF37-E5756FADEDB9}"/>
                </a:ext>
              </a:extLst>
            </p:cNvPr>
            <p:cNvSpPr/>
            <p:nvPr/>
          </p:nvSpPr>
          <p:spPr>
            <a:xfrm>
              <a:off x="5628828" y="483126"/>
              <a:ext cx="189888" cy="51495"/>
            </a:xfrm>
            <a:custGeom>
              <a:avLst/>
              <a:gdLst>
                <a:gd name="connsiteX0" fmla="*/ 186670 w 189888"/>
                <a:gd name="connsiteY0" fmla="*/ 46989 h 51495"/>
                <a:gd name="connsiteX1" fmla="*/ 4828 w 189888"/>
                <a:gd name="connsiteY1" fmla="*/ 4828 h 51495"/>
              </a:gdLst>
              <a:ahLst/>
              <a:cxnLst>
                <a:cxn ang="0">
                  <a:pos x="connsiteX0" y="connsiteY0"/>
                </a:cxn>
                <a:cxn ang="0">
                  <a:pos x="connsiteX1" y="connsiteY1"/>
                </a:cxn>
              </a:cxnLst>
              <a:rect l="l" t="t" r="r" b="b"/>
              <a:pathLst>
                <a:path w="189888" h="51495">
                  <a:moveTo>
                    <a:pt x="186670" y="46989"/>
                  </a:moveTo>
                  <a:lnTo>
                    <a:pt x="4828" y="4828"/>
                  </a:lnTo>
                </a:path>
              </a:pathLst>
            </a:custGeom>
            <a:ln w="28575" cap="flat">
              <a:solidFill>
                <a:schemeClr val="tx1"/>
              </a:solidFill>
              <a:prstDash val="solid"/>
              <a:round/>
            </a:ln>
          </p:spPr>
          <p:txBody>
            <a:bodyPr rtlCol="0" anchor="ctr"/>
            <a:lstStyle/>
            <a:p>
              <a:endParaRPr lang="en-US" dirty="0"/>
            </a:p>
          </p:txBody>
        </p:sp>
        <p:sp>
          <p:nvSpPr>
            <p:cNvPr id="157" name="Freeform: Shape 30">
              <a:extLst>
                <a:ext uri="{FF2B5EF4-FFF2-40B4-BE49-F238E27FC236}">
                  <a16:creationId xmlns:a16="http://schemas.microsoft.com/office/drawing/2014/main" id="{9D4A019B-3C5F-EE44-A6C1-DDC5631C47A4}"/>
                </a:ext>
              </a:extLst>
            </p:cNvPr>
            <p:cNvSpPr/>
            <p:nvPr/>
          </p:nvSpPr>
          <p:spPr>
            <a:xfrm>
              <a:off x="5424779" y="482804"/>
              <a:ext cx="212417" cy="344374"/>
            </a:xfrm>
            <a:custGeom>
              <a:avLst/>
              <a:gdLst>
                <a:gd name="connsiteX0" fmla="*/ 209199 w 212417"/>
                <a:gd name="connsiteY0" fmla="*/ 4828 h 344373"/>
                <a:gd name="connsiteX1" fmla="*/ 6759 w 212417"/>
                <a:gd name="connsiteY1" fmla="*/ 35725 h 344373"/>
                <a:gd name="connsiteX2" fmla="*/ 26391 w 212417"/>
                <a:gd name="connsiteY2" fmla="*/ 47311 h 344373"/>
                <a:gd name="connsiteX3" fmla="*/ 26391 w 212417"/>
                <a:gd name="connsiteY3" fmla="*/ 340190 h 344373"/>
                <a:gd name="connsiteX4" fmla="*/ 4828 w 212417"/>
                <a:gd name="connsiteY4" fmla="*/ 329891 h 344373"/>
                <a:gd name="connsiteX5" fmla="*/ 6759 w 212417"/>
                <a:gd name="connsiteY5" fmla="*/ 35725 h 3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17" h="344373">
                  <a:moveTo>
                    <a:pt x="209199" y="4828"/>
                  </a:moveTo>
                  <a:lnTo>
                    <a:pt x="6759" y="35725"/>
                  </a:lnTo>
                  <a:lnTo>
                    <a:pt x="26391" y="47311"/>
                  </a:lnTo>
                  <a:cubicBezTo>
                    <a:pt x="26391" y="47311"/>
                    <a:pt x="26391" y="341155"/>
                    <a:pt x="26391" y="340190"/>
                  </a:cubicBezTo>
                  <a:lnTo>
                    <a:pt x="4828" y="329891"/>
                  </a:lnTo>
                  <a:lnTo>
                    <a:pt x="6759" y="35725"/>
                  </a:lnTo>
                </a:path>
              </a:pathLst>
            </a:custGeom>
            <a:noFill/>
            <a:ln w="28575" cap="flat">
              <a:solidFill>
                <a:schemeClr val="tx1"/>
              </a:solidFill>
              <a:prstDash val="solid"/>
              <a:round/>
            </a:ln>
          </p:spPr>
          <p:txBody>
            <a:bodyPr rtlCol="0" anchor="ctr"/>
            <a:lstStyle/>
            <a:p>
              <a:endParaRPr lang="en-US" dirty="0"/>
            </a:p>
          </p:txBody>
        </p:sp>
        <p:sp>
          <p:nvSpPr>
            <p:cNvPr id="158" name="Freeform: Shape 31">
              <a:extLst>
                <a:ext uri="{FF2B5EF4-FFF2-40B4-BE49-F238E27FC236}">
                  <a16:creationId xmlns:a16="http://schemas.microsoft.com/office/drawing/2014/main" id="{D20941AB-09E6-214E-9D29-C10CA747AF5C}"/>
                </a:ext>
              </a:extLst>
            </p:cNvPr>
            <p:cNvSpPr/>
            <p:nvPr/>
          </p:nvSpPr>
          <p:spPr>
            <a:xfrm>
              <a:off x="5446343" y="483126"/>
              <a:ext cx="189888" cy="51495"/>
            </a:xfrm>
            <a:custGeom>
              <a:avLst/>
              <a:gdLst>
                <a:gd name="connsiteX0" fmla="*/ 187314 w 189888"/>
                <a:gd name="connsiteY0" fmla="*/ 4828 h 51495"/>
                <a:gd name="connsiteX1" fmla="*/ 4828 w 189888"/>
                <a:gd name="connsiteY1" fmla="*/ 47311 h 51495"/>
              </a:gdLst>
              <a:ahLst/>
              <a:cxnLst>
                <a:cxn ang="0">
                  <a:pos x="connsiteX0" y="connsiteY0"/>
                </a:cxn>
                <a:cxn ang="0">
                  <a:pos x="connsiteX1" y="connsiteY1"/>
                </a:cxn>
              </a:cxnLst>
              <a:rect l="l" t="t" r="r" b="b"/>
              <a:pathLst>
                <a:path w="189888" h="51495">
                  <a:moveTo>
                    <a:pt x="187314" y="4828"/>
                  </a:moveTo>
                  <a:lnTo>
                    <a:pt x="4828" y="47311"/>
                  </a:lnTo>
                </a:path>
              </a:pathLst>
            </a:custGeom>
            <a:ln w="28575" cap="flat">
              <a:solidFill>
                <a:schemeClr val="tx1"/>
              </a:solidFill>
              <a:prstDash val="solid"/>
              <a:round/>
            </a:ln>
          </p:spPr>
          <p:txBody>
            <a:bodyPr rtlCol="0" anchor="ctr"/>
            <a:lstStyle/>
            <a:p>
              <a:endParaRPr lang="en-US" dirty="0"/>
            </a:p>
          </p:txBody>
        </p:sp>
        <p:sp>
          <p:nvSpPr>
            <p:cNvPr id="159" name="Freeform: Shape 32">
              <a:extLst>
                <a:ext uri="{FF2B5EF4-FFF2-40B4-BE49-F238E27FC236}">
                  <a16:creationId xmlns:a16="http://schemas.microsoft.com/office/drawing/2014/main" id="{E1BB9982-0BBC-154B-B87D-FF0CF833D79A}"/>
                </a:ext>
              </a:extLst>
            </p:cNvPr>
            <p:cNvSpPr/>
            <p:nvPr/>
          </p:nvSpPr>
          <p:spPr>
            <a:xfrm>
              <a:off x="5627219" y="482804"/>
              <a:ext cx="215636" cy="38621"/>
            </a:xfrm>
            <a:custGeom>
              <a:avLst/>
              <a:gdLst>
                <a:gd name="connsiteX0" fmla="*/ 211130 w 215635"/>
                <a:gd name="connsiteY0" fmla="*/ 36368 h 38621"/>
                <a:gd name="connsiteX1" fmla="*/ 4828 w 215635"/>
                <a:gd name="connsiteY1" fmla="*/ 4828 h 38621"/>
              </a:gdLst>
              <a:ahLst/>
              <a:cxnLst>
                <a:cxn ang="0">
                  <a:pos x="connsiteX0" y="connsiteY0"/>
                </a:cxn>
                <a:cxn ang="0">
                  <a:pos x="connsiteX1" y="connsiteY1"/>
                </a:cxn>
              </a:cxnLst>
              <a:rect l="l" t="t" r="r" b="b"/>
              <a:pathLst>
                <a:path w="215635" h="38621">
                  <a:moveTo>
                    <a:pt x="211130" y="36368"/>
                  </a:moveTo>
                  <a:lnTo>
                    <a:pt x="4828" y="4828"/>
                  </a:lnTo>
                </a:path>
              </a:pathLst>
            </a:custGeom>
            <a:ln w="28575" cap="flat">
              <a:solidFill>
                <a:schemeClr val="tx1"/>
              </a:solidFill>
              <a:prstDash val="solid"/>
              <a:round/>
            </a:ln>
          </p:spPr>
          <p:txBody>
            <a:bodyPr rtlCol="0" anchor="ctr"/>
            <a:lstStyle/>
            <a:p>
              <a:endParaRPr lang="en-US" dirty="0"/>
            </a:p>
          </p:txBody>
        </p:sp>
        <p:sp>
          <p:nvSpPr>
            <p:cNvPr id="160" name="Freeform: Shape 33">
              <a:extLst>
                <a:ext uri="{FF2B5EF4-FFF2-40B4-BE49-F238E27FC236}">
                  <a16:creationId xmlns:a16="http://schemas.microsoft.com/office/drawing/2014/main" id="{74D77303-9D29-7C4C-B97D-517F75349FCC}"/>
                </a:ext>
              </a:extLst>
            </p:cNvPr>
            <p:cNvSpPr/>
            <p:nvPr/>
          </p:nvSpPr>
          <p:spPr>
            <a:xfrm>
              <a:off x="5809705" y="514344"/>
              <a:ext cx="32184" cy="96553"/>
            </a:xfrm>
            <a:custGeom>
              <a:avLst/>
              <a:gdLst>
                <a:gd name="connsiteX0" fmla="*/ 4828 w 32184"/>
                <a:gd name="connsiteY0" fmla="*/ 94622 h 96553"/>
                <a:gd name="connsiteX1" fmla="*/ 4828 w 32184"/>
                <a:gd name="connsiteY1" fmla="*/ 15449 h 96553"/>
                <a:gd name="connsiteX2" fmla="*/ 28322 w 32184"/>
                <a:gd name="connsiteY2" fmla="*/ 4828 h 96553"/>
                <a:gd name="connsiteX3" fmla="*/ 28000 w 32184"/>
                <a:gd name="connsiteY3" fmla="*/ 74990 h 96553"/>
              </a:gdLst>
              <a:ahLst/>
              <a:cxnLst>
                <a:cxn ang="0">
                  <a:pos x="connsiteX0" y="connsiteY0"/>
                </a:cxn>
                <a:cxn ang="0">
                  <a:pos x="connsiteX1" y="connsiteY1"/>
                </a:cxn>
                <a:cxn ang="0">
                  <a:pos x="connsiteX2" y="connsiteY2"/>
                </a:cxn>
                <a:cxn ang="0">
                  <a:pos x="connsiteX3" y="connsiteY3"/>
                </a:cxn>
              </a:cxnLst>
              <a:rect l="l" t="t" r="r" b="b"/>
              <a:pathLst>
                <a:path w="32184" h="96553">
                  <a:moveTo>
                    <a:pt x="4828" y="94622"/>
                  </a:moveTo>
                  <a:cubicBezTo>
                    <a:pt x="4828" y="49564"/>
                    <a:pt x="4828" y="15449"/>
                    <a:pt x="4828" y="15449"/>
                  </a:cubicBezTo>
                  <a:lnTo>
                    <a:pt x="28322" y="4828"/>
                  </a:lnTo>
                  <a:lnTo>
                    <a:pt x="28000" y="74990"/>
                  </a:lnTo>
                </a:path>
              </a:pathLst>
            </a:custGeom>
            <a:noFill/>
            <a:ln w="28575" cap="flat">
              <a:solidFill>
                <a:schemeClr val="tx1"/>
              </a:solidFill>
              <a:prstDash val="solid"/>
              <a:round/>
            </a:ln>
          </p:spPr>
          <p:txBody>
            <a:bodyPr rtlCol="0" anchor="ctr"/>
            <a:lstStyle/>
            <a:p>
              <a:endParaRPr lang="en-US" dirty="0"/>
            </a:p>
          </p:txBody>
        </p:sp>
        <p:sp>
          <p:nvSpPr>
            <p:cNvPr id="161" name="Freeform: Shape 34">
              <a:extLst>
                <a:ext uri="{FF2B5EF4-FFF2-40B4-BE49-F238E27FC236}">
                  <a16:creationId xmlns:a16="http://schemas.microsoft.com/office/drawing/2014/main" id="{034DC41B-4844-3D43-BF5D-5AF28B211A33}"/>
                </a:ext>
              </a:extLst>
            </p:cNvPr>
            <p:cNvSpPr/>
            <p:nvPr/>
          </p:nvSpPr>
          <p:spPr>
            <a:xfrm>
              <a:off x="5809383" y="690072"/>
              <a:ext cx="32184" cy="138393"/>
            </a:xfrm>
            <a:custGeom>
              <a:avLst/>
              <a:gdLst>
                <a:gd name="connsiteX0" fmla="*/ 28001 w 32184"/>
                <a:gd name="connsiteY0" fmla="*/ 4828 h 138393"/>
                <a:gd name="connsiteX1" fmla="*/ 27679 w 32184"/>
                <a:gd name="connsiteY1" fmla="*/ 121979 h 138393"/>
                <a:gd name="connsiteX2" fmla="*/ 4828 w 32184"/>
                <a:gd name="connsiteY2" fmla="*/ 133565 h 138393"/>
                <a:gd name="connsiteX3" fmla="*/ 5150 w 32184"/>
                <a:gd name="connsiteY3" fmla="*/ 23816 h 138393"/>
              </a:gdLst>
              <a:ahLst/>
              <a:cxnLst>
                <a:cxn ang="0">
                  <a:pos x="connsiteX0" y="connsiteY0"/>
                </a:cxn>
                <a:cxn ang="0">
                  <a:pos x="connsiteX1" y="connsiteY1"/>
                </a:cxn>
                <a:cxn ang="0">
                  <a:pos x="connsiteX2" y="connsiteY2"/>
                </a:cxn>
                <a:cxn ang="0">
                  <a:pos x="connsiteX3" y="connsiteY3"/>
                </a:cxn>
              </a:cxnLst>
              <a:rect l="l" t="t" r="r" b="b"/>
              <a:pathLst>
                <a:path w="32184" h="138393">
                  <a:moveTo>
                    <a:pt x="28001" y="4828"/>
                  </a:moveTo>
                  <a:lnTo>
                    <a:pt x="27679" y="121979"/>
                  </a:lnTo>
                  <a:lnTo>
                    <a:pt x="4828" y="133565"/>
                  </a:lnTo>
                  <a:cubicBezTo>
                    <a:pt x="4828" y="133887"/>
                    <a:pt x="4828" y="83036"/>
                    <a:pt x="5150" y="23816"/>
                  </a:cubicBezTo>
                </a:path>
              </a:pathLst>
            </a:custGeom>
            <a:noFill/>
            <a:ln w="28575" cap="flat">
              <a:solidFill>
                <a:schemeClr val="tx1"/>
              </a:solidFill>
              <a:prstDash val="solid"/>
              <a:round/>
            </a:ln>
          </p:spPr>
          <p:txBody>
            <a:bodyPr rtlCol="0" anchor="ctr"/>
            <a:lstStyle/>
            <a:p>
              <a:endParaRPr lang="en-US" dirty="0"/>
            </a:p>
          </p:txBody>
        </p:sp>
        <p:sp>
          <p:nvSpPr>
            <p:cNvPr id="162" name="Freeform: Shape 35">
              <a:extLst>
                <a:ext uri="{FF2B5EF4-FFF2-40B4-BE49-F238E27FC236}">
                  <a16:creationId xmlns:a16="http://schemas.microsoft.com/office/drawing/2014/main" id="{8C0E7383-41D8-744F-BAA8-F45ECB5FE65F}"/>
                </a:ext>
              </a:extLst>
            </p:cNvPr>
            <p:cNvSpPr/>
            <p:nvPr/>
          </p:nvSpPr>
          <p:spPr>
            <a:xfrm>
              <a:off x="5480136" y="628921"/>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28575" cap="flat">
              <a:solidFill>
                <a:schemeClr val="tx1"/>
              </a:solidFill>
              <a:prstDash val="solid"/>
              <a:round/>
            </a:ln>
          </p:spPr>
          <p:txBody>
            <a:bodyPr rtlCol="0" anchor="ctr"/>
            <a:lstStyle/>
            <a:p>
              <a:endParaRPr lang="en-US" dirty="0"/>
            </a:p>
          </p:txBody>
        </p:sp>
        <p:sp>
          <p:nvSpPr>
            <p:cNvPr id="163" name="Freeform: Shape 36">
              <a:extLst>
                <a:ext uri="{FF2B5EF4-FFF2-40B4-BE49-F238E27FC236}">
                  <a16:creationId xmlns:a16="http://schemas.microsoft.com/office/drawing/2014/main" id="{B2010F8C-69EA-E74D-8A7E-2C104C58C434}"/>
                </a:ext>
              </a:extLst>
            </p:cNvPr>
            <p:cNvSpPr/>
            <p:nvPr/>
          </p:nvSpPr>
          <p:spPr>
            <a:xfrm>
              <a:off x="5480136" y="656278"/>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28575" cap="flat">
              <a:solidFill>
                <a:schemeClr val="tx1"/>
              </a:solidFill>
              <a:prstDash val="solid"/>
              <a:round/>
            </a:ln>
          </p:spPr>
          <p:txBody>
            <a:bodyPr rtlCol="0" anchor="ctr"/>
            <a:lstStyle/>
            <a:p>
              <a:endParaRPr lang="en-US" dirty="0"/>
            </a:p>
          </p:txBody>
        </p:sp>
        <p:sp>
          <p:nvSpPr>
            <p:cNvPr id="164" name="Freeform: Shape 37">
              <a:extLst>
                <a:ext uri="{FF2B5EF4-FFF2-40B4-BE49-F238E27FC236}">
                  <a16:creationId xmlns:a16="http://schemas.microsoft.com/office/drawing/2014/main" id="{CA9852F9-1586-1C48-99FB-7291987E9CAE}"/>
                </a:ext>
              </a:extLst>
            </p:cNvPr>
            <p:cNvSpPr/>
            <p:nvPr/>
          </p:nvSpPr>
          <p:spPr>
            <a:xfrm>
              <a:off x="5480136" y="686853"/>
              <a:ext cx="115864" cy="28966"/>
            </a:xfrm>
            <a:custGeom>
              <a:avLst/>
              <a:gdLst>
                <a:gd name="connsiteX0" fmla="*/ 111358 w 115864"/>
                <a:gd name="connsiteY0" fmla="*/ 4828 h 28966"/>
                <a:gd name="connsiteX1" fmla="*/ 4828 w 115864"/>
                <a:gd name="connsiteY1" fmla="*/ 24460 h 28966"/>
              </a:gdLst>
              <a:ahLst/>
              <a:cxnLst>
                <a:cxn ang="0">
                  <a:pos x="connsiteX0" y="connsiteY0"/>
                </a:cxn>
                <a:cxn ang="0">
                  <a:pos x="connsiteX1" y="connsiteY1"/>
                </a:cxn>
              </a:cxnLst>
              <a:rect l="l" t="t" r="r" b="b"/>
              <a:pathLst>
                <a:path w="115864" h="28966">
                  <a:moveTo>
                    <a:pt x="111358" y="4828"/>
                  </a:moveTo>
                  <a:lnTo>
                    <a:pt x="4828" y="24460"/>
                  </a:lnTo>
                </a:path>
              </a:pathLst>
            </a:custGeom>
            <a:ln w="28575" cap="flat">
              <a:solidFill>
                <a:schemeClr val="tx1"/>
              </a:solidFill>
              <a:prstDash val="solid"/>
              <a:round/>
            </a:ln>
          </p:spPr>
          <p:txBody>
            <a:bodyPr rtlCol="0" anchor="ctr"/>
            <a:lstStyle/>
            <a:p>
              <a:endParaRPr lang="en-US" dirty="0"/>
            </a:p>
          </p:txBody>
        </p:sp>
        <p:sp>
          <p:nvSpPr>
            <p:cNvPr id="165" name="Freeform: Shape 38">
              <a:extLst>
                <a:ext uri="{FF2B5EF4-FFF2-40B4-BE49-F238E27FC236}">
                  <a16:creationId xmlns:a16="http://schemas.microsoft.com/office/drawing/2014/main" id="{4DE0BBE4-FD66-A740-A9BB-0EF5F0AA37C7}"/>
                </a:ext>
              </a:extLst>
            </p:cNvPr>
            <p:cNvSpPr/>
            <p:nvPr/>
          </p:nvSpPr>
          <p:spPr>
            <a:xfrm>
              <a:off x="5480136" y="715497"/>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28575" cap="flat">
              <a:solidFill>
                <a:schemeClr val="tx1"/>
              </a:solidFill>
              <a:prstDash val="solid"/>
              <a:round/>
            </a:ln>
          </p:spPr>
          <p:txBody>
            <a:bodyPr rtlCol="0" anchor="ctr"/>
            <a:lstStyle/>
            <a:p>
              <a:endParaRPr lang="en-US" dirty="0"/>
            </a:p>
          </p:txBody>
        </p:sp>
        <p:sp>
          <p:nvSpPr>
            <p:cNvPr id="166" name="Freeform: Shape 39">
              <a:extLst>
                <a:ext uri="{FF2B5EF4-FFF2-40B4-BE49-F238E27FC236}">
                  <a16:creationId xmlns:a16="http://schemas.microsoft.com/office/drawing/2014/main" id="{41C5F07B-6434-0840-9B7E-3CE1E6F4C9C4}"/>
                </a:ext>
              </a:extLst>
            </p:cNvPr>
            <p:cNvSpPr/>
            <p:nvPr/>
          </p:nvSpPr>
          <p:spPr>
            <a:xfrm>
              <a:off x="5664875" y="622484"/>
              <a:ext cx="115864" cy="28966"/>
            </a:xfrm>
            <a:custGeom>
              <a:avLst/>
              <a:gdLst>
                <a:gd name="connsiteX0" fmla="*/ 4828 w 115864"/>
                <a:gd name="connsiteY0" fmla="*/ 4828 h 28966"/>
                <a:gd name="connsiteX1" fmla="*/ 111358 w 115864"/>
                <a:gd name="connsiteY1" fmla="*/ 24782 h 28966"/>
              </a:gdLst>
              <a:ahLst/>
              <a:cxnLst>
                <a:cxn ang="0">
                  <a:pos x="connsiteX0" y="connsiteY0"/>
                </a:cxn>
                <a:cxn ang="0">
                  <a:pos x="connsiteX1" y="connsiteY1"/>
                </a:cxn>
              </a:cxnLst>
              <a:rect l="l" t="t" r="r" b="b"/>
              <a:pathLst>
                <a:path w="115864" h="28966">
                  <a:moveTo>
                    <a:pt x="4828" y="4828"/>
                  </a:moveTo>
                  <a:lnTo>
                    <a:pt x="111358" y="24782"/>
                  </a:lnTo>
                </a:path>
              </a:pathLst>
            </a:custGeom>
            <a:ln w="28575" cap="flat">
              <a:solidFill>
                <a:schemeClr val="tx1"/>
              </a:solidFill>
              <a:prstDash val="solid"/>
              <a:round/>
            </a:ln>
          </p:spPr>
          <p:txBody>
            <a:bodyPr rtlCol="0" anchor="ctr"/>
            <a:lstStyle/>
            <a:p>
              <a:endParaRPr lang="en-US" dirty="0"/>
            </a:p>
          </p:txBody>
        </p:sp>
        <p:sp>
          <p:nvSpPr>
            <p:cNvPr id="167" name="Freeform: Shape 40">
              <a:extLst>
                <a:ext uri="{FF2B5EF4-FFF2-40B4-BE49-F238E27FC236}">
                  <a16:creationId xmlns:a16="http://schemas.microsoft.com/office/drawing/2014/main" id="{23439381-EF63-2B43-9291-B558BDD2D0B7}"/>
                </a:ext>
              </a:extLst>
            </p:cNvPr>
            <p:cNvSpPr/>
            <p:nvPr/>
          </p:nvSpPr>
          <p:spPr>
            <a:xfrm>
              <a:off x="5664875" y="649841"/>
              <a:ext cx="86898" cy="22529"/>
            </a:xfrm>
            <a:custGeom>
              <a:avLst/>
              <a:gdLst>
                <a:gd name="connsiteX0" fmla="*/ 4828 w 86898"/>
                <a:gd name="connsiteY0" fmla="*/ 4828 h 22529"/>
                <a:gd name="connsiteX1" fmla="*/ 83680 w 86898"/>
                <a:gd name="connsiteY1" fmla="*/ 19633 h 22529"/>
              </a:gdLst>
              <a:ahLst/>
              <a:cxnLst>
                <a:cxn ang="0">
                  <a:pos x="connsiteX0" y="connsiteY0"/>
                </a:cxn>
                <a:cxn ang="0">
                  <a:pos x="connsiteX1" y="connsiteY1"/>
                </a:cxn>
              </a:cxnLst>
              <a:rect l="l" t="t" r="r" b="b"/>
              <a:pathLst>
                <a:path w="86898" h="22529">
                  <a:moveTo>
                    <a:pt x="4828" y="4828"/>
                  </a:moveTo>
                  <a:lnTo>
                    <a:pt x="83680" y="19633"/>
                  </a:lnTo>
                </a:path>
              </a:pathLst>
            </a:custGeom>
            <a:ln w="28575" cap="flat">
              <a:solidFill>
                <a:schemeClr val="tx1"/>
              </a:solidFill>
              <a:prstDash val="solid"/>
              <a:round/>
            </a:ln>
          </p:spPr>
          <p:txBody>
            <a:bodyPr rtlCol="0" anchor="ctr"/>
            <a:lstStyle/>
            <a:p>
              <a:endParaRPr lang="en-US" dirty="0"/>
            </a:p>
          </p:txBody>
        </p:sp>
        <p:sp>
          <p:nvSpPr>
            <p:cNvPr id="168" name="Freeform: Shape 41">
              <a:extLst>
                <a:ext uri="{FF2B5EF4-FFF2-40B4-BE49-F238E27FC236}">
                  <a16:creationId xmlns:a16="http://schemas.microsoft.com/office/drawing/2014/main" id="{D5B042F4-ABED-124E-BD42-26D4AFD05CC2}"/>
                </a:ext>
              </a:extLst>
            </p:cNvPr>
            <p:cNvSpPr/>
            <p:nvPr/>
          </p:nvSpPr>
          <p:spPr>
            <a:xfrm>
              <a:off x="5664875" y="595127"/>
              <a:ext cx="70806" cy="19311"/>
            </a:xfrm>
            <a:custGeom>
              <a:avLst/>
              <a:gdLst>
                <a:gd name="connsiteX0" fmla="*/ 4828 w 70805"/>
                <a:gd name="connsiteY0" fmla="*/ 4828 h 19310"/>
                <a:gd name="connsiteX1" fmla="*/ 67266 w 70805"/>
                <a:gd name="connsiteY1" fmla="*/ 16414 h 19310"/>
              </a:gdLst>
              <a:ahLst/>
              <a:cxnLst>
                <a:cxn ang="0">
                  <a:pos x="connsiteX0" y="connsiteY0"/>
                </a:cxn>
                <a:cxn ang="0">
                  <a:pos x="connsiteX1" y="connsiteY1"/>
                </a:cxn>
              </a:cxnLst>
              <a:rect l="l" t="t" r="r" b="b"/>
              <a:pathLst>
                <a:path w="70805" h="19310">
                  <a:moveTo>
                    <a:pt x="4828" y="4828"/>
                  </a:moveTo>
                  <a:lnTo>
                    <a:pt x="67266" y="16414"/>
                  </a:lnTo>
                </a:path>
              </a:pathLst>
            </a:custGeom>
            <a:ln w="28575" cap="flat">
              <a:solidFill>
                <a:schemeClr val="tx1"/>
              </a:solidFill>
              <a:prstDash val="solid"/>
              <a:round/>
            </a:ln>
          </p:spPr>
          <p:txBody>
            <a:bodyPr rtlCol="0" anchor="ctr"/>
            <a:lstStyle/>
            <a:p>
              <a:endParaRPr lang="en-US" dirty="0"/>
            </a:p>
          </p:txBody>
        </p:sp>
        <p:sp>
          <p:nvSpPr>
            <p:cNvPr id="169" name="Freeform: Shape 42">
              <a:extLst>
                <a:ext uri="{FF2B5EF4-FFF2-40B4-BE49-F238E27FC236}">
                  <a16:creationId xmlns:a16="http://schemas.microsoft.com/office/drawing/2014/main" id="{6EA993A1-1B6C-F249-9B83-60A0A91D6702}"/>
                </a:ext>
              </a:extLst>
            </p:cNvPr>
            <p:cNvSpPr/>
            <p:nvPr/>
          </p:nvSpPr>
          <p:spPr>
            <a:xfrm>
              <a:off x="5664875" y="680094"/>
              <a:ext cx="77243" cy="22529"/>
            </a:xfrm>
            <a:custGeom>
              <a:avLst/>
              <a:gdLst>
                <a:gd name="connsiteX0" fmla="*/ 4828 w 77242"/>
                <a:gd name="connsiteY0" fmla="*/ 4828 h 22529"/>
                <a:gd name="connsiteX1" fmla="*/ 74668 w 77242"/>
                <a:gd name="connsiteY1" fmla="*/ 18023 h 22529"/>
              </a:gdLst>
              <a:ahLst/>
              <a:cxnLst>
                <a:cxn ang="0">
                  <a:pos x="connsiteX0" y="connsiteY0"/>
                </a:cxn>
                <a:cxn ang="0">
                  <a:pos x="connsiteX1" y="connsiteY1"/>
                </a:cxn>
              </a:cxnLst>
              <a:rect l="l" t="t" r="r" b="b"/>
              <a:pathLst>
                <a:path w="77242" h="22529">
                  <a:moveTo>
                    <a:pt x="4828" y="4828"/>
                  </a:moveTo>
                  <a:lnTo>
                    <a:pt x="74668" y="18023"/>
                  </a:lnTo>
                </a:path>
              </a:pathLst>
            </a:custGeom>
            <a:ln w="28575" cap="flat">
              <a:solidFill>
                <a:schemeClr val="tx1"/>
              </a:solidFill>
              <a:prstDash val="solid"/>
              <a:round/>
            </a:ln>
          </p:spPr>
          <p:txBody>
            <a:bodyPr rtlCol="0" anchor="ctr"/>
            <a:lstStyle/>
            <a:p>
              <a:endParaRPr lang="en-US" dirty="0"/>
            </a:p>
          </p:txBody>
        </p:sp>
        <p:sp>
          <p:nvSpPr>
            <p:cNvPr id="170" name="Freeform: Shape 43">
              <a:extLst>
                <a:ext uri="{FF2B5EF4-FFF2-40B4-BE49-F238E27FC236}">
                  <a16:creationId xmlns:a16="http://schemas.microsoft.com/office/drawing/2014/main" id="{3C32AE67-F795-3F46-A9F1-0A2C030414F6}"/>
                </a:ext>
              </a:extLst>
            </p:cNvPr>
            <p:cNvSpPr/>
            <p:nvPr/>
          </p:nvSpPr>
          <p:spPr>
            <a:xfrm>
              <a:off x="5664875" y="709060"/>
              <a:ext cx="74024" cy="19311"/>
            </a:xfrm>
            <a:custGeom>
              <a:avLst/>
              <a:gdLst>
                <a:gd name="connsiteX0" fmla="*/ 4828 w 74024"/>
                <a:gd name="connsiteY0" fmla="*/ 4828 h 19310"/>
                <a:gd name="connsiteX1" fmla="*/ 69197 w 74024"/>
                <a:gd name="connsiteY1" fmla="*/ 17058 h 19310"/>
              </a:gdLst>
              <a:ahLst/>
              <a:cxnLst>
                <a:cxn ang="0">
                  <a:pos x="connsiteX0" y="connsiteY0"/>
                </a:cxn>
                <a:cxn ang="0">
                  <a:pos x="connsiteX1" y="connsiteY1"/>
                </a:cxn>
              </a:cxnLst>
              <a:rect l="l" t="t" r="r" b="b"/>
              <a:pathLst>
                <a:path w="74024" h="19310">
                  <a:moveTo>
                    <a:pt x="4828" y="4828"/>
                  </a:moveTo>
                  <a:lnTo>
                    <a:pt x="69197" y="17058"/>
                  </a:lnTo>
                </a:path>
              </a:pathLst>
            </a:custGeom>
            <a:ln w="28575" cap="flat">
              <a:solidFill>
                <a:schemeClr val="tx1"/>
              </a:solidFill>
              <a:prstDash val="solid"/>
              <a:round/>
            </a:ln>
          </p:spPr>
          <p:txBody>
            <a:bodyPr rtlCol="0" anchor="ctr"/>
            <a:lstStyle/>
            <a:p>
              <a:endParaRPr lang="en-US" dirty="0"/>
            </a:p>
          </p:txBody>
        </p:sp>
        <p:sp>
          <p:nvSpPr>
            <p:cNvPr id="171" name="Freeform: Shape 44">
              <a:extLst>
                <a:ext uri="{FF2B5EF4-FFF2-40B4-BE49-F238E27FC236}">
                  <a16:creationId xmlns:a16="http://schemas.microsoft.com/office/drawing/2014/main" id="{EE3AA1F7-347C-8745-BFE6-ED60941AE391}"/>
                </a:ext>
              </a:extLst>
            </p:cNvPr>
            <p:cNvSpPr/>
            <p:nvPr/>
          </p:nvSpPr>
          <p:spPr>
            <a:xfrm>
              <a:off x="5628507" y="498574"/>
              <a:ext cx="9655" cy="276786"/>
            </a:xfrm>
            <a:custGeom>
              <a:avLst/>
              <a:gdLst>
                <a:gd name="connsiteX0" fmla="*/ 4828 w 9655"/>
                <a:gd name="connsiteY0" fmla="*/ 4828 h 276786"/>
                <a:gd name="connsiteX1" fmla="*/ 4828 w 9655"/>
                <a:gd name="connsiteY1" fmla="*/ 274212 h 276786"/>
              </a:gdLst>
              <a:ahLst/>
              <a:cxnLst>
                <a:cxn ang="0">
                  <a:pos x="connsiteX0" y="connsiteY0"/>
                </a:cxn>
                <a:cxn ang="0">
                  <a:pos x="connsiteX1" y="connsiteY1"/>
                </a:cxn>
              </a:cxnLst>
              <a:rect l="l" t="t" r="r" b="b"/>
              <a:pathLst>
                <a:path w="9655" h="276786">
                  <a:moveTo>
                    <a:pt x="4828" y="4828"/>
                  </a:moveTo>
                  <a:lnTo>
                    <a:pt x="4828" y="274212"/>
                  </a:lnTo>
                </a:path>
              </a:pathLst>
            </a:custGeom>
            <a:ln w="28575" cap="flat">
              <a:solidFill>
                <a:schemeClr val="tx1"/>
              </a:solidFill>
              <a:prstDash val="solid"/>
              <a:round/>
            </a:ln>
          </p:spPr>
          <p:txBody>
            <a:bodyPr rtlCol="0" anchor="ctr"/>
            <a:lstStyle/>
            <a:p>
              <a:endParaRPr lang="en-US" dirty="0"/>
            </a:p>
          </p:txBody>
        </p:sp>
        <p:sp>
          <p:nvSpPr>
            <p:cNvPr id="172" name="Freeform: Shape 45">
              <a:extLst>
                <a:ext uri="{FF2B5EF4-FFF2-40B4-BE49-F238E27FC236}">
                  <a16:creationId xmlns:a16="http://schemas.microsoft.com/office/drawing/2014/main" id="{5D0CB9F4-9892-5648-BC9D-7FF39C6DFC8C}"/>
                </a:ext>
              </a:extLst>
            </p:cNvPr>
            <p:cNvSpPr/>
            <p:nvPr/>
          </p:nvSpPr>
          <p:spPr>
            <a:xfrm>
              <a:off x="5483998" y="543632"/>
              <a:ext cx="112646" cy="77243"/>
            </a:xfrm>
            <a:custGeom>
              <a:avLst/>
              <a:gdLst>
                <a:gd name="connsiteX0" fmla="*/ 5793 w 112645"/>
                <a:gd name="connsiteY0" fmla="*/ 72737 h 77242"/>
                <a:gd name="connsiteX1" fmla="*/ 107818 w 112645"/>
                <a:gd name="connsiteY1" fmla="*/ 52461 h 77242"/>
                <a:gd name="connsiteX2" fmla="*/ 106852 w 112645"/>
                <a:gd name="connsiteY2" fmla="*/ 4828 h 77242"/>
                <a:gd name="connsiteX3" fmla="*/ 4828 w 112645"/>
                <a:gd name="connsiteY3" fmla="*/ 25426 h 77242"/>
              </a:gdLst>
              <a:ahLst/>
              <a:cxnLst>
                <a:cxn ang="0">
                  <a:pos x="connsiteX0" y="connsiteY0"/>
                </a:cxn>
                <a:cxn ang="0">
                  <a:pos x="connsiteX1" y="connsiteY1"/>
                </a:cxn>
                <a:cxn ang="0">
                  <a:pos x="connsiteX2" y="connsiteY2"/>
                </a:cxn>
                <a:cxn ang="0">
                  <a:pos x="connsiteX3" y="connsiteY3"/>
                </a:cxn>
              </a:cxnLst>
              <a:rect l="l" t="t" r="r" b="b"/>
              <a:pathLst>
                <a:path w="112645" h="77242">
                  <a:moveTo>
                    <a:pt x="5793" y="72737"/>
                  </a:moveTo>
                  <a:lnTo>
                    <a:pt x="107818" y="52461"/>
                  </a:lnTo>
                  <a:lnTo>
                    <a:pt x="106852" y="4828"/>
                  </a:lnTo>
                  <a:lnTo>
                    <a:pt x="4828" y="25426"/>
                  </a:lnTo>
                  <a:close/>
                </a:path>
              </a:pathLst>
            </a:custGeom>
            <a:noFill/>
            <a:ln w="28575" cap="flat">
              <a:solidFill>
                <a:schemeClr val="tx1"/>
              </a:solidFill>
              <a:prstDash val="solid"/>
              <a:round/>
            </a:ln>
          </p:spPr>
          <p:txBody>
            <a:bodyPr rtlCol="0" anchor="ctr"/>
            <a:lstStyle/>
            <a:p>
              <a:endParaRPr lang="en-US" dirty="0"/>
            </a:p>
          </p:txBody>
        </p:sp>
      </p:grpSp>
      <p:sp>
        <p:nvSpPr>
          <p:cNvPr id="175" name="Rectangle 174">
            <a:extLst>
              <a:ext uri="{FF2B5EF4-FFF2-40B4-BE49-F238E27FC236}">
                <a16:creationId xmlns:a16="http://schemas.microsoft.com/office/drawing/2014/main" id="{F71B9D79-9F5E-5742-B5DF-40023E8A38FC}"/>
              </a:ext>
            </a:extLst>
          </p:cNvPr>
          <p:cNvSpPr/>
          <p:nvPr/>
        </p:nvSpPr>
        <p:spPr>
          <a:xfrm>
            <a:off x="369238" y="6487763"/>
            <a:ext cx="2341494" cy="383889"/>
          </a:xfrm>
          <a:prstGeom prst="rect">
            <a:avLst/>
          </a:prstGeom>
        </p:spPr>
        <p:txBody>
          <a:bodyPr wrap="square" anchor="t" anchorCtr="0">
            <a:noAutofit/>
          </a:bodyPr>
          <a:lstStyle/>
          <a:p>
            <a:pPr algn="ctr">
              <a:spcBef>
                <a:spcPct val="20000"/>
              </a:spcBef>
            </a:pPr>
            <a:r>
              <a:rPr lang="en-US" sz="2400" b="1" dirty="0">
                <a:solidFill>
                  <a:schemeClr val="accent2"/>
                </a:solidFill>
              </a:rPr>
              <a:t>Compliance aid</a:t>
            </a:r>
          </a:p>
        </p:txBody>
      </p:sp>
      <p:cxnSp>
        <p:nvCxnSpPr>
          <p:cNvPr id="176" name="Straight Connector 175">
            <a:extLst>
              <a:ext uri="{FF2B5EF4-FFF2-40B4-BE49-F238E27FC236}">
                <a16:creationId xmlns:a16="http://schemas.microsoft.com/office/drawing/2014/main" id="{75620C13-FD37-9B4C-92FA-1C896E74592D}"/>
              </a:ext>
            </a:extLst>
          </p:cNvPr>
          <p:cNvCxnSpPr>
            <a:cxnSpLocks/>
          </p:cNvCxnSpPr>
          <p:nvPr/>
        </p:nvCxnSpPr>
        <p:spPr>
          <a:xfrm flipV="1">
            <a:off x="640126" y="6352287"/>
            <a:ext cx="1799718" cy="3545"/>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E8149CFF-C75F-F749-86F1-95E125087BFF}"/>
              </a:ext>
            </a:extLst>
          </p:cNvPr>
          <p:cNvSpPr/>
          <p:nvPr/>
        </p:nvSpPr>
        <p:spPr>
          <a:xfrm>
            <a:off x="2805732" y="6601101"/>
            <a:ext cx="2093384" cy="383889"/>
          </a:xfrm>
          <a:prstGeom prst="rect">
            <a:avLst/>
          </a:prstGeom>
        </p:spPr>
        <p:txBody>
          <a:bodyPr wrap="square" anchor="t" anchorCtr="0">
            <a:noAutofit/>
          </a:bodyPr>
          <a:lstStyle/>
          <a:p>
            <a:pPr algn="ctr">
              <a:spcBef>
                <a:spcPct val="20000"/>
              </a:spcBef>
            </a:pPr>
            <a:r>
              <a:rPr lang="en-US" sz="2400" b="1" dirty="0">
                <a:solidFill>
                  <a:schemeClr val="accent2"/>
                </a:solidFill>
              </a:rPr>
              <a:t>Visibility into activity</a:t>
            </a:r>
          </a:p>
        </p:txBody>
      </p:sp>
      <p:grpSp>
        <p:nvGrpSpPr>
          <p:cNvPr id="224" name="Group 223">
            <a:extLst>
              <a:ext uri="{FF2B5EF4-FFF2-40B4-BE49-F238E27FC236}">
                <a16:creationId xmlns:a16="http://schemas.microsoft.com/office/drawing/2014/main" id="{F928B386-93F2-2846-8D1C-CF37A5B346BD}"/>
              </a:ext>
            </a:extLst>
          </p:cNvPr>
          <p:cNvGrpSpPr/>
          <p:nvPr/>
        </p:nvGrpSpPr>
        <p:grpSpPr>
          <a:xfrm>
            <a:off x="9921934" y="5085403"/>
            <a:ext cx="1336373" cy="761875"/>
            <a:chOff x="9982388" y="2812476"/>
            <a:chExt cx="3746936" cy="1859885"/>
          </a:xfrm>
        </p:grpSpPr>
        <p:grpSp>
          <p:nvGrpSpPr>
            <p:cNvPr id="225" name="Graphic 86">
              <a:extLst>
                <a:ext uri="{FF2B5EF4-FFF2-40B4-BE49-F238E27FC236}">
                  <a16:creationId xmlns:a16="http://schemas.microsoft.com/office/drawing/2014/main" id="{B7ECF78C-49FE-5C40-9160-E53A519B3EB3}"/>
                </a:ext>
              </a:extLst>
            </p:cNvPr>
            <p:cNvGrpSpPr/>
            <p:nvPr/>
          </p:nvGrpSpPr>
          <p:grpSpPr>
            <a:xfrm>
              <a:off x="9982388" y="2812476"/>
              <a:ext cx="2995780" cy="1630595"/>
              <a:chOff x="10616721" y="3074399"/>
              <a:chExt cx="555825" cy="302534"/>
            </a:xfrm>
          </p:grpSpPr>
          <p:sp>
            <p:nvSpPr>
              <p:cNvPr id="240" name="Freeform: Shape 8">
                <a:extLst>
                  <a:ext uri="{FF2B5EF4-FFF2-40B4-BE49-F238E27FC236}">
                    <a16:creationId xmlns:a16="http://schemas.microsoft.com/office/drawing/2014/main" id="{99C79CED-D6A3-D64B-87E3-E8123C874B72}"/>
                  </a:ext>
                </a:extLst>
              </p:cNvPr>
              <p:cNvSpPr/>
              <p:nvPr/>
            </p:nvSpPr>
            <p:spPr>
              <a:xfrm>
                <a:off x="10709090" y="3074399"/>
                <a:ext cx="463456" cy="302534"/>
              </a:xfrm>
              <a:custGeom>
                <a:avLst/>
                <a:gdLst>
                  <a:gd name="connsiteX0" fmla="*/ 67587 w 463456"/>
                  <a:gd name="connsiteY0" fmla="*/ 135781 h 302533"/>
                  <a:gd name="connsiteX1" fmla="*/ 66622 w 463456"/>
                  <a:gd name="connsiteY1" fmla="*/ 121298 h 302533"/>
                  <a:gd name="connsiteX2" fmla="*/ 135175 w 463456"/>
                  <a:gd name="connsiteY2" fmla="*/ 14767 h 302533"/>
                  <a:gd name="connsiteX3" fmla="*/ 265522 w 463456"/>
                  <a:gd name="connsiteY3" fmla="*/ 40837 h 302533"/>
                  <a:gd name="connsiteX4" fmla="*/ 297384 w 463456"/>
                  <a:gd name="connsiteY4" fmla="*/ 93297 h 302533"/>
                  <a:gd name="connsiteX5" fmla="*/ 297384 w 463456"/>
                  <a:gd name="connsiteY5" fmla="*/ 93297 h 302533"/>
                  <a:gd name="connsiteX6" fmla="*/ 387179 w 463456"/>
                  <a:gd name="connsiteY6" fmla="*/ 133528 h 302533"/>
                  <a:gd name="connsiteX7" fmla="*/ 387179 w 463456"/>
                  <a:gd name="connsiteY7" fmla="*/ 134493 h 302533"/>
                  <a:gd name="connsiteX8" fmla="*/ 461203 w 463456"/>
                  <a:gd name="connsiteY8" fmla="*/ 217529 h 302533"/>
                  <a:gd name="connsiteX9" fmla="*/ 384926 w 463456"/>
                  <a:gd name="connsiteY9" fmla="*/ 300565 h 302533"/>
                  <a:gd name="connsiteX10" fmla="*/ 89151 w 463456"/>
                  <a:gd name="connsiteY10" fmla="*/ 300243 h 302533"/>
                  <a:gd name="connsiteX11" fmla="*/ 5150 w 463456"/>
                  <a:gd name="connsiteY11" fmla="*/ 223644 h 302533"/>
                  <a:gd name="connsiteX12" fmla="*/ 4828 w 463456"/>
                  <a:gd name="connsiteY12" fmla="*/ 216886 h 302533"/>
                  <a:gd name="connsiteX13" fmla="*/ 67587 w 463456"/>
                  <a:gd name="connsiteY13" fmla="*/ 135781 h 302533"/>
                  <a:gd name="connsiteX14" fmla="*/ 67587 w 463456"/>
                  <a:gd name="connsiteY14" fmla="*/ 135781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456" h="302533">
                    <a:moveTo>
                      <a:pt x="67587" y="135781"/>
                    </a:moveTo>
                    <a:cubicBezTo>
                      <a:pt x="66944" y="130953"/>
                      <a:pt x="66622" y="126126"/>
                      <a:pt x="66622" y="121298"/>
                    </a:cubicBezTo>
                    <a:cubicBezTo>
                      <a:pt x="66622" y="79780"/>
                      <a:pt x="94944" y="31825"/>
                      <a:pt x="135175" y="14767"/>
                    </a:cubicBezTo>
                    <a:cubicBezTo>
                      <a:pt x="186992" y="-7118"/>
                      <a:pt x="234303" y="9618"/>
                      <a:pt x="265522" y="40837"/>
                    </a:cubicBezTo>
                    <a:cubicBezTo>
                      <a:pt x="280005" y="55320"/>
                      <a:pt x="290626" y="73343"/>
                      <a:pt x="297384" y="93297"/>
                    </a:cubicBezTo>
                    <a:lnTo>
                      <a:pt x="297384" y="93297"/>
                    </a:lnTo>
                    <a:cubicBezTo>
                      <a:pt x="323776" y="57573"/>
                      <a:pt x="382673" y="68837"/>
                      <a:pt x="387179" y="133528"/>
                    </a:cubicBezTo>
                    <a:lnTo>
                      <a:pt x="387179" y="134493"/>
                    </a:lnTo>
                    <a:cubicBezTo>
                      <a:pt x="413892" y="138999"/>
                      <a:pt x="461203" y="157988"/>
                      <a:pt x="461203" y="217529"/>
                    </a:cubicBezTo>
                    <a:cubicBezTo>
                      <a:pt x="461203" y="294128"/>
                      <a:pt x="384926" y="300565"/>
                      <a:pt x="384926" y="300565"/>
                    </a:cubicBezTo>
                    <a:lnTo>
                      <a:pt x="89151" y="300243"/>
                    </a:lnTo>
                    <a:cubicBezTo>
                      <a:pt x="45702" y="300243"/>
                      <a:pt x="7724" y="267093"/>
                      <a:pt x="5150" y="223644"/>
                    </a:cubicBezTo>
                    <a:cubicBezTo>
                      <a:pt x="5150" y="221391"/>
                      <a:pt x="4828" y="219139"/>
                      <a:pt x="4828" y="216886"/>
                    </a:cubicBezTo>
                    <a:cubicBezTo>
                      <a:pt x="4828" y="165712"/>
                      <a:pt x="38300" y="143505"/>
                      <a:pt x="67587" y="135781"/>
                    </a:cubicBezTo>
                    <a:lnTo>
                      <a:pt x="67587" y="135781"/>
                    </a:lnTo>
                    <a:close/>
                  </a:path>
                </a:pathLst>
              </a:custGeom>
              <a:noFill/>
              <a:ln w="19050" cap="flat">
                <a:solidFill>
                  <a:schemeClr val="tx1"/>
                </a:solidFill>
                <a:prstDash val="solid"/>
                <a:round/>
              </a:ln>
            </p:spPr>
            <p:txBody>
              <a:bodyPr rtlCol="0" anchor="ctr"/>
              <a:lstStyle/>
              <a:p>
                <a:endParaRPr lang="en-US"/>
              </a:p>
            </p:txBody>
          </p:sp>
          <p:sp>
            <p:nvSpPr>
              <p:cNvPr id="241" name="Freeform: Shape 9">
                <a:extLst>
                  <a:ext uri="{FF2B5EF4-FFF2-40B4-BE49-F238E27FC236}">
                    <a16:creationId xmlns:a16="http://schemas.microsoft.com/office/drawing/2014/main" id="{54D2B9D5-81B8-334C-ABC1-A2270538BA7D}"/>
                  </a:ext>
                </a:extLst>
              </p:cNvPr>
              <p:cNvSpPr/>
              <p:nvPr/>
            </p:nvSpPr>
            <p:spPr>
              <a:xfrm>
                <a:off x="10622514" y="3284526"/>
                <a:ext cx="157704" cy="9655"/>
              </a:xfrm>
              <a:custGeom>
                <a:avLst/>
                <a:gdLst>
                  <a:gd name="connsiteX0" fmla="*/ 4828 w 157703"/>
                  <a:gd name="connsiteY0" fmla="*/ 4828 h 9655"/>
                  <a:gd name="connsiteX1" fmla="*/ 155451 w 157703"/>
                  <a:gd name="connsiteY1" fmla="*/ 4828 h 9655"/>
                </a:gdLst>
                <a:ahLst/>
                <a:cxnLst>
                  <a:cxn ang="0">
                    <a:pos x="connsiteX0" y="connsiteY0"/>
                  </a:cxn>
                  <a:cxn ang="0">
                    <a:pos x="connsiteX1" y="connsiteY1"/>
                  </a:cxn>
                </a:cxnLst>
                <a:rect l="l" t="t" r="r" b="b"/>
                <a:pathLst>
                  <a:path w="157703" h="9655">
                    <a:moveTo>
                      <a:pt x="4828" y="4828"/>
                    </a:moveTo>
                    <a:lnTo>
                      <a:pt x="155451" y="4828"/>
                    </a:lnTo>
                  </a:path>
                </a:pathLst>
              </a:custGeom>
              <a:ln w="19050" cap="flat">
                <a:solidFill>
                  <a:schemeClr val="tx1"/>
                </a:solidFill>
                <a:prstDash val="solid"/>
                <a:round/>
              </a:ln>
            </p:spPr>
            <p:txBody>
              <a:bodyPr rtlCol="0" anchor="ctr"/>
              <a:lstStyle/>
              <a:p>
                <a:endParaRPr lang="en-US"/>
              </a:p>
            </p:txBody>
          </p:sp>
          <p:sp>
            <p:nvSpPr>
              <p:cNvPr id="242" name="Freeform: Shape 10">
                <a:extLst>
                  <a:ext uri="{FF2B5EF4-FFF2-40B4-BE49-F238E27FC236}">
                    <a16:creationId xmlns:a16="http://schemas.microsoft.com/office/drawing/2014/main" id="{89853553-7852-9B41-A5DE-F9136023E4D0}"/>
                  </a:ext>
                </a:extLst>
              </p:cNvPr>
              <p:cNvSpPr/>
              <p:nvPr/>
            </p:nvSpPr>
            <p:spPr>
              <a:xfrm>
                <a:off x="10634170" y="324107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tx1"/>
                </a:solidFill>
                <a:prstDash val="solid"/>
                <a:round/>
              </a:ln>
            </p:spPr>
            <p:txBody>
              <a:bodyPr rtlCol="0" anchor="ctr"/>
              <a:lstStyle/>
              <a:p>
                <a:endParaRPr lang="en-US"/>
              </a:p>
            </p:txBody>
          </p:sp>
          <p:sp>
            <p:nvSpPr>
              <p:cNvPr id="243" name="Freeform: Shape 11">
                <a:extLst>
                  <a:ext uri="{FF2B5EF4-FFF2-40B4-BE49-F238E27FC236}">
                    <a16:creationId xmlns:a16="http://schemas.microsoft.com/office/drawing/2014/main" id="{01B4E7DD-F2E5-1F42-B19C-E37D9BBEA2E1}"/>
                  </a:ext>
                </a:extLst>
              </p:cNvPr>
              <p:cNvSpPr/>
              <p:nvPr/>
            </p:nvSpPr>
            <p:spPr>
              <a:xfrm>
                <a:off x="10657113" y="3241077"/>
                <a:ext cx="64369" cy="9655"/>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ln w="19050" cap="flat">
                <a:solidFill>
                  <a:schemeClr val="tx1"/>
                </a:solidFill>
                <a:custDash>
                  <a:ds d="869873" sp="869873"/>
                </a:custDash>
                <a:round/>
              </a:ln>
            </p:spPr>
            <p:txBody>
              <a:bodyPr rtlCol="0" anchor="ctr"/>
              <a:lstStyle/>
              <a:p>
                <a:endParaRPr lang="en-US"/>
              </a:p>
            </p:txBody>
          </p:sp>
          <p:sp>
            <p:nvSpPr>
              <p:cNvPr id="244" name="Freeform: Shape 12">
                <a:extLst>
                  <a:ext uri="{FF2B5EF4-FFF2-40B4-BE49-F238E27FC236}">
                    <a16:creationId xmlns:a16="http://schemas.microsoft.com/office/drawing/2014/main" id="{EB9BBA46-0778-E943-8CD0-18211E9E3CDE}"/>
                  </a:ext>
                </a:extLst>
              </p:cNvPr>
              <p:cNvSpPr/>
              <p:nvPr/>
            </p:nvSpPr>
            <p:spPr>
              <a:xfrm>
                <a:off x="10702079" y="324107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tx1"/>
                </a:solidFill>
                <a:prstDash val="solid"/>
                <a:round/>
              </a:ln>
            </p:spPr>
            <p:txBody>
              <a:bodyPr rtlCol="0" anchor="ctr"/>
              <a:lstStyle/>
              <a:p>
                <a:endParaRPr lang="en-US"/>
              </a:p>
            </p:txBody>
          </p:sp>
          <p:sp>
            <p:nvSpPr>
              <p:cNvPr id="245" name="Freeform: Shape 13">
                <a:extLst>
                  <a:ext uri="{FF2B5EF4-FFF2-40B4-BE49-F238E27FC236}">
                    <a16:creationId xmlns:a16="http://schemas.microsoft.com/office/drawing/2014/main" id="{275D6847-3803-4F48-9B3D-B2873683C58B}"/>
                  </a:ext>
                </a:extLst>
              </p:cNvPr>
              <p:cNvSpPr/>
              <p:nvPr/>
            </p:nvSpPr>
            <p:spPr>
              <a:xfrm>
                <a:off x="10786976" y="3284526"/>
                <a:ext cx="64369" cy="9655"/>
              </a:xfrm>
              <a:custGeom>
                <a:avLst/>
                <a:gdLst>
                  <a:gd name="connsiteX0" fmla="*/ 4828 w 64368"/>
                  <a:gd name="connsiteY0" fmla="*/ 4828 h 9655"/>
                  <a:gd name="connsiteX1" fmla="*/ 59863 w 64368"/>
                  <a:gd name="connsiteY1" fmla="*/ 4828 h 9655"/>
                </a:gdLst>
                <a:ahLst/>
                <a:cxnLst>
                  <a:cxn ang="0">
                    <a:pos x="connsiteX0" y="connsiteY0"/>
                  </a:cxn>
                  <a:cxn ang="0">
                    <a:pos x="connsiteX1" y="connsiteY1"/>
                  </a:cxn>
                </a:cxnLst>
                <a:rect l="l" t="t" r="r" b="b"/>
                <a:pathLst>
                  <a:path w="64368" h="9655">
                    <a:moveTo>
                      <a:pt x="4828" y="4828"/>
                    </a:moveTo>
                    <a:lnTo>
                      <a:pt x="59863" y="4828"/>
                    </a:lnTo>
                  </a:path>
                </a:pathLst>
              </a:custGeom>
              <a:ln w="19050" cap="flat">
                <a:solidFill>
                  <a:schemeClr val="tx1"/>
                </a:solidFill>
                <a:prstDash val="solid"/>
                <a:round/>
              </a:ln>
            </p:spPr>
            <p:txBody>
              <a:bodyPr rtlCol="0" anchor="ctr"/>
              <a:lstStyle/>
              <a:p>
                <a:endParaRPr lang="en-US"/>
              </a:p>
            </p:txBody>
          </p:sp>
          <p:sp>
            <p:nvSpPr>
              <p:cNvPr id="246" name="Freeform: Shape 14">
                <a:extLst>
                  <a:ext uri="{FF2B5EF4-FFF2-40B4-BE49-F238E27FC236}">
                    <a16:creationId xmlns:a16="http://schemas.microsoft.com/office/drawing/2014/main" id="{2858E59A-6DAB-2249-A38E-413DB7ACA22A}"/>
                  </a:ext>
                </a:extLst>
              </p:cNvPr>
              <p:cNvSpPr/>
              <p:nvPr/>
            </p:nvSpPr>
            <p:spPr>
              <a:xfrm>
                <a:off x="10732585" y="3241077"/>
                <a:ext cx="205980" cy="9655"/>
              </a:xfrm>
              <a:custGeom>
                <a:avLst/>
                <a:gdLst>
                  <a:gd name="connsiteX0" fmla="*/ 4828 w 205980"/>
                  <a:gd name="connsiteY0" fmla="*/ 4828 h 9655"/>
                  <a:gd name="connsiteX1" fmla="*/ 201796 w 205980"/>
                  <a:gd name="connsiteY1" fmla="*/ 4828 h 9655"/>
                </a:gdLst>
                <a:ahLst/>
                <a:cxnLst>
                  <a:cxn ang="0">
                    <a:pos x="connsiteX0" y="connsiteY0"/>
                  </a:cxn>
                  <a:cxn ang="0">
                    <a:pos x="connsiteX1" y="connsiteY1"/>
                  </a:cxn>
                </a:cxnLst>
                <a:rect l="l" t="t" r="r" b="b"/>
                <a:pathLst>
                  <a:path w="205980" h="9655">
                    <a:moveTo>
                      <a:pt x="4828" y="4828"/>
                    </a:moveTo>
                    <a:lnTo>
                      <a:pt x="201796" y="4828"/>
                    </a:lnTo>
                  </a:path>
                </a:pathLst>
              </a:custGeom>
              <a:ln w="19050" cap="flat">
                <a:solidFill>
                  <a:schemeClr val="tx1"/>
                </a:solidFill>
                <a:prstDash val="solid"/>
                <a:round/>
              </a:ln>
            </p:spPr>
            <p:txBody>
              <a:bodyPr rtlCol="0" anchor="ctr"/>
              <a:lstStyle/>
              <a:p>
                <a:endParaRPr lang="en-US"/>
              </a:p>
            </p:txBody>
          </p:sp>
          <p:sp>
            <p:nvSpPr>
              <p:cNvPr id="247" name="Freeform: Shape 15">
                <a:extLst>
                  <a:ext uri="{FF2B5EF4-FFF2-40B4-BE49-F238E27FC236}">
                    <a16:creationId xmlns:a16="http://schemas.microsoft.com/office/drawing/2014/main" id="{77ABA4F1-BC55-A04C-9DC8-1A2790A61694}"/>
                  </a:ext>
                </a:extLst>
              </p:cNvPr>
              <p:cNvSpPr/>
              <p:nvPr/>
            </p:nvSpPr>
            <p:spPr>
              <a:xfrm>
                <a:off x="10616721" y="3328297"/>
                <a:ext cx="25748" cy="9655"/>
              </a:xfrm>
              <a:custGeom>
                <a:avLst/>
                <a:gdLst>
                  <a:gd name="connsiteX0" fmla="*/ 4828 w 25747"/>
                  <a:gd name="connsiteY0" fmla="*/ 4828 h 9655"/>
                  <a:gd name="connsiteX1" fmla="*/ 24138 w 25747"/>
                  <a:gd name="connsiteY1" fmla="*/ 4828 h 9655"/>
                </a:gdLst>
                <a:ahLst/>
                <a:cxnLst>
                  <a:cxn ang="0">
                    <a:pos x="connsiteX0" y="connsiteY0"/>
                  </a:cxn>
                  <a:cxn ang="0">
                    <a:pos x="connsiteX1" y="connsiteY1"/>
                  </a:cxn>
                </a:cxnLst>
                <a:rect l="l" t="t" r="r" b="b"/>
                <a:pathLst>
                  <a:path w="25747" h="9655">
                    <a:moveTo>
                      <a:pt x="4828" y="4828"/>
                    </a:moveTo>
                    <a:lnTo>
                      <a:pt x="24138" y="4828"/>
                    </a:lnTo>
                  </a:path>
                </a:pathLst>
              </a:custGeom>
              <a:ln w="19050" cap="flat">
                <a:solidFill>
                  <a:schemeClr val="tx1"/>
                </a:solidFill>
                <a:prstDash val="solid"/>
                <a:round/>
              </a:ln>
            </p:spPr>
            <p:txBody>
              <a:bodyPr rtlCol="0" anchor="ctr"/>
              <a:lstStyle/>
              <a:p>
                <a:endParaRPr lang="en-US"/>
              </a:p>
            </p:txBody>
          </p:sp>
          <p:sp>
            <p:nvSpPr>
              <p:cNvPr id="248" name="Freeform: Shape 16">
                <a:extLst>
                  <a:ext uri="{FF2B5EF4-FFF2-40B4-BE49-F238E27FC236}">
                    <a16:creationId xmlns:a16="http://schemas.microsoft.com/office/drawing/2014/main" id="{4246F77A-5217-7A40-87D6-BBBE95C1EA90}"/>
                  </a:ext>
                </a:extLst>
              </p:cNvPr>
              <p:cNvSpPr/>
              <p:nvPr/>
            </p:nvSpPr>
            <p:spPr>
              <a:xfrm>
                <a:off x="10670147" y="3328297"/>
                <a:ext cx="128738" cy="9655"/>
              </a:xfrm>
              <a:custGeom>
                <a:avLst/>
                <a:gdLst>
                  <a:gd name="connsiteX0" fmla="*/ 4828 w 128737"/>
                  <a:gd name="connsiteY0" fmla="*/ 4828 h 9655"/>
                  <a:gd name="connsiteX1" fmla="*/ 124232 w 128737"/>
                  <a:gd name="connsiteY1" fmla="*/ 4828 h 9655"/>
                </a:gdLst>
                <a:ahLst/>
                <a:cxnLst>
                  <a:cxn ang="0">
                    <a:pos x="connsiteX0" y="connsiteY0"/>
                  </a:cxn>
                  <a:cxn ang="0">
                    <a:pos x="connsiteX1" y="connsiteY1"/>
                  </a:cxn>
                </a:cxnLst>
                <a:rect l="l" t="t" r="r" b="b"/>
                <a:pathLst>
                  <a:path w="128737" h="9655">
                    <a:moveTo>
                      <a:pt x="4828" y="4828"/>
                    </a:moveTo>
                    <a:lnTo>
                      <a:pt x="124232" y="4828"/>
                    </a:lnTo>
                  </a:path>
                </a:pathLst>
              </a:custGeom>
              <a:ln w="19050" cap="flat">
                <a:solidFill>
                  <a:schemeClr val="tx1"/>
                </a:solidFill>
                <a:custDash>
                  <a:ds d="795000" sp="795000"/>
                </a:custDash>
                <a:round/>
              </a:ln>
            </p:spPr>
            <p:txBody>
              <a:bodyPr rtlCol="0" anchor="ctr"/>
              <a:lstStyle/>
              <a:p>
                <a:endParaRPr lang="en-US"/>
              </a:p>
            </p:txBody>
          </p:sp>
          <p:sp>
            <p:nvSpPr>
              <p:cNvPr id="249" name="Freeform: Shape 17">
                <a:extLst>
                  <a:ext uri="{FF2B5EF4-FFF2-40B4-BE49-F238E27FC236}">
                    <a16:creationId xmlns:a16="http://schemas.microsoft.com/office/drawing/2014/main" id="{F03EB767-A5CE-3B4B-81C9-361A56099BA1}"/>
                  </a:ext>
                </a:extLst>
              </p:cNvPr>
              <p:cNvSpPr/>
              <p:nvPr/>
            </p:nvSpPr>
            <p:spPr>
              <a:xfrm>
                <a:off x="10806609" y="332829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tx1"/>
                </a:solidFill>
                <a:prstDash val="solid"/>
                <a:round/>
              </a:ln>
            </p:spPr>
            <p:txBody>
              <a:bodyPr rtlCol="0" anchor="ctr"/>
              <a:lstStyle/>
              <a:p>
                <a:endParaRPr lang="en-US"/>
              </a:p>
            </p:txBody>
          </p:sp>
        </p:grpSp>
        <p:sp useBgFill="1">
          <p:nvSpPr>
            <p:cNvPr id="226" name="Oval 225">
              <a:extLst>
                <a:ext uri="{FF2B5EF4-FFF2-40B4-BE49-F238E27FC236}">
                  <a16:creationId xmlns:a16="http://schemas.microsoft.com/office/drawing/2014/main" id="{6500F4F5-7B24-B644-BB12-99753D234E67}"/>
                </a:ext>
              </a:extLst>
            </p:cNvPr>
            <p:cNvSpPr/>
            <p:nvPr/>
          </p:nvSpPr>
          <p:spPr bwMode="auto">
            <a:xfrm>
              <a:off x="12595141" y="2965049"/>
              <a:ext cx="1134183" cy="11341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aphic 172">
              <a:extLst>
                <a:ext uri="{FF2B5EF4-FFF2-40B4-BE49-F238E27FC236}">
                  <a16:creationId xmlns:a16="http://schemas.microsoft.com/office/drawing/2014/main" id="{B39212D2-8780-F246-B1BE-D78492BB1F01}"/>
                </a:ext>
              </a:extLst>
            </p:cNvPr>
            <p:cNvGrpSpPr/>
            <p:nvPr/>
          </p:nvGrpSpPr>
          <p:grpSpPr>
            <a:xfrm>
              <a:off x="10944603" y="3444959"/>
              <a:ext cx="1251949" cy="1227402"/>
              <a:chOff x="1685010" y="4353546"/>
              <a:chExt cx="443180" cy="434491"/>
            </a:xfrm>
            <a:solidFill>
              <a:srgbClr val="282828"/>
            </a:solidFill>
          </p:grpSpPr>
          <p:sp>
            <p:nvSpPr>
              <p:cNvPr id="234" name="Freeform: Shape 22">
                <a:extLst>
                  <a:ext uri="{FF2B5EF4-FFF2-40B4-BE49-F238E27FC236}">
                    <a16:creationId xmlns:a16="http://schemas.microsoft.com/office/drawing/2014/main" id="{0185876F-731C-9F4D-928B-F4C7AAD4A5FC}"/>
                  </a:ext>
                </a:extLst>
              </p:cNvPr>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grpFill/>
              <a:ln w="19050" cap="flat">
                <a:solidFill>
                  <a:schemeClr val="tx1"/>
                </a:solidFill>
                <a:prstDash val="solid"/>
                <a:round/>
              </a:ln>
            </p:spPr>
            <p:txBody>
              <a:bodyPr rtlCol="0" anchor="ctr"/>
              <a:lstStyle/>
              <a:p>
                <a:endParaRPr lang="en-US"/>
              </a:p>
            </p:txBody>
          </p:sp>
          <p:sp>
            <p:nvSpPr>
              <p:cNvPr id="235" name="Freeform: Shape 23">
                <a:extLst>
                  <a:ext uri="{FF2B5EF4-FFF2-40B4-BE49-F238E27FC236}">
                    <a16:creationId xmlns:a16="http://schemas.microsoft.com/office/drawing/2014/main" id="{09F32FB6-092C-7B4A-BB6E-DD8C78917878}"/>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grpFill/>
              <a:ln w="19050" cap="flat">
                <a:solidFill>
                  <a:schemeClr val="tx1"/>
                </a:solidFill>
                <a:prstDash val="solid"/>
                <a:round/>
              </a:ln>
            </p:spPr>
            <p:txBody>
              <a:bodyPr rtlCol="0" anchor="ctr"/>
              <a:lstStyle/>
              <a:p>
                <a:endParaRPr lang="en-US"/>
              </a:p>
            </p:txBody>
          </p:sp>
          <p:sp>
            <p:nvSpPr>
              <p:cNvPr id="236" name="Freeform: Shape 24">
                <a:extLst>
                  <a:ext uri="{FF2B5EF4-FFF2-40B4-BE49-F238E27FC236}">
                    <a16:creationId xmlns:a16="http://schemas.microsoft.com/office/drawing/2014/main" id="{C9034857-3F1F-8A40-9567-2B9FD7D784AD}"/>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grpFill/>
              <a:ln w="19050" cap="flat">
                <a:solidFill>
                  <a:srgbClr val="527FFF"/>
                </a:solidFill>
                <a:prstDash val="solid"/>
                <a:round/>
              </a:ln>
            </p:spPr>
            <p:txBody>
              <a:bodyPr rtlCol="0" anchor="ctr"/>
              <a:lstStyle/>
              <a:p>
                <a:endParaRPr lang="en-US"/>
              </a:p>
            </p:txBody>
          </p:sp>
          <p:sp>
            <p:nvSpPr>
              <p:cNvPr id="237" name="Freeform: Shape 25">
                <a:extLst>
                  <a:ext uri="{FF2B5EF4-FFF2-40B4-BE49-F238E27FC236}">
                    <a16:creationId xmlns:a16="http://schemas.microsoft.com/office/drawing/2014/main" id="{6D25671A-C970-214B-B697-528BED1D723D}"/>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grpFill/>
              <a:ln w="19050" cap="flat">
                <a:solidFill>
                  <a:schemeClr val="tx1"/>
                </a:solidFill>
                <a:prstDash val="solid"/>
                <a:round/>
              </a:ln>
            </p:spPr>
            <p:txBody>
              <a:bodyPr rtlCol="0" anchor="ctr"/>
              <a:lstStyle/>
              <a:p>
                <a:endParaRPr lang="en-US"/>
              </a:p>
            </p:txBody>
          </p:sp>
          <p:sp>
            <p:nvSpPr>
              <p:cNvPr id="238" name="Freeform: Shape 34">
                <a:extLst>
                  <a:ext uri="{FF2B5EF4-FFF2-40B4-BE49-F238E27FC236}">
                    <a16:creationId xmlns:a16="http://schemas.microsoft.com/office/drawing/2014/main" id="{CC20AF2F-B0BC-7540-ADF9-094DBD63153D}"/>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grpFill/>
              <a:ln w="19050" cap="flat">
                <a:solidFill>
                  <a:schemeClr val="tx1"/>
                </a:solidFill>
                <a:prstDash val="solid"/>
                <a:round/>
              </a:ln>
            </p:spPr>
            <p:txBody>
              <a:bodyPr rtlCol="0" anchor="ctr"/>
              <a:lstStyle/>
              <a:p>
                <a:endParaRPr lang="en-US"/>
              </a:p>
            </p:txBody>
          </p:sp>
          <p:sp>
            <p:nvSpPr>
              <p:cNvPr id="239" name="Freeform: Shape 35">
                <a:extLst>
                  <a:ext uri="{FF2B5EF4-FFF2-40B4-BE49-F238E27FC236}">
                    <a16:creationId xmlns:a16="http://schemas.microsoft.com/office/drawing/2014/main" id="{85B869B6-8F4A-FF48-861B-EC52F08C27EB}"/>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grpFill/>
              <a:ln w="19050" cap="flat">
                <a:solidFill>
                  <a:schemeClr val="tx1"/>
                </a:solidFill>
                <a:prstDash val="solid"/>
                <a:round/>
              </a:ln>
            </p:spPr>
            <p:txBody>
              <a:bodyPr rtlCol="0" anchor="ctr"/>
              <a:lstStyle/>
              <a:p>
                <a:endParaRPr lang="en-US"/>
              </a:p>
            </p:txBody>
          </p:sp>
        </p:grpSp>
        <p:grpSp>
          <p:nvGrpSpPr>
            <p:cNvPr id="228" name="Group 227">
              <a:extLst>
                <a:ext uri="{FF2B5EF4-FFF2-40B4-BE49-F238E27FC236}">
                  <a16:creationId xmlns:a16="http://schemas.microsoft.com/office/drawing/2014/main" id="{311DFF45-55B3-BE40-9532-75EC1C2FD102}"/>
                </a:ext>
              </a:extLst>
            </p:cNvPr>
            <p:cNvGrpSpPr/>
            <p:nvPr/>
          </p:nvGrpSpPr>
          <p:grpSpPr>
            <a:xfrm>
              <a:off x="12204800" y="3770004"/>
              <a:ext cx="451276" cy="458554"/>
              <a:chOff x="18205260" y="485150"/>
              <a:chExt cx="199544" cy="202762"/>
            </a:xfrm>
          </p:grpSpPr>
          <p:sp>
            <p:nvSpPr>
              <p:cNvPr id="232" name="Freeform: Shape 46">
                <a:extLst>
                  <a:ext uri="{FF2B5EF4-FFF2-40B4-BE49-F238E27FC236}">
                    <a16:creationId xmlns:a16="http://schemas.microsoft.com/office/drawing/2014/main" id="{C87C76B1-C316-DB44-8F6A-D53D43C080C7}"/>
                  </a:ext>
                </a:extLst>
              </p:cNvPr>
              <p:cNvSpPr/>
              <p:nvPr/>
            </p:nvSpPr>
            <p:spPr>
              <a:xfrm>
                <a:off x="18205260" y="485150"/>
                <a:ext cx="199544" cy="20276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noFill/>
              <a:ln w="19050" cap="flat">
                <a:solidFill>
                  <a:srgbClr val="527FFF"/>
                </a:solidFill>
                <a:prstDash val="solid"/>
                <a:round/>
              </a:ln>
            </p:spPr>
            <p:txBody>
              <a:bodyPr rtlCol="0" anchor="ctr"/>
              <a:lstStyle/>
              <a:p>
                <a:endParaRPr lang="en-US"/>
              </a:p>
            </p:txBody>
          </p:sp>
          <p:sp>
            <p:nvSpPr>
              <p:cNvPr id="233" name="Freeform: Shape 47">
                <a:extLst>
                  <a:ext uri="{FF2B5EF4-FFF2-40B4-BE49-F238E27FC236}">
                    <a16:creationId xmlns:a16="http://schemas.microsoft.com/office/drawing/2014/main" id="{6E63F065-C170-A142-A8E3-2FC989601BF7}"/>
                  </a:ext>
                </a:extLst>
              </p:cNvPr>
              <p:cNvSpPr/>
              <p:nvPr/>
            </p:nvSpPr>
            <p:spPr>
              <a:xfrm>
                <a:off x="18263193" y="544048"/>
                <a:ext cx="86898" cy="86898"/>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noFill/>
              <a:ln w="19050" cap="flat">
                <a:solidFill>
                  <a:srgbClr val="527FFF"/>
                </a:solidFill>
                <a:prstDash val="solid"/>
                <a:round/>
              </a:ln>
            </p:spPr>
            <p:txBody>
              <a:bodyPr rtlCol="0" anchor="ctr"/>
              <a:lstStyle/>
              <a:p>
                <a:endParaRPr lang="en-US"/>
              </a:p>
            </p:txBody>
          </p:sp>
        </p:grpSp>
        <p:grpSp>
          <p:nvGrpSpPr>
            <p:cNvPr id="229" name="Group 228">
              <a:extLst>
                <a:ext uri="{FF2B5EF4-FFF2-40B4-BE49-F238E27FC236}">
                  <a16:creationId xmlns:a16="http://schemas.microsoft.com/office/drawing/2014/main" id="{A5AF6D9C-24B2-E440-9573-C52B872DF122}"/>
                </a:ext>
              </a:extLst>
            </p:cNvPr>
            <p:cNvGrpSpPr/>
            <p:nvPr/>
          </p:nvGrpSpPr>
          <p:grpSpPr>
            <a:xfrm>
              <a:off x="12663359" y="3086951"/>
              <a:ext cx="927368" cy="942324"/>
              <a:chOff x="18205260" y="485150"/>
              <a:chExt cx="199544" cy="202762"/>
            </a:xfrm>
            <a:solidFill>
              <a:schemeClr val="bg2"/>
            </a:solidFill>
          </p:grpSpPr>
          <p:sp>
            <p:nvSpPr>
              <p:cNvPr id="230" name="Freeform: Shape 64">
                <a:extLst>
                  <a:ext uri="{FF2B5EF4-FFF2-40B4-BE49-F238E27FC236}">
                    <a16:creationId xmlns:a16="http://schemas.microsoft.com/office/drawing/2014/main" id="{5379E189-87E2-F849-9C51-E3E23E492E32}"/>
                  </a:ext>
                </a:extLst>
              </p:cNvPr>
              <p:cNvSpPr/>
              <p:nvPr/>
            </p:nvSpPr>
            <p:spPr>
              <a:xfrm>
                <a:off x="18205260" y="485150"/>
                <a:ext cx="199544" cy="202762"/>
              </a:xfrm>
              <a:custGeom>
                <a:avLst/>
                <a:gdLst>
                  <a:gd name="connsiteX0" fmla="*/ 22851 w 199543"/>
                  <a:gd name="connsiteY0" fmla="*/ 158991 h 202762"/>
                  <a:gd name="connsiteX1" fmla="*/ 26713 w 199543"/>
                  <a:gd name="connsiteY1" fmla="*/ 163497 h 202762"/>
                  <a:gd name="connsiteX2" fmla="*/ 30575 w 199543"/>
                  <a:gd name="connsiteY2" fmla="*/ 168003 h 202762"/>
                  <a:gd name="connsiteX3" fmla="*/ 34437 w 199543"/>
                  <a:gd name="connsiteY3" fmla="*/ 172509 h 202762"/>
                  <a:gd name="connsiteX4" fmla="*/ 61150 w 199543"/>
                  <a:gd name="connsiteY4" fmla="*/ 158669 h 202762"/>
                  <a:gd name="connsiteX5" fmla="*/ 80139 w 199543"/>
                  <a:gd name="connsiteY5" fmla="*/ 168003 h 202762"/>
                  <a:gd name="connsiteX6" fmla="*/ 85611 w 199543"/>
                  <a:gd name="connsiteY6" fmla="*/ 197613 h 202762"/>
                  <a:gd name="connsiteX7" fmla="*/ 91726 w 199543"/>
                  <a:gd name="connsiteY7" fmla="*/ 197934 h 202762"/>
                  <a:gd name="connsiteX8" fmla="*/ 97841 w 199543"/>
                  <a:gd name="connsiteY8" fmla="*/ 198256 h 202762"/>
                  <a:gd name="connsiteX9" fmla="*/ 103634 w 199543"/>
                  <a:gd name="connsiteY9" fmla="*/ 198578 h 202762"/>
                  <a:gd name="connsiteX10" fmla="*/ 112967 w 199543"/>
                  <a:gd name="connsiteY10" fmla="*/ 169934 h 202762"/>
                  <a:gd name="connsiteX11" fmla="*/ 132922 w 199543"/>
                  <a:gd name="connsiteY11" fmla="*/ 163175 h 202762"/>
                  <a:gd name="connsiteX12" fmla="*/ 157704 w 199543"/>
                  <a:gd name="connsiteY12" fmla="*/ 180233 h 202762"/>
                  <a:gd name="connsiteX13" fmla="*/ 162210 w 199543"/>
                  <a:gd name="connsiteY13" fmla="*/ 176371 h 202762"/>
                  <a:gd name="connsiteX14" fmla="*/ 166715 w 199543"/>
                  <a:gd name="connsiteY14" fmla="*/ 172509 h 202762"/>
                  <a:gd name="connsiteX15" fmla="*/ 171221 w 199543"/>
                  <a:gd name="connsiteY15" fmla="*/ 168647 h 202762"/>
                  <a:gd name="connsiteX16" fmla="*/ 157382 w 199543"/>
                  <a:gd name="connsiteY16" fmla="*/ 141933 h 202762"/>
                  <a:gd name="connsiteX17" fmla="*/ 166715 w 199543"/>
                  <a:gd name="connsiteY17" fmla="*/ 122945 h 202762"/>
                  <a:gd name="connsiteX18" fmla="*/ 196325 w 199543"/>
                  <a:gd name="connsiteY18" fmla="*/ 117473 h 202762"/>
                  <a:gd name="connsiteX19" fmla="*/ 196647 w 199543"/>
                  <a:gd name="connsiteY19" fmla="*/ 111358 h 202762"/>
                  <a:gd name="connsiteX20" fmla="*/ 196969 w 199543"/>
                  <a:gd name="connsiteY20" fmla="*/ 105243 h 202762"/>
                  <a:gd name="connsiteX21" fmla="*/ 197291 w 199543"/>
                  <a:gd name="connsiteY21" fmla="*/ 99128 h 202762"/>
                  <a:gd name="connsiteX22" fmla="*/ 168647 w 199543"/>
                  <a:gd name="connsiteY22" fmla="*/ 89795 h 202762"/>
                  <a:gd name="connsiteX23" fmla="*/ 161888 w 199543"/>
                  <a:gd name="connsiteY23" fmla="*/ 69518 h 202762"/>
                  <a:gd name="connsiteX24" fmla="*/ 178946 w 199543"/>
                  <a:gd name="connsiteY24" fmla="*/ 44736 h 202762"/>
                  <a:gd name="connsiteX25" fmla="*/ 175083 w 199543"/>
                  <a:gd name="connsiteY25" fmla="*/ 40231 h 202762"/>
                  <a:gd name="connsiteX26" fmla="*/ 171221 w 199543"/>
                  <a:gd name="connsiteY26" fmla="*/ 35725 h 202762"/>
                  <a:gd name="connsiteX27" fmla="*/ 167359 w 199543"/>
                  <a:gd name="connsiteY27" fmla="*/ 31219 h 202762"/>
                  <a:gd name="connsiteX28" fmla="*/ 140646 w 199543"/>
                  <a:gd name="connsiteY28" fmla="*/ 45058 h 202762"/>
                  <a:gd name="connsiteX29" fmla="*/ 121335 w 199543"/>
                  <a:gd name="connsiteY29" fmla="*/ 35403 h 202762"/>
                  <a:gd name="connsiteX30" fmla="*/ 115864 w 199543"/>
                  <a:gd name="connsiteY30" fmla="*/ 5793 h 202762"/>
                  <a:gd name="connsiteX31" fmla="*/ 110071 w 199543"/>
                  <a:gd name="connsiteY31" fmla="*/ 5471 h 202762"/>
                  <a:gd name="connsiteX32" fmla="*/ 103956 w 199543"/>
                  <a:gd name="connsiteY32" fmla="*/ 5150 h 202762"/>
                  <a:gd name="connsiteX33" fmla="*/ 97841 w 199543"/>
                  <a:gd name="connsiteY33" fmla="*/ 4828 h 202762"/>
                  <a:gd name="connsiteX34" fmla="*/ 88829 w 199543"/>
                  <a:gd name="connsiteY34" fmla="*/ 33150 h 202762"/>
                  <a:gd name="connsiteX35" fmla="*/ 68553 w 199543"/>
                  <a:gd name="connsiteY35" fmla="*/ 39909 h 202762"/>
                  <a:gd name="connsiteX36" fmla="*/ 44093 w 199543"/>
                  <a:gd name="connsiteY36" fmla="*/ 22851 h 202762"/>
                  <a:gd name="connsiteX37" fmla="*/ 40231 w 199543"/>
                  <a:gd name="connsiteY37" fmla="*/ 28000 h 202762"/>
                  <a:gd name="connsiteX38" fmla="*/ 35725 w 199543"/>
                  <a:gd name="connsiteY38" fmla="*/ 31863 h 202762"/>
                  <a:gd name="connsiteX39" fmla="*/ 31219 w 199543"/>
                  <a:gd name="connsiteY39" fmla="*/ 35725 h 202762"/>
                  <a:gd name="connsiteX40" fmla="*/ 44736 w 199543"/>
                  <a:gd name="connsiteY40" fmla="*/ 62438 h 202762"/>
                  <a:gd name="connsiteX41" fmla="*/ 35081 w 199543"/>
                  <a:gd name="connsiteY41" fmla="*/ 81749 h 202762"/>
                  <a:gd name="connsiteX42" fmla="*/ 5793 w 199543"/>
                  <a:gd name="connsiteY42" fmla="*/ 87220 h 202762"/>
                  <a:gd name="connsiteX43" fmla="*/ 5471 w 199543"/>
                  <a:gd name="connsiteY43" fmla="*/ 93013 h 202762"/>
                  <a:gd name="connsiteX44" fmla="*/ 5150 w 199543"/>
                  <a:gd name="connsiteY44" fmla="*/ 98806 h 202762"/>
                  <a:gd name="connsiteX45" fmla="*/ 4828 w 199543"/>
                  <a:gd name="connsiteY45" fmla="*/ 104921 h 202762"/>
                  <a:gd name="connsiteX46" fmla="*/ 33472 w 199543"/>
                  <a:gd name="connsiteY46" fmla="*/ 114255 h 202762"/>
                  <a:gd name="connsiteX47" fmla="*/ 40231 w 199543"/>
                  <a:gd name="connsiteY47" fmla="*/ 134531 h 202762"/>
                  <a:gd name="connsiteX48" fmla="*/ 22851 w 199543"/>
                  <a:gd name="connsiteY48" fmla="*/ 158991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9543" h="202762">
                    <a:moveTo>
                      <a:pt x="22851" y="158991"/>
                    </a:moveTo>
                    <a:lnTo>
                      <a:pt x="26713" y="163497"/>
                    </a:lnTo>
                    <a:lnTo>
                      <a:pt x="30575" y="168003"/>
                    </a:lnTo>
                    <a:lnTo>
                      <a:pt x="34437" y="172509"/>
                    </a:lnTo>
                    <a:lnTo>
                      <a:pt x="61150" y="158669"/>
                    </a:lnTo>
                    <a:cubicBezTo>
                      <a:pt x="66944" y="162853"/>
                      <a:pt x="73381" y="166072"/>
                      <a:pt x="80139" y="168003"/>
                    </a:cubicBezTo>
                    <a:lnTo>
                      <a:pt x="85611" y="197613"/>
                    </a:lnTo>
                    <a:lnTo>
                      <a:pt x="91726" y="197934"/>
                    </a:lnTo>
                    <a:lnTo>
                      <a:pt x="97841" y="198256"/>
                    </a:lnTo>
                    <a:lnTo>
                      <a:pt x="103634" y="198578"/>
                    </a:lnTo>
                    <a:lnTo>
                      <a:pt x="112967" y="169934"/>
                    </a:lnTo>
                    <a:cubicBezTo>
                      <a:pt x="120048" y="168647"/>
                      <a:pt x="126807" y="166394"/>
                      <a:pt x="132922" y="163175"/>
                    </a:cubicBezTo>
                    <a:lnTo>
                      <a:pt x="157704" y="180233"/>
                    </a:lnTo>
                    <a:lnTo>
                      <a:pt x="162210" y="176371"/>
                    </a:lnTo>
                    <a:lnTo>
                      <a:pt x="166715" y="172509"/>
                    </a:lnTo>
                    <a:lnTo>
                      <a:pt x="171221" y="168647"/>
                    </a:lnTo>
                    <a:lnTo>
                      <a:pt x="157382" y="141933"/>
                    </a:lnTo>
                    <a:cubicBezTo>
                      <a:pt x="161566" y="136140"/>
                      <a:pt x="164784" y="129703"/>
                      <a:pt x="166715" y="122945"/>
                    </a:cubicBezTo>
                    <a:lnTo>
                      <a:pt x="196325" y="117473"/>
                    </a:lnTo>
                    <a:lnTo>
                      <a:pt x="196647" y="111358"/>
                    </a:lnTo>
                    <a:lnTo>
                      <a:pt x="196969" y="105243"/>
                    </a:lnTo>
                    <a:lnTo>
                      <a:pt x="197291" y="99128"/>
                    </a:lnTo>
                    <a:lnTo>
                      <a:pt x="168647" y="89795"/>
                    </a:lnTo>
                    <a:cubicBezTo>
                      <a:pt x="167359" y="82714"/>
                      <a:pt x="165106" y="75955"/>
                      <a:pt x="161888" y="69518"/>
                    </a:cubicBezTo>
                    <a:lnTo>
                      <a:pt x="178946" y="44736"/>
                    </a:lnTo>
                    <a:lnTo>
                      <a:pt x="175083" y="40231"/>
                    </a:lnTo>
                    <a:lnTo>
                      <a:pt x="171221" y="35725"/>
                    </a:lnTo>
                    <a:lnTo>
                      <a:pt x="167359" y="31219"/>
                    </a:lnTo>
                    <a:lnTo>
                      <a:pt x="140646" y="45058"/>
                    </a:lnTo>
                    <a:cubicBezTo>
                      <a:pt x="134853" y="40874"/>
                      <a:pt x="128094" y="37656"/>
                      <a:pt x="121335" y="35403"/>
                    </a:cubicBezTo>
                    <a:lnTo>
                      <a:pt x="115864" y="5793"/>
                    </a:lnTo>
                    <a:lnTo>
                      <a:pt x="110071" y="5471"/>
                    </a:lnTo>
                    <a:lnTo>
                      <a:pt x="103956" y="5150"/>
                    </a:lnTo>
                    <a:lnTo>
                      <a:pt x="97841" y="4828"/>
                    </a:lnTo>
                    <a:lnTo>
                      <a:pt x="88829" y="33150"/>
                    </a:lnTo>
                    <a:cubicBezTo>
                      <a:pt x="81749" y="34437"/>
                      <a:pt x="74990" y="36690"/>
                      <a:pt x="68553" y="39909"/>
                    </a:cubicBezTo>
                    <a:lnTo>
                      <a:pt x="44093" y="22851"/>
                    </a:lnTo>
                    <a:lnTo>
                      <a:pt x="40231" y="28000"/>
                    </a:lnTo>
                    <a:lnTo>
                      <a:pt x="35725" y="31863"/>
                    </a:lnTo>
                    <a:lnTo>
                      <a:pt x="31219" y="35725"/>
                    </a:lnTo>
                    <a:lnTo>
                      <a:pt x="44736" y="62438"/>
                    </a:lnTo>
                    <a:cubicBezTo>
                      <a:pt x="40552" y="68553"/>
                      <a:pt x="37334" y="74990"/>
                      <a:pt x="35081" y="81749"/>
                    </a:cubicBezTo>
                    <a:lnTo>
                      <a:pt x="5793" y="87220"/>
                    </a:lnTo>
                    <a:lnTo>
                      <a:pt x="5471" y="93013"/>
                    </a:lnTo>
                    <a:lnTo>
                      <a:pt x="5150" y="98806"/>
                    </a:lnTo>
                    <a:lnTo>
                      <a:pt x="4828" y="104921"/>
                    </a:lnTo>
                    <a:lnTo>
                      <a:pt x="33472" y="114255"/>
                    </a:lnTo>
                    <a:cubicBezTo>
                      <a:pt x="34759" y="121335"/>
                      <a:pt x="37012" y="128094"/>
                      <a:pt x="40231" y="134531"/>
                    </a:cubicBezTo>
                    <a:lnTo>
                      <a:pt x="22851" y="158991"/>
                    </a:lnTo>
                    <a:close/>
                  </a:path>
                </a:pathLst>
              </a:custGeom>
              <a:grpFill/>
              <a:ln w="19050" cap="flat">
                <a:solidFill>
                  <a:schemeClr val="tx1"/>
                </a:solidFill>
                <a:prstDash val="solid"/>
                <a:round/>
              </a:ln>
            </p:spPr>
            <p:txBody>
              <a:bodyPr rtlCol="0" anchor="ctr"/>
              <a:lstStyle/>
              <a:p>
                <a:endParaRPr lang="en-US"/>
              </a:p>
            </p:txBody>
          </p:sp>
          <p:sp>
            <p:nvSpPr>
              <p:cNvPr id="231" name="Freeform: Shape 65">
                <a:extLst>
                  <a:ext uri="{FF2B5EF4-FFF2-40B4-BE49-F238E27FC236}">
                    <a16:creationId xmlns:a16="http://schemas.microsoft.com/office/drawing/2014/main" id="{B74C4E42-491B-C54B-B82D-BA25DE513B32}"/>
                  </a:ext>
                </a:extLst>
              </p:cNvPr>
              <p:cNvSpPr/>
              <p:nvPr/>
            </p:nvSpPr>
            <p:spPr>
              <a:xfrm>
                <a:off x="18263193" y="544048"/>
                <a:ext cx="86898" cy="86898"/>
              </a:xfrm>
              <a:custGeom>
                <a:avLst/>
                <a:gdLst>
                  <a:gd name="connsiteX0" fmla="*/ 82070 w 86898"/>
                  <a:gd name="connsiteY0" fmla="*/ 43449 h 86898"/>
                  <a:gd name="connsiteX1" fmla="*/ 43449 w 86898"/>
                  <a:gd name="connsiteY1" fmla="*/ 82070 h 86898"/>
                  <a:gd name="connsiteX2" fmla="*/ 4828 w 86898"/>
                  <a:gd name="connsiteY2" fmla="*/ 43449 h 86898"/>
                  <a:gd name="connsiteX3" fmla="*/ 43449 w 86898"/>
                  <a:gd name="connsiteY3" fmla="*/ 4828 h 86898"/>
                  <a:gd name="connsiteX4" fmla="*/ 82070 w 86898"/>
                  <a:gd name="connsiteY4" fmla="*/ 4344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2070" y="43449"/>
                    </a:moveTo>
                    <a:cubicBezTo>
                      <a:pt x="82070" y="64779"/>
                      <a:pt x="64779" y="82070"/>
                      <a:pt x="43449" y="82070"/>
                    </a:cubicBezTo>
                    <a:cubicBezTo>
                      <a:pt x="22119" y="82070"/>
                      <a:pt x="4828" y="64779"/>
                      <a:pt x="4828" y="43449"/>
                    </a:cubicBezTo>
                    <a:cubicBezTo>
                      <a:pt x="4828" y="22119"/>
                      <a:pt x="22119" y="4828"/>
                      <a:pt x="43449" y="4828"/>
                    </a:cubicBezTo>
                    <a:cubicBezTo>
                      <a:pt x="64779" y="4828"/>
                      <a:pt x="82070" y="22119"/>
                      <a:pt x="82070" y="43449"/>
                    </a:cubicBezTo>
                    <a:close/>
                  </a:path>
                </a:pathLst>
              </a:custGeom>
              <a:grpFill/>
              <a:ln w="19050" cap="flat">
                <a:solidFill>
                  <a:srgbClr val="527FFF"/>
                </a:solidFill>
                <a:prstDash val="solid"/>
                <a:round/>
              </a:ln>
            </p:spPr>
            <p:txBody>
              <a:bodyPr rtlCol="0" anchor="ctr"/>
              <a:lstStyle/>
              <a:p>
                <a:endParaRPr lang="en-US"/>
              </a:p>
            </p:txBody>
          </p:sp>
        </p:grpSp>
      </p:grpSp>
      <p:sp>
        <p:nvSpPr>
          <p:cNvPr id="250" name="Rectangle 249">
            <a:extLst>
              <a:ext uri="{FF2B5EF4-FFF2-40B4-BE49-F238E27FC236}">
                <a16:creationId xmlns:a16="http://schemas.microsoft.com/office/drawing/2014/main" id="{94CC7B9F-60CC-C141-AE8C-9AB2793DB92F}"/>
              </a:ext>
            </a:extLst>
          </p:cNvPr>
          <p:cNvSpPr/>
          <p:nvPr/>
        </p:nvSpPr>
        <p:spPr>
          <a:xfrm>
            <a:off x="4767847" y="6530922"/>
            <a:ext cx="2651742" cy="431646"/>
          </a:xfrm>
          <a:prstGeom prst="rect">
            <a:avLst/>
          </a:prstGeom>
        </p:spPr>
        <p:txBody>
          <a:bodyPr wrap="square" anchor="t" anchorCtr="0">
            <a:noAutofit/>
          </a:bodyPr>
          <a:lstStyle/>
          <a:p>
            <a:pPr algn="ctr">
              <a:spcBef>
                <a:spcPct val="20000"/>
              </a:spcBef>
            </a:pPr>
            <a:r>
              <a:rPr lang="en-US" sz="2400" b="1" dirty="0">
                <a:solidFill>
                  <a:schemeClr val="accent2"/>
                </a:solidFill>
              </a:rPr>
              <a:t>Detect data exfiltration</a:t>
            </a:r>
          </a:p>
        </p:txBody>
      </p:sp>
      <p:grpSp>
        <p:nvGrpSpPr>
          <p:cNvPr id="4" name="Group 3">
            <a:extLst>
              <a:ext uri="{FF2B5EF4-FFF2-40B4-BE49-F238E27FC236}">
                <a16:creationId xmlns:a16="http://schemas.microsoft.com/office/drawing/2014/main" id="{394E759C-4414-BF48-B336-5E2B6A31A95F}"/>
              </a:ext>
            </a:extLst>
          </p:cNvPr>
          <p:cNvGrpSpPr/>
          <p:nvPr/>
        </p:nvGrpSpPr>
        <p:grpSpPr>
          <a:xfrm>
            <a:off x="12295342" y="4568397"/>
            <a:ext cx="817371" cy="853473"/>
            <a:chOff x="895108" y="1718759"/>
            <a:chExt cx="693651" cy="769738"/>
          </a:xfrm>
        </p:grpSpPr>
        <p:sp>
          <p:nvSpPr>
            <p:cNvPr id="290" name="Freeform: Shape 2761">
              <a:extLst>
                <a:ext uri="{FF2B5EF4-FFF2-40B4-BE49-F238E27FC236}">
                  <a16:creationId xmlns:a16="http://schemas.microsoft.com/office/drawing/2014/main" id="{582672E2-0210-A94D-AB6E-8F92FB34C3BE}"/>
                </a:ext>
              </a:extLst>
            </p:cNvPr>
            <p:cNvSpPr/>
            <p:nvPr/>
          </p:nvSpPr>
          <p:spPr>
            <a:xfrm>
              <a:off x="1017860" y="1917901"/>
              <a:ext cx="387006" cy="253555"/>
            </a:xfrm>
            <a:custGeom>
              <a:avLst/>
              <a:gdLst>
                <a:gd name="connsiteX0" fmla="*/ 336481 w 487896"/>
                <a:gd name="connsiteY0" fmla="*/ 322685 h 319656"/>
                <a:gd name="connsiteX1" fmla="*/ 0 w 487896"/>
                <a:gd name="connsiteY1" fmla="*/ 322685 h 319656"/>
                <a:gd name="connsiteX2" fmla="*/ 0 w 487896"/>
                <a:gd name="connsiteY2" fmla="*/ 270194 h 319656"/>
                <a:gd name="connsiteX3" fmla="*/ 210469 w 487896"/>
                <a:gd name="connsiteY3" fmla="*/ 1514 h 319656"/>
                <a:gd name="connsiteX4" fmla="*/ 216694 w 487896"/>
                <a:gd name="connsiteY4" fmla="*/ 0 h 319656"/>
                <a:gd name="connsiteX5" fmla="*/ 222414 w 487896"/>
                <a:gd name="connsiteY5" fmla="*/ 3028 h 319656"/>
                <a:gd name="connsiteX6" fmla="*/ 347080 w 487896"/>
                <a:gd name="connsiteY6" fmla="*/ 3028 h 319656"/>
                <a:gd name="connsiteX7" fmla="*/ 352800 w 487896"/>
                <a:gd name="connsiteY7" fmla="*/ 0 h 319656"/>
                <a:gd name="connsiteX8" fmla="*/ 359025 w 487896"/>
                <a:gd name="connsiteY8" fmla="*/ 1514 h 319656"/>
                <a:gd name="connsiteX9" fmla="*/ 499001 w 487896"/>
                <a:gd name="connsiteY9" fmla="*/ 85634 h 319656"/>
                <a:gd name="connsiteX10" fmla="*/ 474101 w 487896"/>
                <a:gd name="connsiteY10" fmla="*/ 108178 h 319656"/>
                <a:gd name="connsiteX11" fmla="*/ 356333 w 487896"/>
                <a:gd name="connsiteY11" fmla="*/ 36172 h 319656"/>
                <a:gd name="connsiteX12" fmla="*/ 211815 w 487896"/>
                <a:gd name="connsiteY12" fmla="*/ 36172 h 319656"/>
                <a:gd name="connsiteX13" fmla="*/ 32975 w 487896"/>
                <a:gd name="connsiteY13" fmla="*/ 270194 h 319656"/>
                <a:gd name="connsiteX14" fmla="*/ 32975 w 487896"/>
                <a:gd name="connsiteY14" fmla="*/ 289037 h 319656"/>
                <a:gd name="connsiteX15" fmla="*/ 335808 w 487896"/>
                <a:gd name="connsiteY15" fmla="*/ 289037 h 31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7896" h="319656">
                  <a:moveTo>
                    <a:pt x="336481" y="322685"/>
                  </a:moveTo>
                  <a:lnTo>
                    <a:pt x="0" y="322685"/>
                  </a:lnTo>
                  <a:lnTo>
                    <a:pt x="0" y="270194"/>
                  </a:lnTo>
                  <a:cubicBezTo>
                    <a:pt x="-173" y="142823"/>
                    <a:pt x="86762" y="31844"/>
                    <a:pt x="210469" y="1514"/>
                  </a:cubicBezTo>
                  <a:lnTo>
                    <a:pt x="216694" y="0"/>
                  </a:lnTo>
                  <a:lnTo>
                    <a:pt x="222414" y="3028"/>
                  </a:lnTo>
                  <a:cubicBezTo>
                    <a:pt x="261355" y="23875"/>
                    <a:pt x="308139" y="23875"/>
                    <a:pt x="347080" y="3028"/>
                  </a:cubicBezTo>
                  <a:lnTo>
                    <a:pt x="352800" y="0"/>
                  </a:lnTo>
                  <a:lnTo>
                    <a:pt x="359025" y="1514"/>
                  </a:lnTo>
                  <a:cubicBezTo>
                    <a:pt x="413050" y="14914"/>
                    <a:pt x="461812" y="44218"/>
                    <a:pt x="499001" y="85634"/>
                  </a:cubicBezTo>
                  <a:lnTo>
                    <a:pt x="474101" y="108178"/>
                  </a:lnTo>
                  <a:cubicBezTo>
                    <a:pt x="442566" y="73376"/>
                    <a:pt x="401684" y="48379"/>
                    <a:pt x="356333" y="36172"/>
                  </a:cubicBezTo>
                  <a:cubicBezTo>
                    <a:pt x="310698" y="58283"/>
                    <a:pt x="257450" y="58283"/>
                    <a:pt x="211815" y="36172"/>
                  </a:cubicBezTo>
                  <a:cubicBezTo>
                    <a:pt x="106320" y="65029"/>
                    <a:pt x="33114" y="160823"/>
                    <a:pt x="32975" y="270194"/>
                  </a:cubicBezTo>
                  <a:lnTo>
                    <a:pt x="32975" y="289037"/>
                  </a:lnTo>
                  <a:lnTo>
                    <a:pt x="335808" y="289037"/>
                  </a:lnTo>
                  <a:close/>
                </a:path>
              </a:pathLst>
            </a:custGeom>
            <a:solidFill>
              <a:schemeClr val="accent3">
                <a:lumMod val="75000"/>
              </a:schemeClr>
            </a:solidFill>
            <a:ln w="16764" cap="flat">
              <a:noFill/>
              <a:prstDash val="solid"/>
              <a:miter/>
            </a:ln>
          </p:spPr>
          <p:txBody>
            <a:bodyPr rtlCol="0" anchor="ctr"/>
            <a:lstStyle/>
            <a:p>
              <a:endParaRPr lang="en-US"/>
            </a:p>
          </p:txBody>
        </p:sp>
        <p:sp>
          <p:nvSpPr>
            <p:cNvPr id="291" name="Freeform: Shape 2762">
              <a:extLst>
                <a:ext uri="{FF2B5EF4-FFF2-40B4-BE49-F238E27FC236}">
                  <a16:creationId xmlns:a16="http://schemas.microsoft.com/office/drawing/2014/main" id="{E9C756CC-68AD-2B44-BE05-865F8F93D93F}"/>
                </a:ext>
              </a:extLst>
            </p:cNvPr>
            <p:cNvSpPr/>
            <p:nvPr/>
          </p:nvSpPr>
          <p:spPr>
            <a:xfrm>
              <a:off x="1123263" y="1718759"/>
              <a:ext cx="240210" cy="226865"/>
            </a:xfrm>
            <a:custGeom>
              <a:avLst/>
              <a:gdLst>
                <a:gd name="connsiteX0" fmla="*/ 151613 w 302832"/>
                <a:gd name="connsiteY0" fmla="*/ 302708 h 286008"/>
                <a:gd name="connsiteX1" fmla="*/ 78933 w 302832"/>
                <a:gd name="connsiteY1" fmla="*/ 284369 h 286008"/>
                <a:gd name="connsiteX2" fmla="*/ 18520 w 302832"/>
                <a:gd name="connsiteY2" fmla="*/ 78933 h 286008"/>
                <a:gd name="connsiteX3" fmla="*/ 223956 w 302832"/>
                <a:gd name="connsiteY3" fmla="*/ 18520 h 286008"/>
                <a:gd name="connsiteX4" fmla="*/ 284369 w 302832"/>
                <a:gd name="connsiteY4" fmla="*/ 223956 h 286008"/>
                <a:gd name="connsiteX5" fmla="*/ 223956 w 302832"/>
                <a:gd name="connsiteY5" fmla="*/ 284369 h 286008"/>
                <a:gd name="connsiteX6" fmla="*/ 223956 w 302832"/>
                <a:gd name="connsiteY6" fmla="*/ 284369 h 286008"/>
                <a:gd name="connsiteX7" fmla="*/ 151613 w 302832"/>
                <a:gd name="connsiteY7" fmla="*/ 302708 h 286008"/>
                <a:gd name="connsiteX8" fmla="*/ 151613 w 302832"/>
                <a:gd name="connsiteY8" fmla="*/ 37897 h 286008"/>
                <a:gd name="connsiteX9" fmla="*/ 34010 w 302832"/>
                <a:gd name="connsiteY9" fmla="*/ 151078 h 286008"/>
                <a:gd name="connsiteX10" fmla="*/ 94411 w 302832"/>
                <a:gd name="connsiteY10" fmla="*/ 254759 h 286008"/>
                <a:gd name="connsiteX11" fmla="*/ 207469 w 302832"/>
                <a:gd name="connsiteY11" fmla="*/ 254759 h 286008"/>
                <a:gd name="connsiteX12" fmla="*/ 253897 w 302832"/>
                <a:gd name="connsiteY12" fmla="*/ 98283 h 286008"/>
                <a:gd name="connsiteX13" fmla="*/ 151613 w 302832"/>
                <a:gd name="connsiteY13" fmla="*/ 37898 h 28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832" h="286008">
                  <a:moveTo>
                    <a:pt x="151613" y="302708"/>
                  </a:moveTo>
                  <a:cubicBezTo>
                    <a:pt x="126232" y="302783"/>
                    <a:pt x="101240" y="296477"/>
                    <a:pt x="78933" y="284369"/>
                  </a:cubicBezTo>
                  <a:cubicBezTo>
                    <a:pt x="5521" y="244322"/>
                    <a:pt x="-21527" y="152346"/>
                    <a:pt x="18520" y="78933"/>
                  </a:cubicBezTo>
                  <a:cubicBezTo>
                    <a:pt x="58567" y="5521"/>
                    <a:pt x="150544" y="-21527"/>
                    <a:pt x="223956" y="18520"/>
                  </a:cubicBezTo>
                  <a:cubicBezTo>
                    <a:pt x="297369" y="58567"/>
                    <a:pt x="324416" y="150544"/>
                    <a:pt x="284369" y="223956"/>
                  </a:cubicBezTo>
                  <a:cubicBezTo>
                    <a:pt x="270448" y="249476"/>
                    <a:pt x="249476" y="270448"/>
                    <a:pt x="223956" y="284369"/>
                  </a:cubicBezTo>
                  <a:lnTo>
                    <a:pt x="223956" y="284369"/>
                  </a:lnTo>
                  <a:cubicBezTo>
                    <a:pt x="201719" y="296343"/>
                    <a:pt x="176869" y="302642"/>
                    <a:pt x="151613" y="302708"/>
                  </a:cubicBezTo>
                  <a:close/>
                  <a:moveTo>
                    <a:pt x="151613" y="37897"/>
                  </a:moveTo>
                  <a:cubicBezTo>
                    <a:pt x="87884" y="36676"/>
                    <a:pt x="35231" y="87349"/>
                    <a:pt x="34010" y="151078"/>
                  </a:cubicBezTo>
                  <a:cubicBezTo>
                    <a:pt x="33184" y="194211"/>
                    <a:pt x="56482" y="234204"/>
                    <a:pt x="94411" y="254759"/>
                  </a:cubicBezTo>
                  <a:cubicBezTo>
                    <a:pt x="129719" y="273692"/>
                    <a:pt x="172161" y="273692"/>
                    <a:pt x="207469" y="254759"/>
                  </a:cubicBezTo>
                  <a:cubicBezTo>
                    <a:pt x="263499" y="224370"/>
                    <a:pt x="284286" y="154314"/>
                    <a:pt x="253897" y="98283"/>
                  </a:cubicBezTo>
                  <a:cubicBezTo>
                    <a:pt x="233572" y="60809"/>
                    <a:pt x="194244" y="37590"/>
                    <a:pt x="151613" y="37898"/>
                  </a:cubicBezTo>
                  <a:close/>
                </a:path>
              </a:pathLst>
            </a:custGeom>
            <a:solidFill>
              <a:schemeClr val="accent3"/>
            </a:solidFill>
            <a:ln w="16764" cap="flat">
              <a:noFill/>
              <a:prstDash val="solid"/>
              <a:miter/>
            </a:ln>
          </p:spPr>
          <p:txBody>
            <a:bodyPr rtlCol="0" anchor="ctr"/>
            <a:lstStyle/>
            <a:p>
              <a:endParaRPr lang="en-US"/>
            </a:p>
          </p:txBody>
        </p:sp>
        <p:sp>
          <p:nvSpPr>
            <p:cNvPr id="292" name="Freeform: Shape 2763">
              <a:extLst>
                <a:ext uri="{FF2B5EF4-FFF2-40B4-BE49-F238E27FC236}">
                  <a16:creationId xmlns:a16="http://schemas.microsoft.com/office/drawing/2014/main" id="{ACBB0BC4-5AD8-A64C-ACFF-A94258E53B8E}"/>
                </a:ext>
              </a:extLst>
            </p:cNvPr>
            <p:cNvSpPr/>
            <p:nvPr/>
          </p:nvSpPr>
          <p:spPr>
            <a:xfrm>
              <a:off x="1308514" y="1997437"/>
              <a:ext cx="280245" cy="320280"/>
            </a:xfrm>
            <a:custGeom>
              <a:avLst/>
              <a:gdLst>
                <a:gd name="connsiteX0" fmla="*/ 179008 w 353304"/>
                <a:gd name="connsiteY0" fmla="*/ 413366 h 403776"/>
                <a:gd name="connsiteX1" fmla="*/ 0 w 353304"/>
                <a:gd name="connsiteY1" fmla="*/ 310067 h 403776"/>
                <a:gd name="connsiteX2" fmla="*/ 0 w 353304"/>
                <a:gd name="connsiteY2" fmla="*/ 103299 h 403776"/>
                <a:gd name="connsiteX3" fmla="*/ 179008 w 353304"/>
                <a:gd name="connsiteY3" fmla="*/ 0 h 403776"/>
                <a:gd name="connsiteX4" fmla="*/ 358015 w 353304"/>
                <a:gd name="connsiteY4" fmla="*/ 103299 h 403776"/>
                <a:gd name="connsiteX5" fmla="*/ 358015 w 353304"/>
                <a:gd name="connsiteY5" fmla="*/ 310067 h 403776"/>
                <a:gd name="connsiteX6" fmla="*/ 33648 w 353304"/>
                <a:gd name="connsiteY6" fmla="*/ 290551 h 403776"/>
                <a:gd name="connsiteX7" fmla="*/ 179008 w 353304"/>
                <a:gd name="connsiteY7" fmla="*/ 374671 h 403776"/>
                <a:gd name="connsiteX8" fmla="*/ 324367 w 353304"/>
                <a:gd name="connsiteY8" fmla="*/ 290551 h 403776"/>
                <a:gd name="connsiteX9" fmla="*/ 324367 w 353304"/>
                <a:gd name="connsiteY9" fmla="*/ 122311 h 403776"/>
                <a:gd name="connsiteX10" fmla="*/ 179008 w 353304"/>
                <a:gd name="connsiteY10" fmla="*/ 38191 h 403776"/>
                <a:gd name="connsiteX11" fmla="*/ 33648 w 353304"/>
                <a:gd name="connsiteY11" fmla="*/ 122311 h 40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304" h="403776">
                  <a:moveTo>
                    <a:pt x="179008" y="413366"/>
                  </a:moveTo>
                  <a:lnTo>
                    <a:pt x="0" y="310067"/>
                  </a:lnTo>
                  <a:lnTo>
                    <a:pt x="0" y="103299"/>
                  </a:lnTo>
                  <a:lnTo>
                    <a:pt x="179008" y="0"/>
                  </a:lnTo>
                  <a:lnTo>
                    <a:pt x="358015" y="103299"/>
                  </a:lnTo>
                  <a:lnTo>
                    <a:pt x="358015" y="310067"/>
                  </a:lnTo>
                  <a:close/>
                  <a:moveTo>
                    <a:pt x="33648" y="290551"/>
                  </a:moveTo>
                  <a:lnTo>
                    <a:pt x="179008" y="374671"/>
                  </a:lnTo>
                  <a:lnTo>
                    <a:pt x="324367" y="290551"/>
                  </a:lnTo>
                  <a:lnTo>
                    <a:pt x="324367" y="122311"/>
                  </a:lnTo>
                  <a:lnTo>
                    <a:pt x="179008" y="38191"/>
                  </a:lnTo>
                  <a:lnTo>
                    <a:pt x="33648" y="122311"/>
                  </a:lnTo>
                  <a:close/>
                </a:path>
              </a:pathLst>
            </a:custGeom>
            <a:solidFill>
              <a:schemeClr val="tx1"/>
            </a:solidFill>
            <a:ln w="16764" cap="flat">
              <a:noFill/>
              <a:prstDash val="solid"/>
              <a:miter/>
            </a:ln>
          </p:spPr>
          <p:txBody>
            <a:bodyPr rtlCol="0" anchor="ctr"/>
            <a:lstStyle/>
            <a:p>
              <a:endParaRPr lang="en-US"/>
            </a:p>
          </p:txBody>
        </p:sp>
        <p:sp>
          <p:nvSpPr>
            <p:cNvPr id="293" name="Freeform: Shape 2764">
              <a:extLst>
                <a:ext uri="{FF2B5EF4-FFF2-40B4-BE49-F238E27FC236}">
                  <a16:creationId xmlns:a16="http://schemas.microsoft.com/office/drawing/2014/main" id="{00D5E770-2F64-BE4E-A15C-E3E1644FF2B8}"/>
                </a:ext>
              </a:extLst>
            </p:cNvPr>
            <p:cNvSpPr/>
            <p:nvPr/>
          </p:nvSpPr>
          <p:spPr>
            <a:xfrm>
              <a:off x="1315187" y="2075639"/>
              <a:ext cx="266900" cy="93415"/>
            </a:xfrm>
            <a:custGeom>
              <a:avLst/>
              <a:gdLst>
                <a:gd name="connsiteX0" fmla="*/ 170596 w 336480"/>
                <a:gd name="connsiteY0" fmla="*/ 127526 h 117768"/>
                <a:gd name="connsiteX1" fmla="*/ 0 w 336480"/>
                <a:gd name="connsiteY1" fmla="*/ 29106 h 117768"/>
                <a:gd name="connsiteX2" fmla="*/ 16824 w 336480"/>
                <a:gd name="connsiteY2" fmla="*/ 0 h 117768"/>
                <a:gd name="connsiteX3" fmla="*/ 170596 w 336480"/>
                <a:gd name="connsiteY3" fmla="*/ 88663 h 117768"/>
                <a:gd name="connsiteX4" fmla="*/ 324367 w 336480"/>
                <a:gd name="connsiteY4" fmla="*/ 0 h 117768"/>
                <a:gd name="connsiteX5" fmla="*/ 341191 w 336480"/>
                <a:gd name="connsiteY5" fmla="*/ 29106 h 117768"/>
                <a:gd name="connsiteX6" fmla="*/ 170596 w 336480"/>
                <a:gd name="connsiteY6" fmla="*/ 127526 h 1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80" h="117768">
                  <a:moveTo>
                    <a:pt x="170596" y="127526"/>
                  </a:moveTo>
                  <a:lnTo>
                    <a:pt x="0" y="29106"/>
                  </a:lnTo>
                  <a:lnTo>
                    <a:pt x="16824" y="0"/>
                  </a:lnTo>
                  <a:lnTo>
                    <a:pt x="170596" y="88663"/>
                  </a:lnTo>
                  <a:lnTo>
                    <a:pt x="324367" y="0"/>
                  </a:lnTo>
                  <a:lnTo>
                    <a:pt x="341191" y="29106"/>
                  </a:lnTo>
                  <a:lnTo>
                    <a:pt x="170596" y="127526"/>
                  </a:lnTo>
                  <a:close/>
                </a:path>
              </a:pathLst>
            </a:custGeom>
            <a:solidFill>
              <a:schemeClr val="tx1"/>
            </a:solidFill>
            <a:ln w="16764" cap="flat">
              <a:noFill/>
              <a:prstDash val="solid"/>
              <a:miter/>
            </a:ln>
          </p:spPr>
          <p:txBody>
            <a:bodyPr rtlCol="0" anchor="ctr"/>
            <a:lstStyle/>
            <a:p>
              <a:endParaRPr lang="en-US"/>
            </a:p>
          </p:txBody>
        </p:sp>
        <p:sp>
          <p:nvSpPr>
            <p:cNvPr id="294" name="Freeform: Shape 2765">
              <a:extLst>
                <a:ext uri="{FF2B5EF4-FFF2-40B4-BE49-F238E27FC236}">
                  <a16:creationId xmlns:a16="http://schemas.microsoft.com/office/drawing/2014/main" id="{202E4962-22E3-BD40-A076-17D19F32DEA2}"/>
                </a:ext>
              </a:extLst>
            </p:cNvPr>
            <p:cNvSpPr/>
            <p:nvPr/>
          </p:nvSpPr>
          <p:spPr>
            <a:xfrm>
              <a:off x="1437160" y="2161447"/>
              <a:ext cx="26690" cy="146795"/>
            </a:xfrm>
            <a:custGeom>
              <a:avLst/>
              <a:gdLst>
                <a:gd name="connsiteX0" fmla="*/ 0 w 33648"/>
                <a:gd name="connsiteY0" fmla="*/ 0 h 185064"/>
                <a:gd name="connsiteX1" fmla="*/ 33648 w 33648"/>
                <a:gd name="connsiteY1" fmla="*/ 0 h 185064"/>
                <a:gd name="connsiteX2" fmla="*/ 33648 w 33648"/>
                <a:gd name="connsiteY2" fmla="*/ 187251 h 185064"/>
                <a:gd name="connsiteX3" fmla="*/ 0 w 33648"/>
                <a:gd name="connsiteY3" fmla="*/ 187251 h 185064"/>
              </a:gdLst>
              <a:ahLst/>
              <a:cxnLst>
                <a:cxn ang="0">
                  <a:pos x="connsiteX0" y="connsiteY0"/>
                </a:cxn>
                <a:cxn ang="0">
                  <a:pos x="connsiteX1" y="connsiteY1"/>
                </a:cxn>
                <a:cxn ang="0">
                  <a:pos x="connsiteX2" y="connsiteY2"/>
                </a:cxn>
                <a:cxn ang="0">
                  <a:pos x="connsiteX3" y="connsiteY3"/>
                </a:cxn>
              </a:cxnLst>
              <a:rect l="l" t="t" r="r" b="b"/>
              <a:pathLst>
                <a:path w="33648" h="185064">
                  <a:moveTo>
                    <a:pt x="0" y="0"/>
                  </a:moveTo>
                  <a:lnTo>
                    <a:pt x="33648" y="0"/>
                  </a:lnTo>
                  <a:lnTo>
                    <a:pt x="33648" y="187251"/>
                  </a:lnTo>
                  <a:lnTo>
                    <a:pt x="0" y="187251"/>
                  </a:lnTo>
                  <a:close/>
                </a:path>
              </a:pathLst>
            </a:custGeom>
            <a:solidFill>
              <a:schemeClr val="tx1"/>
            </a:solidFill>
            <a:ln w="16764" cap="flat">
              <a:noFill/>
              <a:prstDash val="solid"/>
              <a:miter/>
            </a:ln>
          </p:spPr>
          <p:txBody>
            <a:bodyPr rtlCol="0" anchor="ctr"/>
            <a:lstStyle/>
            <a:p>
              <a:endParaRPr lang="en-US"/>
            </a:p>
          </p:txBody>
        </p:sp>
        <p:sp>
          <p:nvSpPr>
            <p:cNvPr id="278" name="Rectangle: Rounded Corners 2766">
              <a:extLst>
                <a:ext uri="{FF2B5EF4-FFF2-40B4-BE49-F238E27FC236}">
                  <a16:creationId xmlns:a16="http://schemas.microsoft.com/office/drawing/2014/main" id="{3F0379E0-3222-B045-9A56-9D573082D24F}"/>
                </a:ext>
              </a:extLst>
            </p:cNvPr>
            <p:cNvSpPr/>
            <p:nvPr/>
          </p:nvSpPr>
          <p:spPr bwMode="auto">
            <a:xfrm>
              <a:off x="907189" y="1997437"/>
              <a:ext cx="323358" cy="433195"/>
            </a:xfrm>
            <a:prstGeom prst="roundRect">
              <a:avLst/>
            </a:prstGeom>
            <a:solidFill>
              <a:srgbClr val="00334C"/>
            </a:solidFill>
            <a:ln>
              <a:solidFill>
                <a:srgbClr val="28282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79" name="Graphic 149">
              <a:extLst>
                <a:ext uri="{FF2B5EF4-FFF2-40B4-BE49-F238E27FC236}">
                  <a16:creationId xmlns:a16="http://schemas.microsoft.com/office/drawing/2014/main" id="{057D9F0E-6F14-E24E-8C4F-08563EBDB45A}"/>
                </a:ext>
              </a:extLst>
            </p:cNvPr>
            <p:cNvGrpSpPr/>
            <p:nvPr/>
          </p:nvGrpSpPr>
          <p:grpSpPr>
            <a:xfrm>
              <a:off x="895108" y="2017890"/>
              <a:ext cx="547629" cy="470607"/>
              <a:chOff x="3319469" y="3976563"/>
              <a:chExt cx="690394" cy="593293"/>
            </a:xfrm>
          </p:grpSpPr>
          <p:sp>
            <p:nvSpPr>
              <p:cNvPr id="280" name="Freeform: Shape 30">
                <a:extLst>
                  <a:ext uri="{FF2B5EF4-FFF2-40B4-BE49-F238E27FC236}">
                    <a16:creationId xmlns:a16="http://schemas.microsoft.com/office/drawing/2014/main" id="{A93C1AD7-791A-684F-99CE-E7CE7AFB7320}"/>
                  </a:ext>
                </a:extLst>
              </p:cNvPr>
              <p:cNvSpPr/>
              <p:nvPr/>
            </p:nvSpPr>
            <p:spPr>
              <a:xfrm>
                <a:off x="3653531" y="4213524"/>
                <a:ext cx="356332" cy="356332"/>
              </a:xfrm>
              <a:custGeom>
                <a:avLst/>
                <a:gdLst>
                  <a:gd name="connsiteX0" fmla="*/ 181878 w 356332"/>
                  <a:gd name="connsiteY0" fmla="*/ 363756 h 356332"/>
                  <a:gd name="connsiteX1" fmla="*/ 0 w 356332"/>
                  <a:gd name="connsiteY1" fmla="*/ 181878 h 356332"/>
                  <a:gd name="connsiteX2" fmla="*/ 181878 w 356332"/>
                  <a:gd name="connsiteY2" fmla="*/ 0 h 356332"/>
                  <a:gd name="connsiteX3" fmla="*/ 363756 w 356332"/>
                  <a:gd name="connsiteY3" fmla="*/ 181878 h 356332"/>
                  <a:gd name="connsiteX4" fmla="*/ 363756 w 356332"/>
                  <a:gd name="connsiteY4" fmla="*/ 182175 h 356332"/>
                  <a:gd name="connsiteX5" fmla="*/ 181878 w 356332"/>
                  <a:gd name="connsiteY5" fmla="*/ 363756 h 356332"/>
                  <a:gd name="connsiteX6" fmla="*/ 181878 w 356332"/>
                  <a:gd name="connsiteY6" fmla="*/ 29694 h 356332"/>
                  <a:gd name="connsiteX7" fmla="*/ 29694 w 356332"/>
                  <a:gd name="connsiteY7" fmla="*/ 181878 h 356332"/>
                  <a:gd name="connsiteX8" fmla="*/ 181878 w 356332"/>
                  <a:gd name="connsiteY8" fmla="*/ 334062 h 356332"/>
                  <a:gd name="connsiteX9" fmla="*/ 334061 w 356332"/>
                  <a:gd name="connsiteY9" fmla="*/ 182175 h 356332"/>
                  <a:gd name="connsiteX10" fmla="*/ 181878 w 356332"/>
                  <a:gd name="connsiteY10" fmla="*/ 29694 h 35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332" h="356332">
                    <a:moveTo>
                      <a:pt x="181878" y="363756"/>
                    </a:moveTo>
                    <a:cubicBezTo>
                      <a:pt x="81429" y="363756"/>
                      <a:pt x="0" y="282326"/>
                      <a:pt x="0" y="181878"/>
                    </a:cubicBezTo>
                    <a:cubicBezTo>
                      <a:pt x="0" y="81429"/>
                      <a:pt x="81430" y="0"/>
                      <a:pt x="181878" y="0"/>
                    </a:cubicBezTo>
                    <a:cubicBezTo>
                      <a:pt x="282327" y="0"/>
                      <a:pt x="363756" y="81430"/>
                      <a:pt x="363756" y="181878"/>
                    </a:cubicBezTo>
                    <a:cubicBezTo>
                      <a:pt x="363756" y="181977"/>
                      <a:pt x="363756" y="182076"/>
                      <a:pt x="363756" y="182175"/>
                    </a:cubicBezTo>
                    <a:cubicBezTo>
                      <a:pt x="363429" y="282440"/>
                      <a:pt x="282143" y="363593"/>
                      <a:pt x="181878" y="363756"/>
                    </a:cubicBezTo>
                    <a:close/>
                    <a:moveTo>
                      <a:pt x="181878" y="29694"/>
                    </a:moveTo>
                    <a:cubicBezTo>
                      <a:pt x="97829" y="29695"/>
                      <a:pt x="29694" y="97830"/>
                      <a:pt x="29694" y="181878"/>
                    </a:cubicBezTo>
                    <a:cubicBezTo>
                      <a:pt x="29695" y="265927"/>
                      <a:pt x="97830" y="334062"/>
                      <a:pt x="181878" y="334062"/>
                    </a:cubicBezTo>
                    <a:cubicBezTo>
                      <a:pt x="265811" y="334061"/>
                      <a:pt x="333898" y="266107"/>
                      <a:pt x="334061" y="182175"/>
                    </a:cubicBezTo>
                    <a:cubicBezTo>
                      <a:pt x="334143" y="98044"/>
                      <a:pt x="266008" y="29776"/>
                      <a:pt x="181878" y="29694"/>
                    </a:cubicBezTo>
                    <a:close/>
                  </a:path>
                </a:pathLst>
              </a:custGeom>
              <a:solidFill>
                <a:srgbClr val="000000"/>
              </a:solidFill>
              <a:ln w="85725" cap="flat">
                <a:solidFill>
                  <a:srgbClr val="282828"/>
                </a:solidFill>
                <a:prstDash val="solid"/>
                <a:miter/>
              </a:ln>
            </p:spPr>
            <p:txBody>
              <a:bodyPr rtlCol="0" anchor="ctr"/>
              <a:lstStyle/>
              <a:p>
                <a:endParaRPr lang="en-US"/>
              </a:p>
            </p:txBody>
          </p:sp>
          <p:sp>
            <p:nvSpPr>
              <p:cNvPr id="281" name="Freeform: Shape 24">
                <a:extLst>
                  <a:ext uri="{FF2B5EF4-FFF2-40B4-BE49-F238E27FC236}">
                    <a16:creationId xmlns:a16="http://schemas.microsoft.com/office/drawing/2014/main" id="{97F417AF-2A9F-8647-9323-795638280850}"/>
                  </a:ext>
                </a:extLst>
              </p:cNvPr>
              <p:cNvSpPr/>
              <p:nvPr/>
            </p:nvSpPr>
            <p:spPr>
              <a:xfrm>
                <a:off x="3319469" y="3976563"/>
                <a:ext cx="400874" cy="519651"/>
              </a:xfrm>
              <a:custGeom>
                <a:avLst/>
                <a:gdLst>
                  <a:gd name="connsiteX0" fmla="*/ 331241 w 400873"/>
                  <a:gd name="connsiteY0" fmla="*/ 530787 h 519651"/>
                  <a:gd name="connsiteX1" fmla="*/ 33258 w 400873"/>
                  <a:gd name="connsiteY1" fmla="*/ 530787 h 519651"/>
                  <a:gd name="connsiteX2" fmla="*/ 0 w 400873"/>
                  <a:gd name="connsiteY2" fmla="*/ 497826 h 519651"/>
                  <a:gd name="connsiteX3" fmla="*/ 0 w 400873"/>
                  <a:gd name="connsiteY3" fmla="*/ 497678 h 519651"/>
                  <a:gd name="connsiteX4" fmla="*/ 0 w 400873"/>
                  <a:gd name="connsiteY4" fmla="*/ 33109 h 519651"/>
                  <a:gd name="connsiteX5" fmla="*/ 33258 w 400873"/>
                  <a:gd name="connsiteY5" fmla="*/ 0 h 519651"/>
                  <a:gd name="connsiteX6" fmla="*/ 372367 w 400873"/>
                  <a:gd name="connsiteY6" fmla="*/ 0 h 519651"/>
                  <a:gd name="connsiteX7" fmla="*/ 405476 w 400873"/>
                  <a:gd name="connsiteY7" fmla="*/ 33109 h 519651"/>
                  <a:gd name="connsiteX8" fmla="*/ 405476 w 400873"/>
                  <a:gd name="connsiteY8" fmla="*/ 251660 h 519651"/>
                  <a:gd name="connsiteX9" fmla="*/ 375782 w 400873"/>
                  <a:gd name="connsiteY9" fmla="*/ 251660 h 519651"/>
                  <a:gd name="connsiteX10" fmla="*/ 375782 w 400873"/>
                  <a:gd name="connsiteY10" fmla="*/ 33109 h 519651"/>
                  <a:gd name="connsiteX11" fmla="*/ 372519 w 400873"/>
                  <a:gd name="connsiteY11" fmla="*/ 29549 h 519651"/>
                  <a:gd name="connsiteX12" fmla="*/ 372367 w 400873"/>
                  <a:gd name="connsiteY12" fmla="*/ 29546 h 519651"/>
                  <a:gd name="connsiteX13" fmla="*/ 33258 w 400873"/>
                  <a:gd name="connsiteY13" fmla="*/ 29546 h 519651"/>
                  <a:gd name="connsiteX14" fmla="*/ 29694 w 400873"/>
                  <a:gd name="connsiteY14" fmla="*/ 33109 h 519651"/>
                  <a:gd name="connsiteX15" fmla="*/ 29694 w 400873"/>
                  <a:gd name="connsiteY15" fmla="*/ 497678 h 519651"/>
                  <a:gd name="connsiteX16" fmla="*/ 33106 w 400873"/>
                  <a:gd name="connsiteY16" fmla="*/ 501096 h 519651"/>
                  <a:gd name="connsiteX17" fmla="*/ 33258 w 400873"/>
                  <a:gd name="connsiteY17" fmla="*/ 501092 h 519651"/>
                  <a:gd name="connsiteX18" fmla="*/ 331241 w 400873"/>
                  <a:gd name="connsiteY18" fmla="*/ 501092 h 51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873" h="519651">
                    <a:moveTo>
                      <a:pt x="331241" y="530787"/>
                    </a:moveTo>
                    <a:lnTo>
                      <a:pt x="33258" y="530787"/>
                    </a:lnTo>
                    <a:cubicBezTo>
                      <a:pt x="14972" y="530869"/>
                      <a:pt x="82" y="516112"/>
                      <a:pt x="0" y="497826"/>
                    </a:cubicBezTo>
                    <a:cubicBezTo>
                      <a:pt x="0" y="497777"/>
                      <a:pt x="0" y="497727"/>
                      <a:pt x="0" y="497678"/>
                    </a:cubicBezTo>
                    <a:lnTo>
                      <a:pt x="0" y="33109"/>
                    </a:lnTo>
                    <a:cubicBezTo>
                      <a:pt x="82" y="14800"/>
                      <a:pt x="14948" y="0"/>
                      <a:pt x="33258" y="0"/>
                    </a:cubicBezTo>
                    <a:lnTo>
                      <a:pt x="372367" y="0"/>
                    </a:lnTo>
                    <a:cubicBezTo>
                      <a:pt x="390619" y="81"/>
                      <a:pt x="405395" y="14857"/>
                      <a:pt x="405476" y="33109"/>
                    </a:cubicBezTo>
                    <a:lnTo>
                      <a:pt x="405476" y="251660"/>
                    </a:lnTo>
                    <a:lnTo>
                      <a:pt x="375782" y="251660"/>
                    </a:lnTo>
                    <a:lnTo>
                      <a:pt x="375782" y="33109"/>
                    </a:lnTo>
                    <a:cubicBezTo>
                      <a:pt x="375864" y="31225"/>
                      <a:pt x="374403" y="29631"/>
                      <a:pt x="372519" y="29549"/>
                    </a:cubicBezTo>
                    <a:cubicBezTo>
                      <a:pt x="372468" y="29547"/>
                      <a:pt x="372418" y="29546"/>
                      <a:pt x="372367" y="29546"/>
                    </a:cubicBezTo>
                    <a:lnTo>
                      <a:pt x="33258" y="29546"/>
                    </a:lnTo>
                    <a:cubicBezTo>
                      <a:pt x="31290" y="29546"/>
                      <a:pt x="29694" y="31141"/>
                      <a:pt x="29694" y="33109"/>
                    </a:cubicBezTo>
                    <a:lnTo>
                      <a:pt x="29694" y="497678"/>
                    </a:lnTo>
                    <a:cubicBezTo>
                      <a:pt x="29693" y="499563"/>
                      <a:pt x="31220" y="501094"/>
                      <a:pt x="33106" y="501096"/>
                    </a:cubicBezTo>
                    <a:cubicBezTo>
                      <a:pt x="33157" y="501096"/>
                      <a:pt x="33207" y="501095"/>
                      <a:pt x="33258" y="501092"/>
                    </a:cubicBezTo>
                    <a:lnTo>
                      <a:pt x="331241" y="501092"/>
                    </a:lnTo>
                    <a:close/>
                  </a:path>
                </a:pathLst>
              </a:custGeom>
              <a:solidFill>
                <a:schemeClr val="accent3"/>
              </a:solidFill>
              <a:ln w="14669" cap="flat">
                <a:noFill/>
                <a:prstDash val="solid"/>
                <a:miter/>
              </a:ln>
            </p:spPr>
            <p:txBody>
              <a:bodyPr rtlCol="0" anchor="ctr"/>
              <a:lstStyle/>
              <a:p>
                <a:endParaRPr lang="en-US"/>
              </a:p>
            </p:txBody>
          </p:sp>
          <p:sp>
            <p:nvSpPr>
              <p:cNvPr id="282" name="Freeform: Shape 25">
                <a:extLst>
                  <a:ext uri="{FF2B5EF4-FFF2-40B4-BE49-F238E27FC236}">
                    <a16:creationId xmlns:a16="http://schemas.microsoft.com/office/drawing/2014/main" id="{1E6D82B8-837D-CC45-9E4B-6A64C2277657}"/>
                  </a:ext>
                </a:extLst>
              </p:cNvPr>
              <p:cNvSpPr/>
              <p:nvPr/>
            </p:nvSpPr>
            <p:spPr>
              <a:xfrm>
                <a:off x="3393458" y="4036643"/>
                <a:ext cx="103930" cy="103930"/>
              </a:xfrm>
              <a:custGeom>
                <a:avLst/>
                <a:gdLst>
                  <a:gd name="connsiteX0" fmla="*/ 0 w 103930"/>
                  <a:gd name="connsiteY0" fmla="*/ 20997 h 103930"/>
                  <a:gd name="connsiteX1" fmla="*/ 20997 w 103930"/>
                  <a:gd name="connsiteY1" fmla="*/ 0 h 103930"/>
                  <a:gd name="connsiteX2" fmla="*/ 118424 w 103930"/>
                  <a:gd name="connsiteY2" fmla="*/ 97427 h 103930"/>
                  <a:gd name="connsiteX3" fmla="*/ 9742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20997"/>
                    </a:moveTo>
                    <a:lnTo>
                      <a:pt x="20997" y="0"/>
                    </a:lnTo>
                    <a:lnTo>
                      <a:pt x="118424" y="97427"/>
                    </a:lnTo>
                    <a:lnTo>
                      <a:pt x="97427" y="118424"/>
                    </a:lnTo>
                    <a:close/>
                  </a:path>
                </a:pathLst>
              </a:custGeom>
              <a:solidFill>
                <a:schemeClr val="tx1"/>
              </a:solidFill>
              <a:ln w="14669" cap="flat">
                <a:noFill/>
                <a:prstDash val="solid"/>
                <a:miter/>
              </a:ln>
            </p:spPr>
            <p:txBody>
              <a:bodyPr rtlCol="0" anchor="ctr"/>
              <a:lstStyle/>
              <a:p>
                <a:endParaRPr lang="en-US"/>
              </a:p>
            </p:txBody>
          </p:sp>
          <p:sp>
            <p:nvSpPr>
              <p:cNvPr id="283" name="Freeform: Shape 26">
                <a:extLst>
                  <a:ext uri="{FF2B5EF4-FFF2-40B4-BE49-F238E27FC236}">
                    <a16:creationId xmlns:a16="http://schemas.microsoft.com/office/drawing/2014/main" id="{90553557-97CD-0F4A-99BB-3F24E491B497}"/>
                  </a:ext>
                </a:extLst>
              </p:cNvPr>
              <p:cNvSpPr/>
              <p:nvPr/>
            </p:nvSpPr>
            <p:spPr>
              <a:xfrm>
                <a:off x="3393458" y="4036643"/>
                <a:ext cx="103930" cy="103930"/>
              </a:xfrm>
              <a:custGeom>
                <a:avLst/>
                <a:gdLst>
                  <a:gd name="connsiteX0" fmla="*/ 0 w 103930"/>
                  <a:gd name="connsiteY0" fmla="*/ 97427 h 103930"/>
                  <a:gd name="connsiteX1" fmla="*/ 97427 w 103930"/>
                  <a:gd name="connsiteY1" fmla="*/ 0 h 103930"/>
                  <a:gd name="connsiteX2" fmla="*/ 118424 w 103930"/>
                  <a:gd name="connsiteY2" fmla="*/ 20997 h 103930"/>
                  <a:gd name="connsiteX3" fmla="*/ 2099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97427"/>
                    </a:moveTo>
                    <a:lnTo>
                      <a:pt x="97427" y="0"/>
                    </a:lnTo>
                    <a:lnTo>
                      <a:pt x="118424" y="20997"/>
                    </a:lnTo>
                    <a:lnTo>
                      <a:pt x="20997" y="118424"/>
                    </a:lnTo>
                    <a:close/>
                  </a:path>
                </a:pathLst>
              </a:custGeom>
              <a:solidFill>
                <a:schemeClr val="tx1"/>
              </a:solidFill>
              <a:ln w="14669" cap="flat">
                <a:noFill/>
                <a:prstDash val="solid"/>
                <a:miter/>
              </a:ln>
            </p:spPr>
            <p:txBody>
              <a:bodyPr rtlCol="0" anchor="ctr"/>
              <a:lstStyle/>
              <a:p>
                <a:endParaRPr lang="en-US"/>
              </a:p>
            </p:txBody>
          </p:sp>
          <p:sp>
            <p:nvSpPr>
              <p:cNvPr id="284" name="Freeform: Shape 27">
                <a:extLst>
                  <a:ext uri="{FF2B5EF4-FFF2-40B4-BE49-F238E27FC236}">
                    <a16:creationId xmlns:a16="http://schemas.microsoft.com/office/drawing/2014/main" id="{76AF2784-DD9E-D243-BF38-F5753F574785}"/>
                  </a:ext>
                </a:extLst>
              </p:cNvPr>
              <p:cNvSpPr/>
              <p:nvPr/>
            </p:nvSpPr>
            <p:spPr>
              <a:xfrm>
                <a:off x="3393462" y="4189721"/>
                <a:ext cx="103930" cy="103930"/>
              </a:xfrm>
              <a:custGeom>
                <a:avLst/>
                <a:gdLst>
                  <a:gd name="connsiteX0" fmla="*/ 0 w 103930"/>
                  <a:gd name="connsiteY0" fmla="*/ 20997 h 103930"/>
                  <a:gd name="connsiteX1" fmla="*/ 20997 w 103930"/>
                  <a:gd name="connsiteY1" fmla="*/ 0 h 103930"/>
                  <a:gd name="connsiteX2" fmla="*/ 118424 w 103930"/>
                  <a:gd name="connsiteY2" fmla="*/ 97427 h 103930"/>
                  <a:gd name="connsiteX3" fmla="*/ 9742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20997"/>
                    </a:moveTo>
                    <a:lnTo>
                      <a:pt x="20997" y="0"/>
                    </a:lnTo>
                    <a:lnTo>
                      <a:pt x="118424" y="97427"/>
                    </a:lnTo>
                    <a:lnTo>
                      <a:pt x="97427" y="118424"/>
                    </a:lnTo>
                    <a:close/>
                  </a:path>
                </a:pathLst>
              </a:custGeom>
              <a:solidFill>
                <a:schemeClr val="tx1"/>
              </a:solidFill>
              <a:ln w="14669" cap="flat">
                <a:noFill/>
                <a:prstDash val="solid"/>
                <a:miter/>
              </a:ln>
            </p:spPr>
            <p:txBody>
              <a:bodyPr rtlCol="0" anchor="ctr"/>
              <a:lstStyle/>
              <a:p>
                <a:endParaRPr lang="en-US"/>
              </a:p>
            </p:txBody>
          </p:sp>
          <p:sp>
            <p:nvSpPr>
              <p:cNvPr id="285" name="Freeform: Shape 28">
                <a:extLst>
                  <a:ext uri="{FF2B5EF4-FFF2-40B4-BE49-F238E27FC236}">
                    <a16:creationId xmlns:a16="http://schemas.microsoft.com/office/drawing/2014/main" id="{997C6571-9464-614F-A44D-565F8D992557}"/>
                  </a:ext>
                </a:extLst>
              </p:cNvPr>
              <p:cNvSpPr/>
              <p:nvPr/>
            </p:nvSpPr>
            <p:spPr>
              <a:xfrm>
                <a:off x="3393462" y="4189721"/>
                <a:ext cx="103930" cy="103930"/>
              </a:xfrm>
              <a:custGeom>
                <a:avLst/>
                <a:gdLst>
                  <a:gd name="connsiteX0" fmla="*/ 0 w 103930"/>
                  <a:gd name="connsiteY0" fmla="*/ 97427 h 103930"/>
                  <a:gd name="connsiteX1" fmla="*/ 97427 w 103930"/>
                  <a:gd name="connsiteY1" fmla="*/ 0 h 103930"/>
                  <a:gd name="connsiteX2" fmla="*/ 118424 w 103930"/>
                  <a:gd name="connsiteY2" fmla="*/ 20997 h 103930"/>
                  <a:gd name="connsiteX3" fmla="*/ 2099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97427"/>
                    </a:moveTo>
                    <a:lnTo>
                      <a:pt x="97427" y="0"/>
                    </a:lnTo>
                    <a:lnTo>
                      <a:pt x="118424" y="20997"/>
                    </a:lnTo>
                    <a:lnTo>
                      <a:pt x="20997" y="118424"/>
                    </a:lnTo>
                    <a:close/>
                  </a:path>
                </a:pathLst>
              </a:custGeom>
              <a:solidFill>
                <a:schemeClr val="tx1"/>
              </a:solidFill>
              <a:ln w="14669" cap="flat">
                <a:noFill/>
                <a:prstDash val="solid"/>
                <a:miter/>
              </a:ln>
            </p:spPr>
            <p:txBody>
              <a:bodyPr rtlCol="0" anchor="ctr"/>
              <a:lstStyle/>
              <a:p>
                <a:endParaRPr lang="en-US"/>
              </a:p>
            </p:txBody>
          </p:sp>
          <p:sp>
            <p:nvSpPr>
              <p:cNvPr id="286" name="Freeform: Shape 29">
                <a:extLst>
                  <a:ext uri="{FF2B5EF4-FFF2-40B4-BE49-F238E27FC236}">
                    <a16:creationId xmlns:a16="http://schemas.microsoft.com/office/drawing/2014/main" id="{1AE5D176-B245-534B-AFD7-7E329FA40492}"/>
                  </a:ext>
                </a:extLst>
              </p:cNvPr>
              <p:cNvSpPr/>
              <p:nvPr/>
            </p:nvSpPr>
            <p:spPr>
              <a:xfrm>
                <a:off x="3379303" y="4343140"/>
                <a:ext cx="148472" cy="118777"/>
              </a:xfrm>
              <a:custGeom>
                <a:avLst/>
                <a:gdLst>
                  <a:gd name="connsiteX0" fmla="*/ 57162 w 148471"/>
                  <a:gd name="connsiteY0" fmla="*/ 122489 h 118777"/>
                  <a:gd name="connsiteX1" fmla="*/ 46323 w 148471"/>
                  <a:gd name="connsiteY1" fmla="*/ 117887 h 118777"/>
                  <a:gd name="connsiteX2" fmla="*/ 0 w 148471"/>
                  <a:gd name="connsiteY2" fmla="*/ 69188 h 118777"/>
                  <a:gd name="connsiteX3" fmla="*/ 21825 w 148471"/>
                  <a:gd name="connsiteY3" fmla="*/ 48699 h 118777"/>
                  <a:gd name="connsiteX4" fmla="*/ 57607 w 148471"/>
                  <a:gd name="connsiteY4" fmla="*/ 86114 h 118777"/>
                  <a:gd name="connsiteX5" fmla="*/ 139564 w 148471"/>
                  <a:gd name="connsiteY5" fmla="*/ 0 h 118777"/>
                  <a:gd name="connsiteX6" fmla="*/ 161092 w 148471"/>
                  <a:gd name="connsiteY6" fmla="*/ 20489 h 118777"/>
                  <a:gd name="connsiteX7" fmla="*/ 67852 w 148471"/>
                  <a:gd name="connsiteY7" fmla="*/ 117887 h 118777"/>
                  <a:gd name="connsiteX8" fmla="*/ 57162 w 148471"/>
                  <a:gd name="connsiteY8" fmla="*/ 122489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71" h="118777">
                    <a:moveTo>
                      <a:pt x="57162" y="122489"/>
                    </a:moveTo>
                    <a:cubicBezTo>
                      <a:pt x="53069" y="122514"/>
                      <a:pt x="49147" y="120849"/>
                      <a:pt x="46323" y="117887"/>
                    </a:cubicBezTo>
                    <a:lnTo>
                      <a:pt x="0" y="69188"/>
                    </a:lnTo>
                    <a:lnTo>
                      <a:pt x="21825" y="48699"/>
                    </a:lnTo>
                    <a:lnTo>
                      <a:pt x="57607" y="86114"/>
                    </a:lnTo>
                    <a:lnTo>
                      <a:pt x="139564" y="0"/>
                    </a:lnTo>
                    <a:lnTo>
                      <a:pt x="161092" y="20489"/>
                    </a:lnTo>
                    <a:lnTo>
                      <a:pt x="67852" y="117887"/>
                    </a:lnTo>
                    <a:cubicBezTo>
                      <a:pt x="65063" y="120812"/>
                      <a:pt x="61203" y="122474"/>
                      <a:pt x="57162" y="122489"/>
                    </a:cubicBezTo>
                    <a:close/>
                  </a:path>
                </a:pathLst>
              </a:custGeom>
              <a:solidFill>
                <a:schemeClr val="tx1"/>
              </a:solidFill>
              <a:ln w="14669" cap="flat">
                <a:noFill/>
                <a:prstDash val="solid"/>
                <a:miter/>
              </a:ln>
            </p:spPr>
            <p:txBody>
              <a:bodyPr rtlCol="0" anchor="ctr"/>
              <a:lstStyle/>
              <a:p>
                <a:endParaRPr lang="en-US"/>
              </a:p>
            </p:txBody>
          </p:sp>
          <p:sp>
            <p:nvSpPr>
              <p:cNvPr id="287" name="Freeform: Shape 2756">
                <a:extLst>
                  <a:ext uri="{FF2B5EF4-FFF2-40B4-BE49-F238E27FC236}">
                    <a16:creationId xmlns:a16="http://schemas.microsoft.com/office/drawing/2014/main" id="{FD3B9F1F-A7C5-9147-9AE1-6264DE4979A6}"/>
                  </a:ext>
                </a:extLst>
              </p:cNvPr>
              <p:cNvSpPr/>
              <p:nvPr/>
            </p:nvSpPr>
            <p:spPr>
              <a:xfrm>
                <a:off x="3697329" y="4324578"/>
                <a:ext cx="282096" cy="148472"/>
              </a:xfrm>
              <a:custGeom>
                <a:avLst/>
                <a:gdLst>
                  <a:gd name="connsiteX0" fmla="*/ 77502 w 282096"/>
                  <a:gd name="connsiteY0" fmla="*/ 155008 h 148471"/>
                  <a:gd name="connsiteX1" fmla="*/ 0 w 282096"/>
                  <a:gd name="connsiteY1" fmla="*/ 77506 h 148471"/>
                  <a:gd name="connsiteX2" fmla="*/ 77502 w 282096"/>
                  <a:gd name="connsiteY2" fmla="*/ 3 h 148471"/>
                  <a:gd name="connsiteX3" fmla="*/ 149214 w 282096"/>
                  <a:gd name="connsiteY3" fmla="*/ 41427 h 148471"/>
                  <a:gd name="connsiteX4" fmla="*/ 153965 w 282096"/>
                  <a:gd name="connsiteY4" fmla="*/ 41427 h 148471"/>
                  <a:gd name="connsiteX5" fmla="*/ 166734 w 282096"/>
                  <a:gd name="connsiteY5" fmla="*/ 30589 h 148471"/>
                  <a:gd name="connsiteX6" fmla="*/ 186035 w 282096"/>
                  <a:gd name="connsiteY6" fmla="*/ 30589 h 148471"/>
                  <a:gd name="connsiteX7" fmla="*/ 199101 w 282096"/>
                  <a:gd name="connsiteY7" fmla="*/ 41427 h 148471"/>
                  <a:gd name="connsiteX8" fmla="*/ 211721 w 282096"/>
                  <a:gd name="connsiteY8" fmla="*/ 30589 h 148471"/>
                  <a:gd name="connsiteX9" fmla="*/ 231171 w 282096"/>
                  <a:gd name="connsiteY9" fmla="*/ 30589 h 148471"/>
                  <a:gd name="connsiteX10" fmla="*/ 243791 w 282096"/>
                  <a:gd name="connsiteY10" fmla="*/ 41427 h 148471"/>
                  <a:gd name="connsiteX11" fmla="*/ 255223 w 282096"/>
                  <a:gd name="connsiteY11" fmla="*/ 41427 h 148471"/>
                  <a:gd name="connsiteX12" fmla="*/ 265319 w 282096"/>
                  <a:gd name="connsiteY12" fmla="*/ 45436 h 148471"/>
                  <a:gd name="connsiteX13" fmla="*/ 287293 w 282096"/>
                  <a:gd name="connsiteY13" fmla="*/ 66667 h 148471"/>
                  <a:gd name="connsiteX14" fmla="*/ 288778 w 282096"/>
                  <a:gd name="connsiteY14" fmla="*/ 86859 h 148471"/>
                  <a:gd name="connsiteX15" fmla="*/ 272000 w 282096"/>
                  <a:gd name="connsiteY15" fmla="*/ 107794 h 148471"/>
                  <a:gd name="connsiteX16" fmla="*/ 260420 w 282096"/>
                  <a:gd name="connsiteY16" fmla="*/ 113287 h 148471"/>
                  <a:gd name="connsiteX17" fmla="*/ 149214 w 282096"/>
                  <a:gd name="connsiteY17" fmla="*/ 113287 h 148471"/>
                  <a:gd name="connsiteX18" fmla="*/ 77502 w 282096"/>
                  <a:gd name="connsiteY18" fmla="*/ 155008 h 148471"/>
                  <a:gd name="connsiteX19" fmla="*/ 77502 w 282096"/>
                  <a:gd name="connsiteY19" fmla="*/ 29698 h 148471"/>
                  <a:gd name="connsiteX20" fmla="*/ 29694 w 282096"/>
                  <a:gd name="connsiteY20" fmla="*/ 77506 h 148471"/>
                  <a:gd name="connsiteX21" fmla="*/ 77502 w 282096"/>
                  <a:gd name="connsiteY21" fmla="*/ 125314 h 148471"/>
                  <a:gd name="connsiteX22" fmla="*/ 125162 w 282096"/>
                  <a:gd name="connsiteY22" fmla="*/ 93392 h 148471"/>
                  <a:gd name="connsiteX23" fmla="*/ 139118 w 282096"/>
                  <a:gd name="connsiteY23" fmla="*/ 83593 h 148471"/>
                  <a:gd name="connsiteX24" fmla="*/ 253144 w 282096"/>
                  <a:gd name="connsiteY24" fmla="*/ 83593 h 148471"/>
                  <a:gd name="connsiteX25" fmla="*/ 256856 w 282096"/>
                  <a:gd name="connsiteY25" fmla="*/ 78990 h 148471"/>
                  <a:gd name="connsiteX26" fmla="*/ 248987 w 282096"/>
                  <a:gd name="connsiteY26" fmla="*/ 71121 h 148471"/>
                  <a:gd name="connsiteX27" fmla="*/ 238297 w 282096"/>
                  <a:gd name="connsiteY27" fmla="*/ 71121 h 148471"/>
                  <a:gd name="connsiteX28" fmla="*/ 228647 w 282096"/>
                  <a:gd name="connsiteY28" fmla="*/ 67558 h 148471"/>
                  <a:gd name="connsiteX29" fmla="*/ 221371 w 282096"/>
                  <a:gd name="connsiteY29" fmla="*/ 61471 h 148471"/>
                  <a:gd name="connsiteX30" fmla="*/ 214245 w 282096"/>
                  <a:gd name="connsiteY30" fmla="*/ 67558 h 148471"/>
                  <a:gd name="connsiteX31" fmla="*/ 204594 w 282096"/>
                  <a:gd name="connsiteY31" fmla="*/ 71121 h 148471"/>
                  <a:gd name="connsiteX32" fmla="*/ 193310 w 282096"/>
                  <a:gd name="connsiteY32" fmla="*/ 71121 h 148471"/>
                  <a:gd name="connsiteX33" fmla="*/ 183660 w 282096"/>
                  <a:gd name="connsiteY33" fmla="*/ 67558 h 148471"/>
                  <a:gd name="connsiteX34" fmla="*/ 176385 w 282096"/>
                  <a:gd name="connsiteY34" fmla="*/ 61471 h 148471"/>
                  <a:gd name="connsiteX35" fmla="*/ 169258 w 282096"/>
                  <a:gd name="connsiteY35" fmla="*/ 67558 h 148471"/>
                  <a:gd name="connsiteX36" fmla="*/ 159607 w 282096"/>
                  <a:gd name="connsiteY36" fmla="*/ 71121 h 148471"/>
                  <a:gd name="connsiteX37" fmla="*/ 139118 w 282096"/>
                  <a:gd name="connsiteY37" fmla="*/ 71121 h 148471"/>
                  <a:gd name="connsiteX38" fmla="*/ 125162 w 282096"/>
                  <a:gd name="connsiteY38" fmla="*/ 61322 h 148471"/>
                  <a:gd name="connsiteX39" fmla="*/ 77502 w 282096"/>
                  <a:gd name="connsiteY39" fmla="*/ 29698 h 14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2096" h="148471">
                    <a:moveTo>
                      <a:pt x="77502" y="155008"/>
                    </a:moveTo>
                    <a:cubicBezTo>
                      <a:pt x="34699" y="155008"/>
                      <a:pt x="0" y="120309"/>
                      <a:pt x="0" y="77506"/>
                    </a:cubicBezTo>
                    <a:cubicBezTo>
                      <a:pt x="0" y="34702"/>
                      <a:pt x="34699" y="3"/>
                      <a:pt x="77502" y="3"/>
                    </a:cubicBezTo>
                    <a:cubicBezTo>
                      <a:pt x="107163" y="-265"/>
                      <a:pt x="134628" y="15600"/>
                      <a:pt x="149214" y="41427"/>
                    </a:cubicBezTo>
                    <a:lnTo>
                      <a:pt x="153965" y="41427"/>
                    </a:lnTo>
                    <a:lnTo>
                      <a:pt x="166734" y="30589"/>
                    </a:lnTo>
                    <a:cubicBezTo>
                      <a:pt x="172290" y="25836"/>
                      <a:pt x="180479" y="25836"/>
                      <a:pt x="186035" y="30589"/>
                    </a:cubicBezTo>
                    <a:lnTo>
                      <a:pt x="199101" y="41427"/>
                    </a:lnTo>
                    <a:lnTo>
                      <a:pt x="211721" y="30589"/>
                    </a:lnTo>
                    <a:cubicBezTo>
                      <a:pt x="217302" y="25751"/>
                      <a:pt x="225590" y="25751"/>
                      <a:pt x="231171" y="30589"/>
                    </a:cubicBezTo>
                    <a:lnTo>
                      <a:pt x="243791" y="41427"/>
                    </a:lnTo>
                    <a:lnTo>
                      <a:pt x="255223" y="41427"/>
                    </a:lnTo>
                    <a:cubicBezTo>
                      <a:pt x="258974" y="41440"/>
                      <a:pt x="262581" y="42872"/>
                      <a:pt x="265319" y="45436"/>
                    </a:cubicBezTo>
                    <a:lnTo>
                      <a:pt x="287293" y="66667"/>
                    </a:lnTo>
                    <a:cubicBezTo>
                      <a:pt x="293012" y="71964"/>
                      <a:pt x="293660" y="80783"/>
                      <a:pt x="288778" y="86859"/>
                    </a:cubicBezTo>
                    <a:lnTo>
                      <a:pt x="272000" y="107794"/>
                    </a:lnTo>
                    <a:cubicBezTo>
                      <a:pt x="269170" y="111283"/>
                      <a:pt x="264912" y="113303"/>
                      <a:pt x="260420" y="113287"/>
                    </a:cubicBezTo>
                    <a:lnTo>
                      <a:pt x="149214" y="113287"/>
                    </a:lnTo>
                    <a:cubicBezTo>
                      <a:pt x="134705" y="139229"/>
                      <a:pt x="107225" y="155216"/>
                      <a:pt x="77502" y="155008"/>
                    </a:cubicBezTo>
                    <a:close/>
                    <a:moveTo>
                      <a:pt x="77502" y="29698"/>
                    </a:moveTo>
                    <a:cubicBezTo>
                      <a:pt x="51099" y="29698"/>
                      <a:pt x="29694" y="51102"/>
                      <a:pt x="29694" y="77506"/>
                    </a:cubicBezTo>
                    <a:cubicBezTo>
                      <a:pt x="29694" y="103909"/>
                      <a:pt x="51099" y="125314"/>
                      <a:pt x="77502" y="125314"/>
                    </a:cubicBezTo>
                    <a:cubicBezTo>
                      <a:pt x="98478" y="125610"/>
                      <a:pt x="117451" y="112902"/>
                      <a:pt x="125162" y="93392"/>
                    </a:cubicBezTo>
                    <a:cubicBezTo>
                      <a:pt x="127287" y="87513"/>
                      <a:pt x="132867" y="83596"/>
                      <a:pt x="139118" y="83593"/>
                    </a:cubicBezTo>
                    <a:lnTo>
                      <a:pt x="253144" y="83593"/>
                    </a:lnTo>
                    <a:lnTo>
                      <a:pt x="256856" y="78990"/>
                    </a:lnTo>
                    <a:lnTo>
                      <a:pt x="248987" y="71121"/>
                    </a:lnTo>
                    <a:lnTo>
                      <a:pt x="238297" y="71121"/>
                    </a:lnTo>
                    <a:cubicBezTo>
                      <a:pt x="234758" y="71122"/>
                      <a:pt x="231336" y="69858"/>
                      <a:pt x="228647" y="67558"/>
                    </a:cubicBezTo>
                    <a:lnTo>
                      <a:pt x="221371" y="61471"/>
                    </a:lnTo>
                    <a:lnTo>
                      <a:pt x="214245" y="67558"/>
                    </a:lnTo>
                    <a:cubicBezTo>
                      <a:pt x="211555" y="69858"/>
                      <a:pt x="208133" y="71122"/>
                      <a:pt x="204594" y="71121"/>
                    </a:cubicBezTo>
                    <a:lnTo>
                      <a:pt x="193310" y="71121"/>
                    </a:lnTo>
                    <a:cubicBezTo>
                      <a:pt x="189772" y="71122"/>
                      <a:pt x="186349" y="69858"/>
                      <a:pt x="183660" y="67558"/>
                    </a:cubicBezTo>
                    <a:lnTo>
                      <a:pt x="176385" y="61471"/>
                    </a:lnTo>
                    <a:lnTo>
                      <a:pt x="169258" y="67558"/>
                    </a:lnTo>
                    <a:cubicBezTo>
                      <a:pt x="166568" y="69858"/>
                      <a:pt x="163146" y="71122"/>
                      <a:pt x="159607" y="71121"/>
                    </a:cubicBezTo>
                    <a:lnTo>
                      <a:pt x="139118" y="71121"/>
                    </a:lnTo>
                    <a:cubicBezTo>
                      <a:pt x="132867" y="71119"/>
                      <a:pt x="127287" y="67201"/>
                      <a:pt x="125162" y="61322"/>
                    </a:cubicBezTo>
                    <a:cubicBezTo>
                      <a:pt x="117356" y="41929"/>
                      <a:pt x="98404" y="29354"/>
                      <a:pt x="77502" y="29698"/>
                    </a:cubicBezTo>
                    <a:close/>
                  </a:path>
                </a:pathLst>
              </a:custGeom>
              <a:solidFill>
                <a:schemeClr val="tx1"/>
              </a:solidFill>
              <a:ln w="14669" cap="flat">
                <a:noFill/>
                <a:prstDash val="solid"/>
                <a:miter/>
              </a:ln>
            </p:spPr>
            <p:txBody>
              <a:bodyPr rtlCol="0" anchor="ctr"/>
              <a:lstStyle/>
              <a:p>
                <a:endParaRPr lang="en-US"/>
              </a:p>
            </p:txBody>
          </p:sp>
          <p:sp>
            <p:nvSpPr>
              <p:cNvPr id="288" name="Freeform: Shape 2757">
                <a:extLst>
                  <a:ext uri="{FF2B5EF4-FFF2-40B4-BE49-F238E27FC236}">
                    <a16:creationId xmlns:a16="http://schemas.microsoft.com/office/drawing/2014/main" id="{5E2B72AE-E0D1-B84B-B22D-DC4B38A4421C}"/>
                  </a:ext>
                </a:extLst>
              </p:cNvPr>
              <p:cNvSpPr/>
              <p:nvPr/>
            </p:nvSpPr>
            <p:spPr>
              <a:xfrm>
                <a:off x="3740832" y="4382633"/>
                <a:ext cx="29694" cy="29694"/>
              </a:xfrm>
              <a:custGeom>
                <a:avLst/>
                <a:gdLst>
                  <a:gd name="connsiteX0" fmla="*/ 38900 w 29694"/>
                  <a:gd name="connsiteY0" fmla="*/ 19450 h 29694"/>
                  <a:gd name="connsiteX1" fmla="*/ 19450 w 29694"/>
                  <a:gd name="connsiteY1" fmla="*/ 38900 h 29694"/>
                  <a:gd name="connsiteX2" fmla="*/ 0 w 29694"/>
                  <a:gd name="connsiteY2" fmla="*/ 19450 h 29694"/>
                  <a:gd name="connsiteX3" fmla="*/ 19450 w 29694"/>
                  <a:gd name="connsiteY3" fmla="*/ 0 h 29694"/>
                  <a:gd name="connsiteX4" fmla="*/ 38900 w 29694"/>
                  <a:gd name="connsiteY4" fmla="*/ 19450 h 2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4" h="29694">
                    <a:moveTo>
                      <a:pt x="38900" y="19450"/>
                    </a:moveTo>
                    <a:cubicBezTo>
                      <a:pt x="38900" y="30192"/>
                      <a:pt x="30192" y="38900"/>
                      <a:pt x="19450" y="38900"/>
                    </a:cubicBezTo>
                    <a:cubicBezTo>
                      <a:pt x="8708" y="38900"/>
                      <a:pt x="0" y="30192"/>
                      <a:pt x="0" y="19450"/>
                    </a:cubicBezTo>
                    <a:cubicBezTo>
                      <a:pt x="0" y="8708"/>
                      <a:pt x="8708" y="0"/>
                      <a:pt x="19450" y="0"/>
                    </a:cubicBezTo>
                    <a:cubicBezTo>
                      <a:pt x="30192" y="0"/>
                      <a:pt x="38900" y="8708"/>
                      <a:pt x="38900" y="19450"/>
                    </a:cubicBezTo>
                    <a:close/>
                  </a:path>
                </a:pathLst>
              </a:custGeom>
              <a:solidFill>
                <a:schemeClr val="tx1"/>
              </a:solidFill>
              <a:ln w="14669" cap="flat">
                <a:noFill/>
                <a:prstDash val="solid"/>
                <a:miter/>
              </a:ln>
            </p:spPr>
            <p:txBody>
              <a:bodyPr rtlCol="0" anchor="ctr"/>
              <a:lstStyle/>
              <a:p>
                <a:endParaRPr lang="en-US"/>
              </a:p>
            </p:txBody>
          </p:sp>
          <p:sp>
            <p:nvSpPr>
              <p:cNvPr id="289" name="Freeform: Shape 866">
                <a:extLst>
                  <a:ext uri="{FF2B5EF4-FFF2-40B4-BE49-F238E27FC236}">
                    <a16:creationId xmlns:a16="http://schemas.microsoft.com/office/drawing/2014/main" id="{16752C00-46E5-9640-8BAC-F0006098436C}"/>
                  </a:ext>
                </a:extLst>
              </p:cNvPr>
              <p:cNvSpPr/>
              <p:nvPr/>
            </p:nvSpPr>
            <p:spPr>
              <a:xfrm>
                <a:off x="3653531" y="4213524"/>
                <a:ext cx="356332" cy="356332"/>
              </a:xfrm>
              <a:custGeom>
                <a:avLst/>
                <a:gdLst>
                  <a:gd name="connsiteX0" fmla="*/ 181878 w 356332"/>
                  <a:gd name="connsiteY0" fmla="*/ 363756 h 356332"/>
                  <a:gd name="connsiteX1" fmla="*/ 0 w 356332"/>
                  <a:gd name="connsiteY1" fmla="*/ 181878 h 356332"/>
                  <a:gd name="connsiteX2" fmla="*/ 181878 w 356332"/>
                  <a:gd name="connsiteY2" fmla="*/ 0 h 356332"/>
                  <a:gd name="connsiteX3" fmla="*/ 363756 w 356332"/>
                  <a:gd name="connsiteY3" fmla="*/ 181878 h 356332"/>
                  <a:gd name="connsiteX4" fmla="*/ 363756 w 356332"/>
                  <a:gd name="connsiteY4" fmla="*/ 182175 h 356332"/>
                  <a:gd name="connsiteX5" fmla="*/ 181878 w 356332"/>
                  <a:gd name="connsiteY5" fmla="*/ 363756 h 356332"/>
                  <a:gd name="connsiteX6" fmla="*/ 181878 w 356332"/>
                  <a:gd name="connsiteY6" fmla="*/ 29694 h 356332"/>
                  <a:gd name="connsiteX7" fmla="*/ 29694 w 356332"/>
                  <a:gd name="connsiteY7" fmla="*/ 181878 h 356332"/>
                  <a:gd name="connsiteX8" fmla="*/ 181878 w 356332"/>
                  <a:gd name="connsiteY8" fmla="*/ 334062 h 356332"/>
                  <a:gd name="connsiteX9" fmla="*/ 334061 w 356332"/>
                  <a:gd name="connsiteY9" fmla="*/ 182175 h 356332"/>
                  <a:gd name="connsiteX10" fmla="*/ 181878 w 356332"/>
                  <a:gd name="connsiteY10" fmla="*/ 29694 h 35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332" h="356332">
                    <a:moveTo>
                      <a:pt x="181878" y="363756"/>
                    </a:moveTo>
                    <a:cubicBezTo>
                      <a:pt x="81429" y="363756"/>
                      <a:pt x="0" y="282326"/>
                      <a:pt x="0" y="181878"/>
                    </a:cubicBezTo>
                    <a:cubicBezTo>
                      <a:pt x="0" y="81429"/>
                      <a:pt x="81430" y="0"/>
                      <a:pt x="181878" y="0"/>
                    </a:cubicBezTo>
                    <a:cubicBezTo>
                      <a:pt x="282327" y="0"/>
                      <a:pt x="363756" y="81430"/>
                      <a:pt x="363756" y="181878"/>
                    </a:cubicBezTo>
                    <a:cubicBezTo>
                      <a:pt x="363756" y="181977"/>
                      <a:pt x="363756" y="182076"/>
                      <a:pt x="363756" y="182175"/>
                    </a:cubicBezTo>
                    <a:cubicBezTo>
                      <a:pt x="363429" y="282440"/>
                      <a:pt x="282143" y="363593"/>
                      <a:pt x="181878" y="363756"/>
                    </a:cubicBezTo>
                    <a:close/>
                    <a:moveTo>
                      <a:pt x="181878" y="29694"/>
                    </a:moveTo>
                    <a:cubicBezTo>
                      <a:pt x="97829" y="29695"/>
                      <a:pt x="29694" y="97830"/>
                      <a:pt x="29694" y="181878"/>
                    </a:cubicBezTo>
                    <a:cubicBezTo>
                      <a:pt x="29695" y="265927"/>
                      <a:pt x="97830" y="334062"/>
                      <a:pt x="181878" y="334062"/>
                    </a:cubicBezTo>
                    <a:cubicBezTo>
                      <a:pt x="265811" y="334061"/>
                      <a:pt x="333898" y="266107"/>
                      <a:pt x="334061" y="182175"/>
                    </a:cubicBezTo>
                    <a:cubicBezTo>
                      <a:pt x="334143" y="98044"/>
                      <a:pt x="266008" y="29776"/>
                      <a:pt x="181878" y="29694"/>
                    </a:cubicBezTo>
                    <a:close/>
                  </a:path>
                </a:pathLst>
              </a:custGeom>
              <a:solidFill>
                <a:schemeClr val="accent3"/>
              </a:solidFill>
              <a:ln w="14669" cap="flat">
                <a:noFill/>
                <a:prstDash val="solid"/>
                <a:miter/>
              </a:ln>
            </p:spPr>
            <p:txBody>
              <a:bodyPr rtlCol="0" anchor="ctr"/>
              <a:lstStyle/>
              <a:p>
                <a:endParaRPr lang="en-US"/>
              </a:p>
            </p:txBody>
          </p:sp>
        </p:grpSp>
      </p:grpSp>
      <p:cxnSp>
        <p:nvCxnSpPr>
          <p:cNvPr id="173" name="Straight Connector 172">
            <a:extLst>
              <a:ext uri="{FF2B5EF4-FFF2-40B4-BE49-F238E27FC236}">
                <a16:creationId xmlns:a16="http://schemas.microsoft.com/office/drawing/2014/main" id="{F09FC278-0E10-6A46-BB8E-DE3690D5C2E3}"/>
              </a:ext>
            </a:extLst>
          </p:cNvPr>
          <p:cNvCxnSpPr>
            <a:cxnSpLocks/>
          </p:cNvCxnSpPr>
          <p:nvPr/>
        </p:nvCxnSpPr>
        <p:spPr>
          <a:xfrm flipV="1">
            <a:off x="2968129" y="6378417"/>
            <a:ext cx="1799718" cy="3545"/>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20EF47B-F3E9-0C4D-8EAC-EDBCBFCA8446}"/>
              </a:ext>
            </a:extLst>
          </p:cNvPr>
          <p:cNvCxnSpPr>
            <a:cxnSpLocks/>
          </p:cNvCxnSpPr>
          <p:nvPr/>
        </p:nvCxnSpPr>
        <p:spPr>
          <a:xfrm flipV="1">
            <a:off x="5193859" y="6353252"/>
            <a:ext cx="1799718" cy="3545"/>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84AA1226-8976-6C45-84B7-D8CD266FDF4B}"/>
              </a:ext>
            </a:extLst>
          </p:cNvPr>
          <p:cNvCxnSpPr>
            <a:cxnSpLocks/>
          </p:cNvCxnSpPr>
          <p:nvPr/>
        </p:nvCxnSpPr>
        <p:spPr>
          <a:xfrm flipV="1">
            <a:off x="7366694" y="6352287"/>
            <a:ext cx="1799718" cy="3545"/>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2C17198-2E5B-4E4F-9389-DE2648306AB0}"/>
              </a:ext>
            </a:extLst>
          </p:cNvPr>
          <p:cNvCxnSpPr>
            <a:cxnSpLocks/>
          </p:cNvCxnSpPr>
          <p:nvPr/>
        </p:nvCxnSpPr>
        <p:spPr>
          <a:xfrm flipV="1">
            <a:off x="9542523" y="6337878"/>
            <a:ext cx="1799718" cy="3545"/>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82575530-BB75-7148-8D86-9757920CC114}"/>
              </a:ext>
            </a:extLst>
          </p:cNvPr>
          <p:cNvCxnSpPr>
            <a:cxnSpLocks/>
          </p:cNvCxnSpPr>
          <p:nvPr/>
        </p:nvCxnSpPr>
        <p:spPr>
          <a:xfrm flipV="1">
            <a:off x="11890488" y="6355025"/>
            <a:ext cx="1799718" cy="3545"/>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6EB5F80A-89DA-F948-B935-5D12AE78DEEC}"/>
              </a:ext>
            </a:extLst>
          </p:cNvPr>
          <p:cNvSpPr/>
          <p:nvPr/>
        </p:nvSpPr>
        <p:spPr>
          <a:xfrm>
            <a:off x="9166412" y="6560059"/>
            <a:ext cx="2651742" cy="431646"/>
          </a:xfrm>
          <a:prstGeom prst="rect">
            <a:avLst/>
          </a:prstGeom>
        </p:spPr>
        <p:txBody>
          <a:bodyPr wrap="square" anchor="t" anchorCtr="0">
            <a:noAutofit/>
          </a:bodyPr>
          <a:lstStyle/>
          <a:p>
            <a:pPr algn="ctr">
              <a:spcBef>
                <a:spcPct val="20000"/>
              </a:spcBef>
            </a:pPr>
            <a:r>
              <a:rPr lang="en-US" sz="2400" b="1" dirty="0">
                <a:solidFill>
                  <a:schemeClr val="accent2"/>
                </a:solidFill>
              </a:rPr>
              <a:t>Troubleshoot anomalies</a:t>
            </a:r>
          </a:p>
        </p:txBody>
      </p:sp>
      <p:sp>
        <p:nvSpPr>
          <p:cNvPr id="181" name="Rectangle 180">
            <a:extLst>
              <a:ext uri="{FF2B5EF4-FFF2-40B4-BE49-F238E27FC236}">
                <a16:creationId xmlns:a16="http://schemas.microsoft.com/office/drawing/2014/main" id="{0878C371-1EE3-E54C-8137-736836CFD84C}"/>
              </a:ext>
            </a:extLst>
          </p:cNvPr>
          <p:cNvSpPr/>
          <p:nvPr/>
        </p:nvSpPr>
        <p:spPr>
          <a:xfrm>
            <a:off x="11521374" y="6539153"/>
            <a:ext cx="2651742" cy="431646"/>
          </a:xfrm>
          <a:prstGeom prst="rect">
            <a:avLst/>
          </a:prstGeom>
        </p:spPr>
        <p:txBody>
          <a:bodyPr wrap="square" anchor="t" anchorCtr="0">
            <a:noAutofit/>
          </a:bodyPr>
          <a:lstStyle/>
          <a:p>
            <a:pPr algn="ctr">
              <a:spcBef>
                <a:spcPct val="20000"/>
              </a:spcBef>
            </a:pPr>
            <a:r>
              <a:rPr lang="en-US" sz="2400" b="1" dirty="0">
                <a:solidFill>
                  <a:schemeClr val="accent2"/>
                </a:solidFill>
              </a:rPr>
              <a:t>Analyze permissions</a:t>
            </a:r>
          </a:p>
        </p:txBody>
      </p:sp>
      <p:sp>
        <p:nvSpPr>
          <p:cNvPr id="114" name="Title 1">
            <a:extLst>
              <a:ext uri="{FF2B5EF4-FFF2-40B4-BE49-F238E27FC236}">
                <a16:creationId xmlns:a16="http://schemas.microsoft.com/office/drawing/2014/main" id="{FBAC50D7-96F0-9B42-914D-F9BA8AA3E207}"/>
              </a:ext>
            </a:extLst>
          </p:cNvPr>
          <p:cNvSpPr txBox="1">
            <a:spLocks/>
          </p:cNvSpPr>
          <p:nvPr/>
        </p:nvSpPr>
        <p:spPr>
          <a:xfrm>
            <a:off x="548640" y="566419"/>
            <a:ext cx="13128486" cy="992898"/>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b="0" dirty="0">
                <a:solidFill>
                  <a:schemeClr val="tx2"/>
                </a:solidFill>
              </a:rPr>
              <a:t>Security: Audit logging with AWS CloudTrail</a:t>
            </a:r>
            <a:br>
              <a:rPr lang="en-US" sz="4800" b="0" dirty="0"/>
            </a:br>
            <a:r>
              <a:rPr lang="en-US" sz="2800" b="0" dirty="0">
                <a:solidFill>
                  <a:srgbClr val="FF9900"/>
                </a:solidFill>
              </a:rPr>
              <a:t>Enterprise ready</a:t>
            </a:r>
            <a:endParaRPr lang="en-US" sz="2800" b="0" dirty="0">
              <a:solidFill>
                <a:schemeClr val="accent1"/>
              </a:solidFill>
            </a:endParaRPr>
          </a:p>
        </p:txBody>
      </p:sp>
      <p:sp>
        <p:nvSpPr>
          <p:cNvPr id="6" name="TextBox 5">
            <a:extLst>
              <a:ext uri="{FF2B5EF4-FFF2-40B4-BE49-F238E27FC236}">
                <a16:creationId xmlns:a16="http://schemas.microsoft.com/office/drawing/2014/main" id="{D62C50F9-2A22-5247-BA03-5930C0EE77CF}"/>
              </a:ext>
            </a:extLst>
          </p:cNvPr>
          <p:cNvSpPr txBox="1"/>
          <p:nvPr/>
        </p:nvSpPr>
        <p:spPr>
          <a:xfrm>
            <a:off x="188782" y="1724313"/>
            <a:ext cx="13848202" cy="4416594"/>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mazon Ember" panose="020B0603020204020204" pitchFamily="34" charset="0"/>
                <a:ea typeface="Amazon Ember" panose="020B0603020204020204" pitchFamily="34" charset="0"/>
                <a:cs typeface="Amazon Ember" panose="020B0603020204020204" pitchFamily="34" charset="0"/>
              </a:rPr>
              <a:t>Capture and log all control-plane operations (such as </a:t>
            </a:r>
            <a:r>
              <a:rPr lang="en-US" sz="2800" dirty="0" err="1">
                <a:latin typeface="Amazon Ember" panose="020B0603020204020204" pitchFamily="34" charset="0"/>
                <a:ea typeface="Amazon Ember" panose="020B0603020204020204" pitchFamily="34" charset="0"/>
                <a:cs typeface="Amazon Ember" panose="020B0603020204020204" pitchFamily="34" charset="0"/>
              </a:rPr>
              <a:t>CreateTable</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r>
              <a:rPr lang="en-US" sz="2800" dirty="0" err="1">
                <a:latin typeface="Amazon Ember" panose="020B0603020204020204" pitchFamily="34" charset="0"/>
                <a:ea typeface="Amazon Ember" panose="020B0603020204020204" pitchFamily="34" charset="0"/>
                <a:cs typeface="Amazon Ember" panose="020B0603020204020204" pitchFamily="34" charset="0"/>
              </a:rPr>
              <a:t>ListTable</a:t>
            </a:r>
            <a:r>
              <a:rPr lang="en-US" sz="2800" dirty="0">
                <a:latin typeface="Amazon Ember" panose="020B0603020204020204" pitchFamily="34" charset="0"/>
                <a:ea typeface="Amazon Ember" panose="020B0603020204020204" pitchFamily="34" charset="0"/>
                <a:cs typeface="Amazon Ember" panose="020B0603020204020204" pitchFamily="34" charset="0"/>
              </a:rPr>
              <a:t>) and data-plane operations (such as </a:t>
            </a:r>
            <a:r>
              <a:rPr lang="en-US" sz="2800" dirty="0" err="1">
                <a:latin typeface="Amazon Ember" panose="020B0603020204020204" pitchFamily="34" charset="0"/>
                <a:ea typeface="Amazon Ember" panose="020B0603020204020204" pitchFamily="34" charset="0"/>
                <a:cs typeface="Amazon Ember" panose="020B0603020204020204" pitchFamily="34" charset="0"/>
              </a:rPr>
              <a:t>GetItem</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r>
              <a:rPr lang="en-US" sz="2800" dirty="0" err="1">
                <a:latin typeface="Amazon Ember" panose="020B0603020204020204" pitchFamily="34" charset="0"/>
                <a:ea typeface="Amazon Ember" panose="020B0603020204020204" pitchFamily="34" charset="0"/>
                <a:cs typeface="Amazon Ember" panose="020B0603020204020204" pitchFamily="34" charset="0"/>
              </a:rPr>
              <a:t>PutItem</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r>
              <a:rPr lang="en-US" sz="2800" dirty="0" err="1">
                <a:latin typeface="Amazon Ember" panose="020B0603020204020204" pitchFamily="34" charset="0"/>
                <a:ea typeface="Amazon Ember" panose="020B0603020204020204" pitchFamily="34" charset="0"/>
                <a:cs typeface="Amazon Ember" panose="020B0603020204020204" pitchFamily="34" charset="0"/>
              </a:rPr>
              <a:t>DeleteItem</a:t>
            </a:r>
            <a:r>
              <a:rPr lang="en-US" sz="2800" dirty="0">
                <a:latin typeface="Amazon Ember" panose="020B0603020204020204" pitchFamily="34" charset="0"/>
                <a:ea typeface="Amazon Ember" panose="020B0603020204020204" pitchFamily="34" charset="0"/>
                <a:cs typeface="Amazon Ember" panose="020B0603020204020204" pitchFamily="34" charset="0"/>
              </a:rPr>
              <a:t>, Query) across your DynamoDB resources for governance and auditing</a:t>
            </a:r>
          </a:p>
          <a:p>
            <a:pPr marL="457200" indent="-457200">
              <a:buFont typeface="Arial" panose="020B0604020202020204" pitchFamily="34" charset="0"/>
              <a:buChar char="•"/>
            </a:pPr>
            <a:r>
              <a:rPr lang="en-US" sz="2800" dirty="0">
                <a:latin typeface="Amazon Ember" panose="020B0603020204020204" pitchFamily="34" charset="0"/>
                <a:ea typeface="Amazon Ember" panose="020B0603020204020204" pitchFamily="34" charset="0"/>
                <a:cs typeface="Amazon Ember" panose="020B0603020204020204" pitchFamily="34" charset="0"/>
              </a:rPr>
              <a:t>Enable compliance, operational, and risk auditing</a:t>
            </a:r>
          </a:p>
          <a:p>
            <a:pPr marL="457200" indent="-457200">
              <a:buFont typeface="Arial" panose="020B0604020202020204" pitchFamily="34" charset="0"/>
              <a:buChar char="•"/>
            </a:pPr>
            <a:r>
              <a:rPr lang="en-US" sz="2800" dirty="0">
                <a:solidFill>
                  <a:srgbClr val="FFFFFF"/>
                </a:solidFill>
                <a:cs typeface="Amazon Ember Regular" panose="020B0604020202020204" charset="0"/>
              </a:rPr>
              <a:t>Record table-level and item-level activity, initiate</a:t>
            </a:r>
            <a:r>
              <a:rPr lang="en-US" sz="2800" dirty="0">
                <a:solidFill>
                  <a:srgbClr val="FFFFFF"/>
                </a:solidFill>
              </a:rPr>
              <a:t> actions when important events are detected, and analyze events and logs with Amazon Athena or CloudWatch Logs Insights</a:t>
            </a:r>
          </a:p>
          <a:p>
            <a:pPr marL="457200" indent="-457200">
              <a:buFont typeface="Arial" panose="020B0604020202020204" pitchFamily="34" charset="0"/>
              <a:buChar char="•"/>
            </a:pPr>
            <a:endParaRPr lang="en-US" sz="2800" dirty="0">
              <a:solidFill>
                <a:srgbClr val="FFFFFF"/>
              </a:solidFill>
            </a:endParaRPr>
          </a:p>
          <a:p>
            <a:pPr marL="457200" indent="-457200">
              <a:buFont typeface="Arial" panose="020B0604020202020204" pitchFamily="34" charset="0"/>
              <a:buChar char="•"/>
            </a:pP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a:p>
            <a:pPr algn="l"/>
            <a:endParaRPr lang="en-US" sz="2900" dirty="0" err="1">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18" name="Group 117">
            <a:extLst>
              <a:ext uri="{FF2B5EF4-FFF2-40B4-BE49-F238E27FC236}">
                <a16:creationId xmlns:a16="http://schemas.microsoft.com/office/drawing/2014/main" id="{F809AE57-2E31-7C4C-A2C4-6CF7C2072D3E}"/>
              </a:ext>
            </a:extLst>
          </p:cNvPr>
          <p:cNvGrpSpPr/>
          <p:nvPr/>
        </p:nvGrpSpPr>
        <p:grpSpPr>
          <a:xfrm>
            <a:off x="12301655" y="5088738"/>
            <a:ext cx="817371" cy="853473"/>
            <a:chOff x="895108" y="1718759"/>
            <a:chExt cx="693651" cy="769738"/>
          </a:xfrm>
        </p:grpSpPr>
        <p:sp>
          <p:nvSpPr>
            <p:cNvPr id="119" name="Freeform: Shape 2761">
              <a:extLst>
                <a:ext uri="{FF2B5EF4-FFF2-40B4-BE49-F238E27FC236}">
                  <a16:creationId xmlns:a16="http://schemas.microsoft.com/office/drawing/2014/main" id="{EE2777B1-F44A-F749-9807-855010AF06F8}"/>
                </a:ext>
              </a:extLst>
            </p:cNvPr>
            <p:cNvSpPr/>
            <p:nvPr/>
          </p:nvSpPr>
          <p:spPr>
            <a:xfrm>
              <a:off x="1017860" y="1917901"/>
              <a:ext cx="387006" cy="253555"/>
            </a:xfrm>
            <a:custGeom>
              <a:avLst/>
              <a:gdLst>
                <a:gd name="connsiteX0" fmla="*/ 336481 w 487896"/>
                <a:gd name="connsiteY0" fmla="*/ 322685 h 319656"/>
                <a:gd name="connsiteX1" fmla="*/ 0 w 487896"/>
                <a:gd name="connsiteY1" fmla="*/ 322685 h 319656"/>
                <a:gd name="connsiteX2" fmla="*/ 0 w 487896"/>
                <a:gd name="connsiteY2" fmla="*/ 270194 h 319656"/>
                <a:gd name="connsiteX3" fmla="*/ 210469 w 487896"/>
                <a:gd name="connsiteY3" fmla="*/ 1514 h 319656"/>
                <a:gd name="connsiteX4" fmla="*/ 216694 w 487896"/>
                <a:gd name="connsiteY4" fmla="*/ 0 h 319656"/>
                <a:gd name="connsiteX5" fmla="*/ 222414 w 487896"/>
                <a:gd name="connsiteY5" fmla="*/ 3028 h 319656"/>
                <a:gd name="connsiteX6" fmla="*/ 347080 w 487896"/>
                <a:gd name="connsiteY6" fmla="*/ 3028 h 319656"/>
                <a:gd name="connsiteX7" fmla="*/ 352800 w 487896"/>
                <a:gd name="connsiteY7" fmla="*/ 0 h 319656"/>
                <a:gd name="connsiteX8" fmla="*/ 359025 w 487896"/>
                <a:gd name="connsiteY8" fmla="*/ 1514 h 319656"/>
                <a:gd name="connsiteX9" fmla="*/ 499001 w 487896"/>
                <a:gd name="connsiteY9" fmla="*/ 85634 h 319656"/>
                <a:gd name="connsiteX10" fmla="*/ 474101 w 487896"/>
                <a:gd name="connsiteY10" fmla="*/ 108178 h 319656"/>
                <a:gd name="connsiteX11" fmla="*/ 356333 w 487896"/>
                <a:gd name="connsiteY11" fmla="*/ 36172 h 319656"/>
                <a:gd name="connsiteX12" fmla="*/ 211815 w 487896"/>
                <a:gd name="connsiteY12" fmla="*/ 36172 h 319656"/>
                <a:gd name="connsiteX13" fmla="*/ 32975 w 487896"/>
                <a:gd name="connsiteY13" fmla="*/ 270194 h 319656"/>
                <a:gd name="connsiteX14" fmla="*/ 32975 w 487896"/>
                <a:gd name="connsiteY14" fmla="*/ 289037 h 319656"/>
                <a:gd name="connsiteX15" fmla="*/ 335808 w 487896"/>
                <a:gd name="connsiteY15" fmla="*/ 289037 h 31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7896" h="319656">
                  <a:moveTo>
                    <a:pt x="336481" y="322685"/>
                  </a:moveTo>
                  <a:lnTo>
                    <a:pt x="0" y="322685"/>
                  </a:lnTo>
                  <a:lnTo>
                    <a:pt x="0" y="270194"/>
                  </a:lnTo>
                  <a:cubicBezTo>
                    <a:pt x="-173" y="142823"/>
                    <a:pt x="86762" y="31844"/>
                    <a:pt x="210469" y="1514"/>
                  </a:cubicBezTo>
                  <a:lnTo>
                    <a:pt x="216694" y="0"/>
                  </a:lnTo>
                  <a:lnTo>
                    <a:pt x="222414" y="3028"/>
                  </a:lnTo>
                  <a:cubicBezTo>
                    <a:pt x="261355" y="23875"/>
                    <a:pt x="308139" y="23875"/>
                    <a:pt x="347080" y="3028"/>
                  </a:cubicBezTo>
                  <a:lnTo>
                    <a:pt x="352800" y="0"/>
                  </a:lnTo>
                  <a:lnTo>
                    <a:pt x="359025" y="1514"/>
                  </a:lnTo>
                  <a:cubicBezTo>
                    <a:pt x="413050" y="14914"/>
                    <a:pt x="461812" y="44218"/>
                    <a:pt x="499001" y="85634"/>
                  </a:cubicBezTo>
                  <a:lnTo>
                    <a:pt x="474101" y="108178"/>
                  </a:lnTo>
                  <a:cubicBezTo>
                    <a:pt x="442566" y="73376"/>
                    <a:pt x="401684" y="48379"/>
                    <a:pt x="356333" y="36172"/>
                  </a:cubicBezTo>
                  <a:cubicBezTo>
                    <a:pt x="310698" y="58283"/>
                    <a:pt x="257450" y="58283"/>
                    <a:pt x="211815" y="36172"/>
                  </a:cubicBezTo>
                  <a:cubicBezTo>
                    <a:pt x="106320" y="65029"/>
                    <a:pt x="33114" y="160823"/>
                    <a:pt x="32975" y="270194"/>
                  </a:cubicBezTo>
                  <a:lnTo>
                    <a:pt x="32975" y="289037"/>
                  </a:lnTo>
                  <a:lnTo>
                    <a:pt x="335808" y="289037"/>
                  </a:lnTo>
                  <a:close/>
                </a:path>
              </a:pathLst>
            </a:custGeom>
            <a:solidFill>
              <a:schemeClr val="accent3">
                <a:lumMod val="75000"/>
              </a:schemeClr>
            </a:solidFill>
            <a:ln w="16764" cap="flat">
              <a:noFill/>
              <a:prstDash val="solid"/>
              <a:miter/>
            </a:ln>
          </p:spPr>
          <p:txBody>
            <a:bodyPr rtlCol="0" anchor="ctr"/>
            <a:lstStyle/>
            <a:p>
              <a:endParaRPr lang="en-US"/>
            </a:p>
          </p:txBody>
        </p:sp>
        <p:sp>
          <p:nvSpPr>
            <p:cNvPr id="120" name="Freeform: Shape 2762">
              <a:extLst>
                <a:ext uri="{FF2B5EF4-FFF2-40B4-BE49-F238E27FC236}">
                  <a16:creationId xmlns:a16="http://schemas.microsoft.com/office/drawing/2014/main" id="{EF568FE5-7BC6-D04B-B7A4-5DD15A5A8076}"/>
                </a:ext>
              </a:extLst>
            </p:cNvPr>
            <p:cNvSpPr/>
            <p:nvPr/>
          </p:nvSpPr>
          <p:spPr>
            <a:xfrm>
              <a:off x="1123263" y="1718759"/>
              <a:ext cx="240210" cy="226865"/>
            </a:xfrm>
            <a:custGeom>
              <a:avLst/>
              <a:gdLst>
                <a:gd name="connsiteX0" fmla="*/ 151613 w 302832"/>
                <a:gd name="connsiteY0" fmla="*/ 302708 h 286008"/>
                <a:gd name="connsiteX1" fmla="*/ 78933 w 302832"/>
                <a:gd name="connsiteY1" fmla="*/ 284369 h 286008"/>
                <a:gd name="connsiteX2" fmla="*/ 18520 w 302832"/>
                <a:gd name="connsiteY2" fmla="*/ 78933 h 286008"/>
                <a:gd name="connsiteX3" fmla="*/ 223956 w 302832"/>
                <a:gd name="connsiteY3" fmla="*/ 18520 h 286008"/>
                <a:gd name="connsiteX4" fmla="*/ 284369 w 302832"/>
                <a:gd name="connsiteY4" fmla="*/ 223956 h 286008"/>
                <a:gd name="connsiteX5" fmla="*/ 223956 w 302832"/>
                <a:gd name="connsiteY5" fmla="*/ 284369 h 286008"/>
                <a:gd name="connsiteX6" fmla="*/ 223956 w 302832"/>
                <a:gd name="connsiteY6" fmla="*/ 284369 h 286008"/>
                <a:gd name="connsiteX7" fmla="*/ 151613 w 302832"/>
                <a:gd name="connsiteY7" fmla="*/ 302708 h 286008"/>
                <a:gd name="connsiteX8" fmla="*/ 151613 w 302832"/>
                <a:gd name="connsiteY8" fmla="*/ 37897 h 286008"/>
                <a:gd name="connsiteX9" fmla="*/ 34010 w 302832"/>
                <a:gd name="connsiteY9" fmla="*/ 151078 h 286008"/>
                <a:gd name="connsiteX10" fmla="*/ 94411 w 302832"/>
                <a:gd name="connsiteY10" fmla="*/ 254759 h 286008"/>
                <a:gd name="connsiteX11" fmla="*/ 207469 w 302832"/>
                <a:gd name="connsiteY11" fmla="*/ 254759 h 286008"/>
                <a:gd name="connsiteX12" fmla="*/ 253897 w 302832"/>
                <a:gd name="connsiteY12" fmla="*/ 98283 h 286008"/>
                <a:gd name="connsiteX13" fmla="*/ 151613 w 302832"/>
                <a:gd name="connsiteY13" fmla="*/ 37898 h 28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832" h="286008">
                  <a:moveTo>
                    <a:pt x="151613" y="302708"/>
                  </a:moveTo>
                  <a:cubicBezTo>
                    <a:pt x="126232" y="302783"/>
                    <a:pt x="101240" y="296477"/>
                    <a:pt x="78933" y="284369"/>
                  </a:cubicBezTo>
                  <a:cubicBezTo>
                    <a:pt x="5521" y="244322"/>
                    <a:pt x="-21527" y="152346"/>
                    <a:pt x="18520" y="78933"/>
                  </a:cubicBezTo>
                  <a:cubicBezTo>
                    <a:pt x="58567" y="5521"/>
                    <a:pt x="150544" y="-21527"/>
                    <a:pt x="223956" y="18520"/>
                  </a:cubicBezTo>
                  <a:cubicBezTo>
                    <a:pt x="297369" y="58567"/>
                    <a:pt x="324416" y="150544"/>
                    <a:pt x="284369" y="223956"/>
                  </a:cubicBezTo>
                  <a:cubicBezTo>
                    <a:pt x="270448" y="249476"/>
                    <a:pt x="249476" y="270448"/>
                    <a:pt x="223956" y="284369"/>
                  </a:cubicBezTo>
                  <a:lnTo>
                    <a:pt x="223956" y="284369"/>
                  </a:lnTo>
                  <a:cubicBezTo>
                    <a:pt x="201719" y="296343"/>
                    <a:pt x="176869" y="302642"/>
                    <a:pt x="151613" y="302708"/>
                  </a:cubicBezTo>
                  <a:close/>
                  <a:moveTo>
                    <a:pt x="151613" y="37897"/>
                  </a:moveTo>
                  <a:cubicBezTo>
                    <a:pt x="87884" y="36676"/>
                    <a:pt x="35231" y="87349"/>
                    <a:pt x="34010" y="151078"/>
                  </a:cubicBezTo>
                  <a:cubicBezTo>
                    <a:pt x="33184" y="194211"/>
                    <a:pt x="56482" y="234204"/>
                    <a:pt x="94411" y="254759"/>
                  </a:cubicBezTo>
                  <a:cubicBezTo>
                    <a:pt x="129719" y="273692"/>
                    <a:pt x="172161" y="273692"/>
                    <a:pt x="207469" y="254759"/>
                  </a:cubicBezTo>
                  <a:cubicBezTo>
                    <a:pt x="263499" y="224370"/>
                    <a:pt x="284286" y="154314"/>
                    <a:pt x="253897" y="98283"/>
                  </a:cubicBezTo>
                  <a:cubicBezTo>
                    <a:pt x="233572" y="60809"/>
                    <a:pt x="194244" y="37590"/>
                    <a:pt x="151613" y="37898"/>
                  </a:cubicBezTo>
                  <a:close/>
                </a:path>
              </a:pathLst>
            </a:custGeom>
            <a:solidFill>
              <a:schemeClr val="accent3"/>
            </a:solidFill>
            <a:ln w="16764" cap="flat">
              <a:noFill/>
              <a:prstDash val="solid"/>
              <a:miter/>
            </a:ln>
          </p:spPr>
          <p:txBody>
            <a:bodyPr rtlCol="0" anchor="ctr"/>
            <a:lstStyle/>
            <a:p>
              <a:endParaRPr lang="en-US"/>
            </a:p>
          </p:txBody>
        </p:sp>
        <p:sp>
          <p:nvSpPr>
            <p:cNvPr id="121" name="Freeform: Shape 2763">
              <a:extLst>
                <a:ext uri="{FF2B5EF4-FFF2-40B4-BE49-F238E27FC236}">
                  <a16:creationId xmlns:a16="http://schemas.microsoft.com/office/drawing/2014/main" id="{EE170320-B570-F848-B4D7-2B357DE2C0DC}"/>
                </a:ext>
              </a:extLst>
            </p:cNvPr>
            <p:cNvSpPr/>
            <p:nvPr/>
          </p:nvSpPr>
          <p:spPr>
            <a:xfrm>
              <a:off x="1308514" y="1997437"/>
              <a:ext cx="280245" cy="320280"/>
            </a:xfrm>
            <a:custGeom>
              <a:avLst/>
              <a:gdLst>
                <a:gd name="connsiteX0" fmla="*/ 179008 w 353304"/>
                <a:gd name="connsiteY0" fmla="*/ 413366 h 403776"/>
                <a:gd name="connsiteX1" fmla="*/ 0 w 353304"/>
                <a:gd name="connsiteY1" fmla="*/ 310067 h 403776"/>
                <a:gd name="connsiteX2" fmla="*/ 0 w 353304"/>
                <a:gd name="connsiteY2" fmla="*/ 103299 h 403776"/>
                <a:gd name="connsiteX3" fmla="*/ 179008 w 353304"/>
                <a:gd name="connsiteY3" fmla="*/ 0 h 403776"/>
                <a:gd name="connsiteX4" fmla="*/ 358015 w 353304"/>
                <a:gd name="connsiteY4" fmla="*/ 103299 h 403776"/>
                <a:gd name="connsiteX5" fmla="*/ 358015 w 353304"/>
                <a:gd name="connsiteY5" fmla="*/ 310067 h 403776"/>
                <a:gd name="connsiteX6" fmla="*/ 33648 w 353304"/>
                <a:gd name="connsiteY6" fmla="*/ 290551 h 403776"/>
                <a:gd name="connsiteX7" fmla="*/ 179008 w 353304"/>
                <a:gd name="connsiteY7" fmla="*/ 374671 h 403776"/>
                <a:gd name="connsiteX8" fmla="*/ 324367 w 353304"/>
                <a:gd name="connsiteY8" fmla="*/ 290551 h 403776"/>
                <a:gd name="connsiteX9" fmla="*/ 324367 w 353304"/>
                <a:gd name="connsiteY9" fmla="*/ 122311 h 403776"/>
                <a:gd name="connsiteX10" fmla="*/ 179008 w 353304"/>
                <a:gd name="connsiteY10" fmla="*/ 38191 h 403776"/>
                <a:gd name="connsiteX11" fmla="*/ 33648 w 353304"/>
                <a:gd name="connsiteY11" fmla="*/ 122311 h 40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304" h="403776">
                  <a:moveTo>
                    <a:pt x="179008" y="413366"/>
                  </a:moveTo>
                  <a:lnTo>
                    <a:pt x="0" y="310067"/>
                  </a:lnTo>
                  <a:lnTo>
                    <a:pt x="0" y="103299"/>
                  </a:lnTo>
                  <a:lnTo>
                    <a:pt x="179008" y="0"/>
                  </a:lnTo>
                  <a:lnTo>
                    <a:pt x="358015" y="103299"/>
                  </a:lnTo>
                  <a:lnTo>
                    <a:pt x="358015" y="310067"/>
                  </a:lnTo>
                  <a:close/>
                  <a:moveTo>
                    <a:pt x="33648" y="290551"/>
                  </a:moveTo>
                  <a:lnTo>
                    <a:pt x="179008" y="374671"/>
                  </a:lnTo>
                  <a:lnTo>
                    <a:pt x="324367" y="290551"/>
                  </a:lnTo>
                  <a:lnTo>
                    <a:pt x="324367" y="122311"/>
                  </a:lnTo>
                  <a:lnTo>
                    <a:pt x="179008" y="38191"/>
                  </a:lnTo>
                  <a:lnTo>
                    <a:pt x="33648" y="122311"/>
                  </a:lnTo>
                  <a:close/>
                </a:path>
              </a:pathLst>
            </a:custGeom>
            <a:solidFill>
              <a:schemeClr val="tx1"/>
            </a:solidFill>
            <a:ln w="16764" cap="flat">
              <a:noFill/>
              <a:prstDash val="solid"/>
              <a:miter/>
            </a:ln>
          </p:spPr>
          <p:txBody>
            <a:bodyPr rtlCol="0" anchor="ctr"/>
            <a:lstStyle/>
            <a:p>
              <a:endParaRPr lang="en-US"/>
            </a:p>
          </p:txBody>
        </p:sp>
        <p:sp>
          <p:nvSpPr>
            <p:cNvPr id="122" name="Freeform: Shape 2764">
              <a:extLst>
                <a:ext uri="{FF2B5EF4-FFF2-40B4-BE49-F238E27FC236}">
                  <a16:creationId xmlns:a16="http://schemas.microsoft.com/office/drawing/2014/main" id="{8D99F9A7-FE7A-874A-A28A-1472BF9EB365}"/>
                </a:ext>
              </a:extLst>
            </p:cNvPr>
            <p:cNvSpPr/>
            <p:nvPr/>
          </p:nvSpPr>
          <p:spPr>
            <a:xfrm>
              <a:off x="1315187" y="2075639"/>
              <a:ext cx="266900" cy="93415"/>
            </a:xfrm>
            <a:custGeom>
              <a:avLst/>
              <a:gdLst>
                <a:gd name="connsiteX0" fmla="*/ 170596 w 336480"/>
                <a:gd name="connsiteY0" fmla="*/ 127526 h 117768"/>
                <a:gd name="connsiteX1" fmla="*/ 0 w 336480"/>
                <a:gd name="connsiteY1" fmla="*/ 29106 h 117768"/>
                <a:gd name="connsiteX2" fmla="*/ 16824 w 336480"/>
                <a:gd name="connsiteY2" fmla="*/ 0 h 117768"/>
                <a:gd name="connsiteX3" fmla="*/ 170596 w 336480"/>
                <a:gd name="connsiteY3" fmla="*/ 88663 h 117768"/>
                <a:gd name="connsiteX4" fmla="*/ 324367 w 336480"/>
                <a:gd name="connsiteY4" fmla="*/ 0 h 117768"/>
                <a:gd name="connsiteX5" fmla="*/ 341191 w 336480"/>
                <a:gd name="connsiteY5" fmla="*/ 29106 h 117768"/>
                <a:gd name="connsiteX6" fmla="*/ 170596 w 336480"/>
                <a:gd name="connsiteY6" fmla="*/ 127526 h 1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80" h="117768">
                  <a:moveTo>
                    <a:pt x="170596" y="127526"/>
                  </a:moveTo>
                  <a:lnTo>
                    <a:pt x="0" y="29106"/>
                  </a:lnTo>
                  <a:lnTo>
                    <a:pt x="16824" y="0"/>
                  </a:lnTo>
                  <a:lnTo>
                    <a:pt x="170596" y="88663"/>
                  </a:lnTo>
                  <a:lnTo>
                    <a:pt x="324367" y="0"/>
                  </a:lnTo>
                  <a:lnTo>
                    <a:pt x="341191" y="29106"/>
                  </a:lnTo>
                  <a:lnTo>
                    <a:pt x="170596" y="127526"/>
                  </a:lnTo>
                  <a:close/>
                </a:path>
              </a:pathLst>
            </a:custGeom>
            <a:solidFill>
              <a:schemeClr val="tx1"/>
            </a:solidFill>
            <a:ln w="16764" cap="flat">
              <a:noFill/>
              <a:prstDash val="solid"/>
              <a:miter/>
            </a:ln>
          </p:spPr>
          <p:txBody>
            <a:bodyPr rtlCol="0" anchor="ctr"/>
            <a:lstStyle/>
            <a:p>
              <a:endParaRPr lang="en-US"/>
            </a:p>
          </p:txBody>
        </p:sp>
        <p:sp>
          <p:nvSpPr>
            <p:cNvPr id="123" name="Freeform: Shape 2765">
              <a:extLst>
                <a:ext uri="{FF2B5EF4-FFF2-40B4-BE49-F238E27FC236}">
                  <a16:creationId xmlns:a16="http://schemas.microsoft.com/office/drawing/2014/main" id="{75E27638-A801-8947-9144-100D80EFD1E5}"/>
                </a:ext>
              </a:extLst>
            </p:cNvPr>
            <p:cNvSpPr/>
            <p:nvPr/>
          </p:nvSpPr>
          <p:spPr>
            <a:xfrm>
              <a:off x="1437160" y="2161447"/>
              <a:ext cx="26690" cy="146795"/>
            </a:xfrm>
            <a:custGeom>
              <a:avLst/>
              <a:gdLst>
                <a:gd name="connsiteX0" fmla="*/ 0 w 33648"/>
                <a:gd name="connsiteY0" fmla="*/ 0 h 185064"/>
                <a:gd name="connsiteX1" fmla="*/ 33648 w 33648"/>
                <a:gd name="connsiteY1" fmla="*/ 0 h 185064"/>
                <a:gd name="connsiteX2" fmla="*/ 33648 w 33648"/>
                <a:gd name="connsiteY2" fmla="*/ 187251 h 185064"/>
                <a:gd name="connsiteX3" fmla="*/ 0 w 33648"/>
                <a:gd name="connsiteY3" fmla="*/ 187251 h 185064"/>
              </a:gdLst>
              <a:ahLst/>
              <a:cxnLst>
                <a:cxn ang="0">
                  <a:pos x="connsiteX0" y="connsiteY0"/>
                </a:cxn>
                <a:cxn ang="0">
                  <a:pos x="connsiteX1" y="connsiteY1"/>
                </a:cxn>
                <a:cxn ang="0">
                  <a:pos x="connsiteX2" y="connsiteY2"/>
                </a:cxn>
                <a:cxn ang="0">
                  <a:pos x="connsiteX3" y="connsiteY3"/>
                </a:cxn>
              </a:cxnLst>
              <a:rect l="l" t="t" r="r" b="b"/>
              <a:pathLst>
                <a:path w="33648" h="185064">
                  <a:moveTo>
                    <a:pt x="0" y="0"/>
                  </a:moveTo>
                  <a:lnTo>
                    <a:pt x="33648" y="0"/>
                  </a:lnTo>
                  <a:lnTo>
                    <a:pt x="33648" y="187251"/>
                  </a:lnTo>
                  <a:lnTo>
                    <a:pt x="0" y="187251"/>
                  </a:lnTo>
                  <a:close/>
                </a:path>
              </a:pathLst>
            </a:custGeom>
            <a:solidFill>
              <a:schemeClr val="tx1"/>
            </a:solidFill>
            <a:ln w="16764" cap="flat">
              <a:noFill/>
              <a:prstDash val="solid"/>
              <a:miter/>
            </a:ln>
          </p:spPr>
          <p:txBody>
            <a:bodyPr rtlCol="0" anchor="ctr"/>
            <a:lstStyle/>
            <a:p>
              <a:endParaRPr lang="en-US"/>
            </a:p>
          </p:txBody>
        </p:sp>
        <p:sp>
          <p:nvSpPr>
            <p:cNvPr id="124" name="Rectangle: Rounded Corners 2766">
              <a:extLst>
                <a:ext uri="{FF2B5EF4-FFF2-40B4-BE49-F238E27FC236}">
                  <a16:creationId xmlns:a16="http://schemas.microsoft.com/office/drawing/2014/main" id="{22C7EF18-D0EA-ED4E-A844-EC99F87E5148}"/>
                </a:ext>
              </a:extLst>
            </p:cNvPr>
            <p:cNvSpPr/>
            <p:nvPr/>
          </p:nvSpPr>
          <p:spPr bwMode="auto">
            <a:xfrm>
              <a:off x="907189" y="1997437"/>
              <a:ext cx="323358" cy="433195"/>
            </a:xfrm>
            <a:prstGeom prst="roundRect">
              <a:avLst/>
            </a:prstGeom>
            <a:solidFill>
              <a:srgbClr val="00334C"/>
            </a:solidFill>
            <a:ln>
              <a:solidFill>
                <a:srgbClr val="28282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aphic 149">
              <a:extLst>
                <a:ext uri="{FF2B5EF4-FFF2-40B4-BE49-F238E27FC236}">
                  <a16:creationId xmlns:a16="http://schemas.microsoft.com/office/drawing/2014/main" id="{DC1067DB-5D68-0E4F-B49F-577722B2D8DA}"/>
                </a:ext>
              </a:extLst>
            </p:cNvPr>
            <p:cNvGrpSpPr/>
            <p:nvPr/>
          </p:nvGrpSpPr>
          <p:grpSpPr>
            <a:xfrm>
              <a:off x="895108" y="2017890"/>
              <a:ext cx="547629" cy="470607"/>
              <a:chOff x="3319469" y="3976563"/>
              <a:chExt cx="690394" cy="593293"/>
            </a:xfrm>
          </p:grpSpPr>
          <p:sp>
            <p:nvSpPr>
              <p:cNvPr id="126" name="Freeform: Shape 30">
                <a:extLst>
                  <a:ext uri="{FF2B5EF4-FFF2-40B4-BE49-F238E27FC236}">
                    <a16:creationId xmlns:a16="http://schemas.microsoft.com/office/drawing/2014/main" id="{7BC91D64-48FE-A543-8C75-4841DC66D410}"/>
                  </a:ext>
                </a:extLst>
              </p:cNvPr>
              <p:cNvSpPr/>
              <p:nvPr/>
            </p:nvSpPr>
            <p:spPr>
              <a:xfrm>
                <a:off x="3653531" y="4213524"/>
                <a:ext cx="356332" cy="356332"/>
              </a:xfrm>
              <a:custGeom>
                <a:avLst/>
                <a:gdLst>
                  <a:gd name="connsiteX0" fmla="*/ 181878 w 356332"/>
                  <a:gd name="connsiteY0" fmla="*/ 363756 h 356332"/>
                  <a:gd name="connsiteX1" fmla="*/ 0 w 356332"/>
                  <a:gd name="connsiteY1" fmla="*/ 181878 h 356332"/>
                  <a:gd name="connsiteX2" fmla="*/ 181878 w 356332"/>
                  <a:gd name="connsiteY2" fmla="*/ 0 h 356332"/>
                  <a:gd name="connsiteX3" fmla="*/ 363756 w 356332"/>
                  <a:gd name="connsiteY3" fmla="*/ 181878 h 356332"/>
                  <a:gd name="connsiteX4" fmla="*/ 363756 w 356332"/>
                  <a:gd name="connsiteY4" fmla="*/ 182175 h 356332"/>
                  <a:gd name="connsiteX5" fmla="*/ 181878 w 356332"/>
                  <a:gd name="connsiteY5" fmla="*/ 363756 h 356332"/>
                  <a:gd name="connsiteX6" fmla="*/ 181878 w 356332"/>
                  <a:gd name="connsiteY6" fmla="*/ 29694 h 356332"/>
                  <a:gd name="connsiteX7" fmla="*/ 29694 w 356332"/>
                  <a:gd name="connsiteY7" fmla="*/ 181878 h 356332"/>
                  <a:gd name="connsiteX8" fmla="*/ 181878 w 356332"/>
                  <a:gd name="connsiteY8" fmla="*/ 334062 h 356332"/>
                  <a:gd name="connsiteX9" fmla="*/ 334061 w 356332"/>
                  <a:gd name="connsiteY9" fmla="*/ 182175 h 356332"/>
                  <a:gd name="connsiteX10" fmla="*/ 181878 w 356332"/>
                  <a:gd name="connsiteY10" fmla="*/ 29694 h 35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332" h="356332">
                    <a:moveTo>
                      <a:pt x="181878" y="363756"/>
                    </a:moveTo>
                    <a:cubicBezTo>
                      <a:pt x="81429" y="363756"/>
                      <a:pt x="0" y="282326"/>
                      <a:pt x="0" y="181878"/>
                    </a:cubicBezTo>
                    <a:cubicBezTo>
                      <a:pt x="0" y="81429"/>
                      <a:pt x="81430" y="0"/>
                      <a:pt x="181878" y="0"/>
                    </a:cubicBezTo>
                    <a:cubicBezTo>
                      <a:pt x="282327" y="0"/>
                      <a:pt x="363756" y="81430"/>
                      <a:pt x="363756" y="181878"/>
                    </a:cubicBezTo>
                    <a:cubicBezTo>
                      <a:pt x="363756" y="181977"/>
                      <a:pt x="363756" y="182076"/>
                      <a:pt x="363756" y="182175"/>
                    </a:cubicBezTo>
                    <a:cubicBezTo>
                      <a:pt x="363429" y="282440"/>
                      <a:pt x="282143" y="363593"/>
                      <a:pt x="181878" y="363756"/>
                    </a:cubicBezTo>
                    <a:close/>
                    <a:moveTo>
                      <a:pt x="181878" y="29694"/>
                    </a:moveTo>
                    <a:cubicBezTo>
                      <a:pt x="97829" y="29695"/>
                      <a:pt x="29694" y="97830"/>
                      <a:pt x="29694" y="181878"/>
                    </a:cubicBezTo>
                    <a:cubicBezTo>
                      <a:pt x="29695" y="265927"/>
                      <a:pt x="97830" y="334062"/>
                      <a:pt x="181878" y="334062"/>
                    </a:cubicBezTo>
                    <a:cubicBezTo>
                      <a:pt x="265811" y="334061"/>
                      <a:pt x="333898" y="266107"/>
                      <a:pt x="334061" y="182175"/>
                    </a:cubicBezTo>
                    <a:cubicBezTo>
                      <a:pt x="334143" y="98044"/>
                      <a:pt x="266008" y="29776"/>
                      <a:pt x="181878" y="29694"/>
                    </a:cubicBezTo>
                    <a:close/>
                  </a:path>
                </a:pathLst>
              </a:custGeom>
              <a:solidFill>
                <a:srgbClr val="000000"/>
              </a:solidFill>
              <a:ln w="85725" cap="flat">
                <a:solidFill>
                  <a:srgbClr val="282828"/>
                </a:solidFill>
                <a:prstDash val="solid"/>
                <a:miter/>
              </a:ln>
            </p:spPr>
            <p:txBody>
              <a:bodyPr rtlCol="0" anchor="ctr"/>
              <a:lstStyle/>
              <a:p>
                <a:endParaRPr lang="en-US"/>
              </a:p>
            </p:txBody>
          </p:sp>
          <p:sp>
            <p:nvSpPr>
              <p:cNvPr id="127" name="Freeform: Shape 24">
                <a:extLst>
                  <a:ext uri="{FF2B5EF4-FFF2-40B4-BE49-F238E27FC236}">
                    <a16:creationId xmlns:a16="http://schemas.microsoft.com/office/drawing/2014/main" id="{F49760CE-5A6D-7A47-BFA3-95BACD667443}"/>
                  </a:ext>
                </a:extLst>
              </p:cNvPr>
              <p:cNvSpPr/>
              <p:nvPr/>
            </p:nvSpPr>
            <p:spPr>
              <a:xfrm>
                <a:off x="3319469" y="3976563"/>
                <a:ext cx="400874" cy="519651"/>
              </a:xfrm>
              <a:custGeom>
                <a:avLst/>
                <a:gdLst>
                  <a:gd name="connsiteX0" fmla="*/ 331241 w 400873"/>
                  <a:gd name="connsiteY0" fmla="*/ 530787 h 519651"/>
                  <a:gd name="connsiteX1" fmla="*/ 33258 w 400873"/>
                  <a:gd name="connsiteY1" fmla="*/ 530787 h 519651"/>
                  <a:gd name="connsiteX2" fmla="*/ 0 w 400873"/>
                  <a:gd name="connsiteY2" fmla="*/ 497826 h 519651"/>
                  <a:gd name="connsiteX3" fmla="*/ 0 w 400873"/>
                  <a:gd name="connsiteY3" fmla="*/ 497678 h 519651"/>
                  <a:gd name="connsiteX4" fmla="*/ 0 w 400873"/>
                  <a:gd name="connsiteY4" fmla="*/ 33109 h 519651"/>
                  <a:gd name="connsiteX5" fmla="*/ 33258 w 400873"/>
                  <a:gd name="connsiteY5" fmla="*/ 0 h 519651"/>
                  <a:gd name="connsiteX6" fmla="*/ 372367 w 400873"/>
                  <a:gd name="connsiteY6" fmla="*/ 0 h 519651"/>
                  <a:gd name="connsiteX7" fmla="*/ 405476 w 400873"/>
                  <a:gd name="connsiteY7" fmla="*/ 33109 h 519651"/>
                  <a:gd name="connsiteX8" fmla="*/ 405476 w 400873"/>
                  <a:gd name="connsiteY8" fmla="*/ 251660 h 519651"/>
                  <a:gd name="connsiteX9" fmla="*/ 375782 w 400873"/>
                  <a:gd name="connsiteY9" fmla="*/ 251660 h 519651"/>
                  <a:gd name="connsiteX10" fmla="*/ 375782 w 400873"/>
                  <a:gd name="connsiteY10" fmla="*/ 33109 h 519651"/>
                  <a:gd name="connsiteX11" fmla="*/ 372519 w 400873"/>
                  <a:gd name="connsiteY11" fmla="*/ 29549 h 519651"/>
                  <a:gd name="connsiteX12" fmla="*/ 372367 w 400873"/>
                  <a:gd name="connsiteY12" fmla="*/ 29546 h 519651"/>
                  <a:gd name="connsiteX13" fmla="*/ 33258 w 400873"/>
                  <a:gd name="connsiteY13" fmla="*/ 29546 h 519651"/>
                  <a:gd name="connsiteX14" fmla="*/ 29694 w 400873"/>
                  <a:gd name="connsiteY14" fmla="*/ 33109 h 519651"/>
                  <a:gd name="connsiteX15" fmla="*/ 29694 w 400873"/>
                  <a:gd name="connsiteY15" fmla="*/ 497678 h 519651"/>
                  <a:gd name="connsiteX16" fmla="*/ 33106 w 400873"/>
                  <a:gd name="connsiteY16" fmla="*/ 501096 h 519651"/>
                  <a:gd name="connsiteX17" fmla="*/ 33258 w 400873"/>
                  <a:gd name="connsiteY17" fmla="*/ 501092 h 519651"/>
                  <a:gd name="connsiteX18" fmla="*/ 331241 w 400873"/>
                  <a:gd name="connsiteY18" fmla="*/ 501092 h 51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873" h="519651">
                    <a:moveTo>
                      <a:pt x="331241" y="530787"/>
                    </a:moveTo>
                    <a:lnTo>
                      <a:pt x="33258" y="530787"/>
                    </a:lnTo>
                    <a:cubicBezTo>
                      <a:pt x="14972" y="530869"/>
                      <a:pt x="82" y="516112"/>
                      <a:pt x="0" y="497826"/>
                    </a:cubicBezTo>
                    <a:cubicBezTo>
                      <a:pt x="0" y="497777"/>
                      <a:pt x="0" y="497727"/>
                      <a:pt x="0" y="497678"/>
                    </a:cubicBezTo>
                    <a:lnTo>
                      <a:pt x="0" y="33109"/>
                    </a:lnTo>
                    <a:cubicBezTo>
                      <a:pt x="82" y="14800"/>
                      <a:pt x="14948" y="0"/>
                      <a:pt x="33258" y="0"/>
                    </a:cubicBezTo>
                    <a:lnTo>
                      <a:pt x="372367" y="0"/>
                    </a:lnTo>
                    <a:cubicBezTo>
                      <a:pt x="390619" y="81"/>
                      <a:pt x="405395" y="14857"/>
                      <a:pt x="405476" y="33109"/>
                    </a:cubicBezTo>
                    <a:lnTo>
                      <a:pt x="405476" y="251660"/>
                    </a:lnTo>
                    <a:lnTo>
                      <a:pt x="375782" y="251660"/>
                    </a:lnTo>
                    <a:lnTo>
                      <a:pt x="375782" y="33109"/>
                    </a:lnTo>
                    <a:cubicBezTo>
                      <a:pt x="375864" y="31225"/>
                      <a:pt x="374403" y="29631"/>
                      <a:pt x="372519" y="29549"/>
                    </a:cubicBezTo>
                    <a:cubicBezTo>
                      <a:pt x="372468" y="29547"/>
                      <a:pt x="372418" y="29546"/>
                      <a:pt x="372367" y="29546"/>
                    </a:cubicBezTo>
                    <a:lnTo>
                      <a:pt x="33258" y="29546"/>
                    </a:lnTo>
                    <a:cubicBezTo>
                      <a:pt x="31290" y="29546"/>
                      <a:pt x="29694" y="31141"/>
                      <a:pt x="29694" y="33109"/>
                    </a:cubicBezTo>
                    <a:lnTo>
                      <a:pt x="29694" y="497678"/>
                    </a:lnTo>
                    <a:cubicBezTo>
                      <a:pt x="29693" y="499563"/>
                      <a:pt x="31220" y="501094"/>
                      <a:pt x="33106" y="501096"/>
                    </a:cubicBezTo>
                    <a:cubicBezTo>
                      <a:pt x="33157" y="501096"/>
                      <a:pt x="33207" y="501095"/>
                      <a:pt x="33258" y="501092"/>
                    </a:cubicBezTo>
                    <a:lnTo>
                      <a:pt x="331241" y="501092"/>
                    </a:lnTo>
                    <a:close/>
                  </a:path>
                </a:pathLst>
              </a:custGeom>
              <a:solidFill>
                <a:schemeClr val="accent3"/>
              </a:solidFill>
              <a:ln w="14669" cap="flat">
                <a:noFill/>
                <a:prstDash val="solid"/>
                <a:miter/>
              </a:ln>
            </p:spPr>
            <p:txBody>
              <a:bodyPr rtlCol="0" anchor="ctr"/>
              <a:lstStyle/>
              <a:p>
                <a:endParaRPr lang="en-US"/>
              </a:p>
            </p:txBody>
          </p:sp>
          <p:sp>
            <p:nvSpPr>
              <p:cNvPr id="128" name="Freeform: Shape 25">
                <a:extLst>
                  <a:ext uri="{FF2B5EF4-FFF2-40B4-BE49-F238E27FC236}">
                    <a16:creationId xmlns:a16="http://schemas.microsoft.com/office/drawing/2014/main" id="{922C8C59-788F-A04B-9E8E-68DC8B38A5D0}"/>
                  </a:ext>
                </a:extLst>
              </p:cNvPr>
              <p:cNvSpPr/>
              <p:nvPr/>
            </p:nvSpPr>
            <p:spPr>
              <a:xfrm>
                <a:off x="3393458" y="4036643"/>
                <a:ext cx="103930" cy="103930"/>
              </a:xfrm>
              <a:custGeom>
                <a:avLst/>
                <a:gdLst>
                  <a:gd name="connsiteX0" fmla="*/ 0 w 103930"/>
                  <a:gd name="connsiteY0" fmla="*/ 20997 h 103930"/>
                  <a:gd name="connsiteX1" fmla="*/ 20997 w 103930"/>
                  <a:gd name="connsiteY1" fmla="*/ 0 h 103930"/>
                  <a:gd name="connsiteX2" fmla="*/ 118424 w 103930"/>
                  <a:gd name="connsiteY2" fmla="*/ 97427 h 103930"/>
                  <a:gd name="connsiteX3" fmla="*/ 9742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20997"/>
                    </a:moveTo>
                    <a:lnTo>
                      <a:pt x="20997" y="0"/>
                    </a:lnTo>
                    <a:lnTo>
                      <a:pt x="118424" y="97427"/>
                    </a:lnTo>
                    <a:lnTo>
                      <a:pt x="97427" y="118424"/>
                    </a:lnTo>
                    <a:close/>
                  </a:path>
                </a:pathLst>
              </a:custGeom>
              <a:solidFill>
                <a:schemeClr val="tx1"/>
              </a:solidFill>
              <a:ln w="14669" cap="flat">
                <a:noFill/>
                <a:prstDash val="solid"/>
                <a:miter/>
              </a:ln>
            </p:spPr>
            <p:txBody>
              <a:bodyPr rtlCol="0" anchor="ctr"/>
              <a:lstStyle/>
              <a:p>
                <a:endParaRPr lang="en-US"/>
              </a:p>
            </p:txBody>
          </p:sp>
          <p:sp>
            <p:nvSpPr>
              <p:cNvPr id="129" name="Freeform: Shape 26">
                <a:extLst>
                  <a:ext uri="{FF2B5EF4-FFF2-40B4-BE49-F238E27FC236}">
                    <a16:creationId xmlns:a16="http://schemas.microsoft.com/office/drawing/2014/main" id="{E651C808-C538-F44A-9734-66A885ECED05}"/>
                  </a:ext>
                </a:extLst>
              </p:cNvPr>
              <p:cNvSpPr/>
              <p:nvPr/>
            </p:nvSpPr>
            <p:spPr>
              <a:xfrm>
                <a:off x="3393458" y="4036643"/>
                <a:ext cx="103930" cy="103930"/>
              </a:xfrm>
              <a:custGeom>
                <a:avLst/>
                <a:gdLst>
                  <a:gd name="connsiteX0" fmla="*/ 0 w 103930"/>
                  <a:gd name="connsiteY0" fmla="*/ 97427 h 103930"/>
                  <a:gd name="connsiteX1" fmla="*/ 97427 w 103930"/>
                  <a:gd name="connsiteY1" fmla="*/ 0 h 103930"/>
                  <a:gd name="connsiteX2" fmla="*/ 118424 w 103930"/>
                  <a:gd name="connsiteY2" fmla="*/ 20997 h 103930"/>
                  <a:gd name="connsiteX3" fmla="*/ 2099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97427"/>
                    </a:moveTo>
                    <a:lnTo>
                      <a:pt x="97427" y="0"/>
                    </a:lnTo>
                    <a:lnTo>
                      <a:pt x="118424" y="20997"/>
                    </a:lnTo>
                    <a:lnTo>
                      <a:pt x="20997" y="118424"/>
                    </a:lnTo>
                    <a:close/>
                  </a:path>
                </a:pathLst>
              </a:custGeom>
              <a:solidFill>
                <a:schemeClr val="tx1"/>
              </a:solidFill>
              <a:ln w="14669" cap="flat">
                <a:noFill/>
                <a:prstDash val="solid"/>
                <a:miter/>
              </a:ln>
            </p:spPr>
            <p:txBody>
              <a:bodyPr rtlCol="0" anchor="ctr"/>
              <a:lstStyle/>
              <a:p>
                <a:endParaRPr lang="en-US"/>
              </a:p>
            </p:txBody>
          </p:sp>
          <p:sp>
            <p:nvSpPr>
              <p:cNvPr id="130" name="Freeform: Shape 27">
                <a:extLst>
                  <a:ext uri="{FF2B5EF4-FFF2-40B4-BE49-F238E27FC236}">
                    <a16:creationId xmlns:a16="http://schemas.microsoft.com/office/drawing/2014/main" id="{92D35C36-9BEB-4147-8E0D-BC4157CDF802}"/>
                  </a:ext>
                </a:extLst>
              </p:cNvPr>
              <p:cNvSpPr/>
              <p:nvPr/>
            </p:nvSpPr>
            <p:spPr>
              <a:xfrm>
                <a:off x="3393462" y="4189721"/>
                <a:ext cx="103930" cy="103930"/>
              </a:xfrm>
              <a:custGeom>
                <a:avLst/>
                <a:gdLst>
                  <a:gd name="connsiteX0" fmla="*/ 0 w 103930"/>
                  <a:gd name="connsiteY0" fmla="*/ 20997 h 103930"/>
                  <a:gd name="connsiteX1" fmla="*/ 20997 w 103930"/>
                  <a:gd name="connsiteY1" fmla="*/ 0 h 103930"/>
                  <a:gd name="connsiteX2" fmla="*/ 118424 w 103930"/>
                  <a:gd name="connsiteY2" fmla="*/ 97427 h 103930"/>
                  <a:gd name="connsiteX3" fmla="*/ 9742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20997"/>
                    </a:moveTo>
                    <a:lnTo>
                      <a:pt x="20997" y="0"/>
                    </a:lnTo>
                    <a:lnTo>
                      <a:pt x="118424" y="97427"/>
                    </a:lnTo>
                    <a:lnTo>
                      <a:pt x="97427" y="118424"/>
                    </a:lnTo>
                    <a:close/>
                  </a:path>
                </a:pathLst>
              </a:custGeom>
              <a:solidFill>
                <a:schemeClr val="tx1"/>
              </a:solidFill>
              <a:ln w="14669" cap="flat">
                <a:noFill/>
                <a:prstDash val="solid"/>
                <a:miter/>
              </a:ln>
            </p:spPr>
            <p:txBody>
              <a:bodyPr rtlCol="0" anchor="ctr"/>
              <a:lstStyle/>
              <a:p>
                <a:endParaRPr lang="en-US"/>
              </a:p>
            </p:txBody>
          </p:sp>
          <p:sp>
            <p:nvSpPr>
              <p:cNvPr id="131" name="Freeform: Shape 28">
                <a:extLst>
                  <a:ext uri="{FF2B5EF4-FFF2-40B4-BE49-F238E27FC236}">
                    <a16:creationId xmlns:a16="http://schemas.microsoft.com/office/drawing/2014/main" id="{E6EBE3E8-8317-0B40-8D56-494992A013D7}"/>
                  </a:ext>
                </a:extLst>
              </p:cNvPr>
              <p:cNvSpPr/>
              <p:nvPr/>
            </p:nvSpPr>
            <p:spPr>
              <a:xfrm>
                <a:off x="3393462" y="4189721"/>
                <a:ext cx="103930" cy="103930"/>
              </a:xfrm>
              <a:custGeom>
                <a:avLst/>
                <a:gdLst>
                  <a:gd name="connsiteX0" fmla="*/ 0 w 103930"/>
                  <a:gd name="connsiteY0" fmla="*/ 97427 h 103930"/>
                  <a:gd name="connsiteX1" fmla="*/ 97427 w 103930"/>
                  <a:gd name="connsiteY1" fmla="*/ 0 h 103930"/>
                  <a:gd name="connsiteX2" fmla="*/ 118424 w 103930"/>
                  <a:gd name="connsiteY2" fmla="*/ 20997 h 103930"/>
                  <a:gd name="connsiteX3" fmla="*/ 2099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97427"/>
                    </a:moveTo>
                    <a:lnTo>
                      <a:pt x="97427" y="0"/>
                    </a:lnTo>
                    <a:lnTo>
                      <a:pt x="118424" y="20997"/>
                    </a:lnTo>
                    <a:lnTo>
                      <a:pt x="20997" y="118424"/>
                    </a:lnTo>
                    <a:close/>
                  </a:path>
                </a:pathLst>
              </a:custGeom>
              <a:solidFill>
                <a:schemeClr val="tx1"/>
              </a:solidFill>
              <a:ln w="14669" cap="flat">
                <a:noFill/>
                <a:prstDash val="solid"/>
                <a:miter/>
              </a:ln>
            </p:spPr>
            <p:txBody>
              <a:bodyPr rtlCol="0" anchor="ctr"/>
              <a:lstStyle/>
              <a:p>
                <a:endParaRPr lang="en-US"/>
              </a:p>
            </p:txBody>
          </p:sp>
          <p:sp>
            <p:nvSpPr>
              <p:cNvPr id="132" name="Freeform: Shape 29">
                <a:extLst>
                  <a:ext uri="{FF2B5EF4-FFF2-40B4-BE49-F238E27FC236}">
                    <a16:creationId xmlns:a16="http://schemas.microsoft.com/office/drawing/2014/main" id="{A972D941-9002-174D-81D0-23220120CBC5}"/>
                  </a:ext>
                </a:extLst>
              </p:cNvPr>
              <p:cNvSpPr/>
              <p:nvPr/>
            </p:nvSpPr>
            <p:spPr>
              <a:xfrm>
                <a:off x="3379303" y="4343140"/>
                <a:ext cx="148472" cy="118777"/>
              </a:xfrm>
              <a:custGeom>
                <a:avLst/>
                <a:gdLst>
                  <a:gd name="connsiteX0" fmla="*/ 57162 w 148471"/>
                  <a:gd name="connsiteY0" fmla="*/ 122489 h 118777"/>
                  <a:gd name="connsiteX1" fmla="*/ 46323 w 148471"/>
                  <a:gd name="connsiteY1" fmla="*/ 117887 h 118777"/>
                  <a:gd name="connsiteX2" fmla="*/ 0 w 148471"/>
                  <a:gd name="connsiteY2" fmla="*/ 69188 h 118777"/>
                  <a:gd name="connsiteX3" fmla="*/ 21825 w 148471"/>
                  <a:gd name="connsiteY3" fmla="*/ 48699 h 118777"/>
                  <a:gd name="connsiteX4" fmla="*/ 57607 w 148471"/>
                  <a:gd name="connsiteY4" fmla="*/ 86114 h 118777"/>
                  <a:gd name="connsiteX5" fmla="*/ 139564 w 148471"/>
                  <a:gd name="connsiteY5" fmla="*/ 0 h 118777"/>
                  <a:gd name="connsiteX6" fmla="*/ 161092 w 148471"/>
                  <a:gd name="connsiteY6" fmla="*/ 20489 h 118777"/>
                  <a:gd name="connsiteX7" fmla="*/ 67852 w 148471"/>
                  <a:gd name="connsiteY7" fmla="*/ 117887 h 118777"/>
                  <a:gd name="connsiteX8" fmla="*/ 57162 w 148471"/>
                  <a:gd name="connsiteY8" fmla="*/ 122489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71" h="118777">
                    <a:moveTo>
                      <a:pt x="57162" y="122489"/>
                    </a:moveTo>
                    <a:cubicBezTo>
                      <a:pt x="53069" y="122514"/>
                      <a:pt x="49147" y="120849"/>
                      <a:pt x="46323" y="117887"/>
                    </a:cubicBezTo>
                    <a:lnTo>
                      <a:pt x="0" y="69188"/>
                    </a:lnTo>
                    <a:lnTo>
                      <a:pt x="21825" y="48699"/>
                    </a:lnTo>
                    <a:lnTo>
                      <a:pt x="57607" y="86114"/>
                    </a:lnTo>
                    <a:lnTo>
                      <a:pt x="139564" y="0"/>
                    </a:lnTo>
                    <a:lnTo>
                      <a:pt x="161092" y="20489"/>
                    </a:lnTo>
                    <a:lnTo>
                      <a:pt x="67852" y="117887"/>
                    </a:lnTo>
                    <a:cubicBezTo>
                      <a:pt x="65063" y="120812"/>
                      <a:pt x="61203" y="122474"/>
                      <a:pt x="57162" y="122489"/>
                    </a:cubicBezTo>
                    <a:close/>
                  </a:path>
                </a:pathLst>
              </a:custGeom>
              <a:solidFill>
                <a:schemeClr val="tx1"/>
              </a:solidFill>
              <a:ln w="14669" cap="flat">
                <a:noFill/>
                <a:prstDash val="solid"/>
                <a:miter/>
              </a:ln>
            </p:spPr>
            <p:txBody>
              <a:bodyPr rtlCol="0" anchor="ctr"/>
              <a:lstStyle/>
              <a:p>
                <a:endParaRPr lang="en-US"/>
              </a:p>
            </p:txBody>
          </p:sp>
          <p:sp>
            <p:nvSpPr>
              <p:cNvPr id="133" name="Freeform: Shape 2756">
                <a:extLst>
                  <a:ext uri="{FF2B5EF4-FFF2-40B4-BE49-F238E27FC236}">
                    <a16:creationId xmlns:a16="http://schemas.microsoft.com/office/drawing/2014/main" id="{62D3A96D-EA47-F44E-ADD3-7D4E81C5D693}"/>
                  </a:ext>
                </a:extLst>
              </p:cNvPr>
              <p:cNvSpPr/>
              <p:nvPr/>
            </p:nvSpPr>
            <p:spPr>
              <a:xfrm>
                <a:off x="3697329" y="4324578"/>
                <a:ext cx="282096" cy="148472"/>
              </a:xfrm>
              <a:custGeom>
                <a:avLst/>
                <a:gdLst>
                  <a:gd name="connsiteX0" fmla="*/ 77502 w 282096"/>
                  <a:gd name="connsiteY0" fmla="*/ 155008 h 148471"/>
                  <a:gd name="connsiteX1" fmla="*/ 0 w 282096"/>
                  <a:gd name="connsiteY1" fmla="*/ 77506 h 148471"/>
                  <a:gd name="connsiteX2" fmla="*/ 77502 w 282096"/>
                  <a:gd name="connsiteY2" fmla="*/ 3 h 148471"/>
                  <a:gd name="connsiteX3" fmla="*/ 149214 w 282096"/>
                  <a:gd name="connsiteY3" fmla="*/ 41427 h 148471"/>
                  <a:gd name="connsiteX4" fmla="*/ 153965 w 282096"/>
                  <a:gd name="connsiteY4" fmla="*/ 41427 h 148471"/>
                  <a:gd name="connsiteX5" fmla="*/ 166734 w 282096"/>
                  <a:gd name="connsiteY5" fmla="*/ 30589 h 148471"/>
                  <a:gd name="connsiteX6" fmla="*/ 186035 w 282096"/>
                  <a:gd name="connsiteY6" fmla="*/ 30589 h 148471"/>
                  <a:gd name="connsiteX7" fmla="*/ 199101 w 282096"/>
                  <a:gd name="connsiteY7" fmla="*/ 41427 h 148471"/>
                  <a:gd name="connsiteX8" fmla="*/ 211721 w 282096"/>
                  <a:gd name="connsiteY8" fmla="*/ 30589 h 148471"/>
                  <a:gd name="connsiteX9" fmla="*/ 231171 w 282096"/>
                  <a:gd name="connsiteY9" fmla="*/ 30589 h 148471"/>
                  <a:gd name="connsiteX10" fmla="*/ 243791 w 282096"/>
                  <a:gd name="connsiteY10" fmla="*/ 41427 h 148471"/>
                  <a:gd name="connsiteX11" fmla="*/ 255223 w 282096"/>
                  <a:gd name="connsiteY11" fmla="*/ 41427 h 148471"/>
                  <a:gd name="connsiteX12" fmla="*/ 265319 w 282096"/>
                  <a:gd name="connsiteY12" fmla="*/ 45436 h 148471"/>
                  <a:gd name="connsiteX13" fmla="*/ 287293 w 282096"/>
                  <a:gd name="connsiteY13" fmla="*/ 66667 h 148471"/>
                  <a:gd name="connsiteX14" fmla="*/ 288778 w 282096"/>
                  <a:gd name="connsiteY14" fmla="*/ 86859 h 148471"/>
                  <a:gd name="connsiteX15" fmla="*/ 272000 w 282096"/>
                  <a:gd name="connsiteY15" fmla="*/ 107794 h 148471"/>
                  <a:gd name="connsiteX16" fmla="*/ 260420 w 282096"/>
                  <a:gd name="connsiteY16" fmla="*/ 113287 h 148471"/>
                  <a:gd name="connsiteX17" fmla="*/ 149214 w 282096"/>
                  <a:gd name="connsiteY17" fmla="*/ 113287 h 148471"/>
                  <a:gd name="connsiteX18" fmla="*/ 77502 w 282096"/>
                  <a:gd name="connsiteY18" fmla="*/ 155008 h 148471"/>
                  <a:gd name="connsiteX19" fmla="*/ 77502 w 282096"/>
                  <a:gd name="connsiteY19" fmla="*/ 29698 h 148471"/>
                  <a:gd name="connsiteX20" fmla="*/ 29694 w 282096"/>
                  <a:gd name="connsiteY20" fmla="*/ 77506 h 148471"/>
                  <a:gd name="connsiteX21" fmla="*/ 77502 w 282096"/>
                  <a:gd name="connsiteY21" fmla="*/ 125314 h 148471"/>
                  <a:gd name="connsiteX22" fmla="*/ 125162 w 282096"/>
                  <a:gd name="connsiteY22" fmla="*/ 93392 h 148471"/>
                  <a:gd name="connsiteX23" fmla="*/ 139118 w 282096"/>
                  <a:gd name="connsiteY23" fmla="*/ 83593 h 148471"/>
                  <a:gd name="connsiteX24" fmla="*/ 253144 w 282096"/>
                  <a:gd name="connsiteY24" fmla="*/ 83593 h 148471"/>
                  <a:gd name="connsiteX25" fmla="*/ 256856 w 282096"/>
                  <a:gd name="connsiteY25" fmla="*/ 78990 h 148471"/>
                  <a:gd name="connsiteX26" fmla="*/ 248987 w 282096"/>
                  <a:gd name="connsiteY26" fmla="*/ 71121 h 148471"/>
                  <a:gd name="connsiteX27" fmla="*/ 238297 w 282096"/>
                  <a:gd name="connsiteY27" fmla="*/ 71121 h 148471"/>
                  <a:gd name="connsiteX28" fmla="*/ 228647 w 282096"/>
                  <a:gd name="connsiteY28" fmla="*/ 67558 h 148471"/>
                  <a:gd name="connsiteX29" fmla="*/ 221371 w 282096"/>
                  <a:gd name="connsiteY29" fmla="*/ 61471 h 148471"/>
                  <a:gd name="connsiteX30" fmla="*/ 214245 w 282096"/>
                  <a:gd name="connsiteY30" fmla="*/ 67558 h 148471"/>
                  <a:gd name="connsiteX31" fmla="*/ 204594 w 282096"/>
                  <a:gd name="connsiteY31" fmla="*/ 71121 h 148471"/>
                  <a:gd name="connsiteX32" fmla="*/ 193310 w 282096"/>
                  <a:gd name="connsiteY32" fmla="*/ 71121 h 148471"/>
                  <a:gd name="connsiteX33" fmla="*/ 183660 w 282096"/>
                  <a:gd name="connsiteY33" fmla="*/ 67558 h 148471"/>
                  <a:gd name="connsiteX34" fmla="*/ 176385 w 282096"/>
                  <a:gd name="connsiteY34" fmla="*/ 61471 h 148471"/>
                  <a:gd name="connsiteX35" fmla="*/ 169258 w 282096"/>
                  <a:gd name="connsiteY35" fmla="*/ 67558 h 148471"/>
                  <a:gd name="connsiteX36" fmla="*/ 159607 w 282096"/>
                  <a:gd name="connsiteY36" fmla="*/ 71121 h 148471"/>
                  <a:gd name="connsiteX37" fmla="*/ 139118 w 282096"/>
                  <a:gd name="connsiteY37" fmla="*/ 71121 h 148471"/>
                  <a:gd name="connsiteX38" fmla="*/ 125162 w 282096"/>
                  <a:gd name="connsiteY38" fmla="*/ 61322 h 148471"/>
                  <a:gd name="connsiteX39" fmla="*/ 77502 w 282096"/>
                  <a:gd name="connsiteY39" fmla="*/ 29698 h 14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2096" h="148471">
                    <a:moveTo>
                      <a:pt x="77502" y="155008"/>
                    </a:moveTo>
                    <a:cubicBezTo>
                      <a:pt x="34699" y="155008"/>
                      <a:pt x="0" y="120309"/>
                      <a:pt x="0" y="77506"/>
                    </a:cubicBezTo>
                    <a:cubicBezTo>
                      <a:pt x="0" y="34702"/>
                      <a:pt x="34699" y="3"/>
                      <a:pt x="77502" y="3"/>
                    </a:cubicBezTo>
                    <a:cubicBezTo>
                      <a:pt x="107163" y="-265"/>
                      <a:pt x="134628" y="15600"/>
                      <a:pt x="149214" y="41427"/>
                    </a:cubicBezTo>
                    <a:lnTo>
                      <a:pt x="153965" y="41427"/>
                    </a:lnTo>
                    <a:lnTo>
                      <a:pt x="166734" y="30589"/>
                    </a:lnTo>
                    <a:cubicBezTo>
                      <a:pt x="172290" y="25836"/>
                      <a:pt x="180479" y="25836"/>
                      <a:pt x="186035" y="30589"/>
                    </a:cubicBezTo>
                    <a:lnTo>
                      <a:pt x="199101" y="41427"/>
                    </a:lnTo>
                    <a:lnTo>
                      <a:pt x="211721" y="30589"/>
                    </a:lnTo>
                    <a:cubicBezTo>
                      <a:pt x="217302" y="25751"/>
                      <a:pt x="225590" y="25751"/>
                      <a:pt x="231171" y="30589"/>
                    </a:cubicBezTo>
                    <a:lnTo>
                      <a:pt x="243791" y="41427"/>
                    </a:lnTo>
                    <a:lnTo>
                      <a:pt x="255223" y="41427"/>
                    </a:lnTo>
                    <a:cubicBezTo>
                      <a:pt x="258974" y="41440"/>
                      <a:pt x="262581" y="42872"/>
                      <a:pt x="265319" y="45436"/>
                    </a:cubicBezTo>
                    <a:lnTo>
                      <a:pt x="287293" y="66667"/>
                    </a:lnTo>
                    <a:cubicBezTo>
                      <a:pt x="293012" y="71964"/>
                      <a:pt x="293660" y="80783"/>
                      <a:pt x="288778" y="86859"/>
                    </a:cubicBezTo>
                    <a:lnTo>
                      <a:pt x="272000" y="107794"/>
                    </a:lnTo>
                    <a:cubicBezTo>
                      <a:pt x="269170" y="111283"/>
                      <a:pt x="264912" y="113303"/>
                      <a:pt x="260420" y="113287"/>
                    </a:cubicBezTo>
                    <a:lnTo>
                      <a:pt x="149214" y="113287"/>
                    </a:lnTo>
                    <a:cubicBezTo>
                      <a:pt x="134705" y="139229"/>
                      <a:pt x="107225" y="155216"/>
                      <a:pt x="77502" y="155008"/>
                    </a:cubicBezTo>
                    <a:close/>
                    <a:moveTo>
                      <a:pt x="77502" y="29698"/>
                    </a:moveTo>
                    <a:cubicBezTo>
                      <a:pt x="51099" y="29698"/>
                      <a:pt x="29694" y="51102"/>
                      <a:pt x="29694" y="77506"/>
                    </a:cubicBezTo>
                    <a:cubicBezTo>
                      <a:pt x="29694" y="103909"/>
                      <a:pt x="51099" y="125314"/>
                      <a:pt x="77502" y="125314"/>
                    </a:cubicBezTo>
                    <a:cubicBezTo>
                      <a:pt x="98478" y="125610"/>
                      <a:pt x="117451" y="112902"/>
                      <a:pt x="125162" y="93392"/>
                    </a:cubicBezTo>
                    <a:cubicBezTo>
                      <a:pt x="127287" y="87513"/>
                      <a:pt x="132867" y="83596"/>
                      <a:pt x="139118" y="83593"/>
                    </a:cubicBezTo>
                    <a:lnTo>
                      <a:pt x="253144" y="83593"/>
                    </a:lnTo>
                    <a:lnTo>
                      <a:pt x="256856" y="78990"/>
                    </a:lnTo>
                    <a:lnTo>
                      <a:pt x="248987" y="71121"/>
                    </a:lnTo>
                    <a:lnTo>
                      <a:pt x="238297" y="71121"/>
                    </a:lnTo>
                    <a:cubicBezTo>
                      <a:pt x="234758" y="71122"/>
                      <a:pt x="231336" y="69858"/>
                      <a:pt x="228647" y="67558"/>
                    </a:cubicBezTo>
                    <a:lnTo>
                      <a:pt x="221371" y="61471"/>
                    </a:lnTo>
                    <a:lnTo>
                      <a:pt x="214245" y="67558"/>
                    </a:lnTo>
                    <a:cubicBezTo>
                      <a:pt x="211555" y="69858"/>
                      <a:pt x="208133" y="71122"/>
                      <a:pt x="204594" y="71121"/>
                    </a:cubicBezTo>
                    <a:lnTo>
                      <a:pt x="193310" y="71121"/>
                    </a:lnTo>
                    <a:cubicBezTo>
                      <a:pt x="189772" y="71122"/>
                      <a:pt x="186349" y="69858"/>
                      <a:pt x="183660" y="67558"/>
                    </a:cubicBezTo>
                    <a:lnTo>
                      <a:pt x="176385" y="61471"/>
                    </a:lnTo>
                    <a:lnTo>
                      <a:pt x="169258" y="67558"/>
                    </a:lnTo>
                    <a:cubicBezTo>
                      <a:pt x="166568" y="69858"/>
                      <a:pt x="163146" y="71122"/>
                      <a:pt x="159607" y="71121"/>
                    </a:cubicBezTo>
                    <a:lnTo>
                      <a:pt x="139118" y="71121"/>
                    </a:lnTo>
                    <a:cubicBezTo>
                      <a:pt x="132867" y="71119"/>
                      <a:pt x="127287" y="67201"/>
                      <a:pt x="125162" y="61322"/>
                    </a:cubicBezTo>
                    <a:cubicBezTo>
                      <a:pt x="117356" y="41929"/>
                      <a:pt x="98404" y="29354"/>
                      <a:pt x="77502" y="29698"/>
                    </a:cubicBezTo>
                    <a:close/>
                  </a:path>
                </a:pathLst>
              </a:custGeom>
              <a:solidFill>
                <a:schemeClr val="tx1"/>
              </a:solidFill>
              <a:ln w="14669" cap="flat">
                <a:noFill/>
                <a:prstDash val="solid"/>
                <a:miter/>
              </a:ln>
            </p:spPr>
            <p:txBody>
              <a:bodyPr rtlCol="0" anchor="ctr"/>
              <a:lstStyle/>
              <a:p>
                <a:endParaRPr lang="en-US"/>
              </a:p>
            </p:txBody>
          </p:sp>
          <p:sp>
            <p:nvSpPr>
              <p:cNvPr id="134" name="Freeform: Shape 2757">
                <a:extLst>
                  <a:ext uri="{FF2B5EF4-FFF2-40B4-BE49-F238E27FC236}">
                    <a16:creationId xmlns:a16="http://schemas.microsoft.com/office/drawing/2014/main" id="{1478CFD6-7FFE-014F-BE26-98B6EF490891}"/>
                  </a:ext>
                </a:extLst>
              </p:cNvPr>
              <p:cNvSpPr/>
              <p:nvPr/>
            </p:nvSpPr>
            <p:spPr>
              <a:xfrm>
                <a:off x="3740832" y="4382633"/>
                <a:ext cx="29694" cy="29694"/>
              </a:xfrm>
              <a:custGeom>
                <a:avLst/>
                <a:gdLst>
                  <a:gd name="connsiteX0" fmla="*/ 38900 w 29694"/>
                  <a:gd name="connsiteY0" fmla="*/ 19450 h 29694"/>
                  <a:gd name="connsiteX1" fmla="*/ 19450 w 29694"/>
                  <a:gd name="connsiteY1" fmla="*/ 38900 h 29694"/>
                  <a:gd name="connsiteX2" fmla="*/ 0 w 29694"/>
                  <a:gd name="connsiteY2" fmla="*/ 19450 h 29694"/>
                  <a:gd name="connsiteX3" fmla="*/ 19450 w 29694"/>
                  <a:gd name="connsiteY3" fmla="*/ 0 h 29694"/>
                  <a:gd name="connsiteX4" fmla="*/ 38900 w 29694"/>
                  <a:gd name="connsiteY4" fmla="*/ 19450 h 2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4" h="29694">
                    <a:moveTo>
                      <a:pt x="38900" y="19450"/>
                    </a:moveTo>
                    <a:cubicBezTo>
                      <a:pt x="38900" y="30192"/>
                      <a:pt x="30192" y="38900"/>
                      <a:pt x="19450" y="38900"/>
                    </a:cubicBezTo>
                    <a:cubicBezTo>
                      <a:pt x="8708" y="38900"/>
                      <a:pt x="0" y="30192"/>
                      <a:pt x="0" y="19450"/>
                    </a:cubicBezTo>
                    <a:cubicBezTo>
                      <a:pt x="0" y="8708"/>
                      <a:pt x="8708" y="0"/>
                      <a:pt x="19450" y="0"/>
                    </a:cubicBezTo>
                    <a:cubicBezTo>
                      <a:pt x="30192" y="0"/>
                      <a:pt x="38900" y="8708"/>
                      <a:pt x="38900" y="19450"/>
                    </a:cubicBezTo>
                    <a:close/>
                  </a:path>
                </a:pathLst>
              </a:custGeom>
              <a:solidFill>
                <a:schemeClr val="tx1"/>
              </a:solidFill>
              <a:ln w="14669" cap="flat">
                <a:noFill/>
                <a:prstDash val="solid"/>
                <a:miter/>
              </a:ln>
            </p:spPr>
            <p:txBody>
              <a:bodyPr rtlCol="0" anchor="ctr"/>
              <a:lstStyle/>
              <a:p>
                <a:endParaRPr lang="en-US"/>
              </a:p>
            </p:txBody>
          </p:sp>
          <p:sp>
            <p:nvSpPr>
              <p:cNvPr id="135" name="Freeform: Shape 866">
                <a:extLst>
                  <a:ext uri="{FF2B5EF4-FFF2-40B4-BE49-F238E27FC236}">
                    <a16:creationId xmlns:a16="http://schemas.microsoft.com/office/drawing/2014/main" id="{175DE08C-EC34-6844-9FB2-CE1A381F7D99}"/>
                  </a:ext>
                </a:extLst>
              </p:cNvPr>
              <p:cNvSpPr/>
              <p:nvPr/>
            </p:nvSpPr>
            <p:spPr>
              <a:xfrm>
                <a:off x="3653531" y="4213524"/>
                <a:ext cx="356332" cy="356332"/>
              </a:xfrm>
              <a:custGeom>
                <a:avLst/>
                <a:gdLst>
                  <a:gd name="connsiteX0" fmla="*/ 181878 w 356332"/>
                  <a:gd name="connsiteY0" fmla="*/ 363756 h 356332"/>
                  <a:gd name="connsiteX1" fmla="*/ 0 w 356332"/>
                  <a:gd name="connsiteY1" fmla="*/ 181878 h 356332"/>
                  <a:gd name="connsiteX2" fmla="*/ 181878 w 356332"/>
                  <a:gd name="connsiteY2" fmla="*/ 0 h 356332"/>
                  <a:gd name="connsiteX3" fmla="*/ 363756 w 356332"/>
                  <a:gd name="connsiteY3" fmla="*/ 181878 h 356332"/>
                  <a:gd name="connsiteX4" fmla="*/ 363756 w 356332"/>
                  <a:gd name="connsiteY4" fmla="*/ 182175 h 356332"/>
                  <a:gd name="connsiteX5" fmla="*/ 181878 w 356332"/>
                  <a:gd name="connsiteY5" fmla="*/ 363756 h 356332"/>
                  <a:gd name="connsiteX6" fmla="*/ 181878 w 356332"/>
                  <a:gd name="connsiteY6" fmla="*/ 29694 h 356332"/>
                  <a:gd name="connsiteX7" fmla="*/ 29694 w 356332"/>
                  <a:gd name="connsiteY7" fmla="*/ 181878 h 356332"/>
                  <a:gd name="connsiteX8" fmla="*/ 181878 w 356332"/>
                  <a:gd name="connsiteY8" fmla="*/ 334062 h 356332"/>
                  <a:gd name="connsiteX9" fmla="*/ 334061 w 356332"/>
                  <a:gd name="connsiteY9" fmla="*/ 182175 h 356332"/>
                  <a:gd name="connsiteX10" fmla="*/ 181878 w 356332"/>
                  <a:gd name="connsiteY10" fmla="*/ 29694 h 35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332" h="356332">
                    <a:moveTo>
                      <a:pt x="181878" y="363756"/>
                    </a:moveTo>
                    <a:cubicBezTo>
                      <a:pt x="81429" y="363756"/>
                      <a:pt x="0" y="282326"/>
                      <a:pt x="0" y="181878"/>
                    </a:cubicBezTo>
                    <a:cubicBezTo>
                      <a:pt x="0" y="81429"/>
                      <a:pt x="81430" y="0"/>
                      <a:pt x="181878" y="0"/>
                    </a:cubicBezTo>
                    <a:cubicBezTo>
                      <a:pt x="282327" y="0"/>
                      <a:pt x="363756" y="81430"/>
                      <a:pt x="363756" y="181878"/>
                    </a:cubicBezTo>
                    <a:cubicBezTo>
                      <a:pt x="363756" y="181977"/>
                      <a:pt x="363756" y="182076"/>
                      <a:pt x="363756" y="182175"/>
                    </a:cubicBezTo>
                    <a:cubicBezTo>
                      <a:pt x="363429" y="282440"/>
                      <a:pt x="282143" y="363593"/>
                      <a:pt x="181878" y="363756"/>
                    </a:cubicBezTo>
                    <a:close/>
                    <a:moveTo>
                      <a:pt x="181878" y="29694"/>
                    </a:moveTo>
                    <a:cubicBezTo>
                      <a:pt x="97829" y="29695"/>
                      <a:pt x="29694" y="97830"/>
                      <a:pt x="29694" y="181878"/>
                    </a:cubicBezTo>
                    <a:cubicBezTo>
                      <a:pt x="29695" y="265927"/>
                      <a:pt x="97830" y="334062"/>
                      <a:pt x="181878" y="334062"/>
                    </a:cubicBezTo>
                    <a:cubicBezTo>
                      <a:pt x="265811" y="334061"/>
                      <a:pt x="333898" y="266107"/>
                      <a:pt x="334061" y="182175"/>
                    </a:cubicBezTo>
                    <a:cubicBezTo>
                      <a:pt x="334143" y="98044"/>
                      <a:pt x="266008" y="29776"/>
                      <a:pt x="181878" y="29694"/>
                    </a:cubicBezTo>
                    <a:close/>
                  </a:path>
                </a:pathLst>
              </a:custGeom>
              <a:solidFill>
                <a:schemeClr val="accent3"/>
              </a:solidFill>
              <a:ln w="14669"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535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64" presetClass="path" presetSubtype="0" decel="100000" fill="hold" nodeType="withEffect">
                                  <p:stCondLst>
                                    <p:cond delay="0"/>
                                  </p:stCondLst>
                                  <p:childTnLst>
                                    <p:animMotion origin="layout" path="M 4.0625E-6 0.08526 L 4.0625E-6 3.82716E-6 " pathEditMode="relative" rAng="0" ptsTypes="AA">
                                      <p:cBhvr>
                                        <p:cTn id="9" dur="500" fill="hold"/>
                                        <p:tgtEl>
                                          <p:spTgt spid="142"/>
                                        </p:tgtEl>
                                        <p:attrNameLst>
                                          <p:attrName>ppt_x</p:attrName>
                                          <p:attrName>ppt_y</p:attrName>
                                        </p:attrNameLst>
                                      </p:cBhvr>
                                      <p:rCtr x="0" y="-42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7CBD-1C52-8C46-9371-BCB2C24948E5}"/>
              </a:ext>
            </a:extLst>
          </p:cNvPr>
          <p:cNvSpPr>
            <a:spLocks noGrp="1"/>
          </p:cNvSpPr>
          <p:nvPr>
            <p:ph type="title"/>
          </p:nvPr>
        </p:nvSpPr>
        <p:spPr>
          <a:xfrm>
            <a:off x="389459" y="363918"/>
            <a:ext cx="13511460" cy="1238693"/>
          </a:xfrm>
        </p:spPr>
        <p:txBody>
          <a:bodyPr/>
          <a:lstStyle/>
          <a:p>
            <a:r>
              <a:rPr lang="en-US" b="0" dirty="0"/>
              <a:t>Backup and restore</a:t>
            </a:r>
            <a:br>
              <a:rPr lang="en-US" dirty="0"/>
            </a:br>
            <a:r>
              <a:rPr lang="en-US" sz="2800" b="0" dirty="0">
                <a:solidFill>
                  <a:srgbClr val="FF9900"/>
                </a:solidFill>
              </a:rPr>
              <a:t>Enterprise ready</a:t>
            </a:r>
            <a:br>
              <a:rPr lang="en-US" dirty="0"/>
            </a:br>
            <a:endParaRPr lang="en-US" dirty="0"/>
          </a:p>
        </p:txBody>
      </p:sp>
      <p:sp>
        <p:nvSpPr>
          <p:cNvPr id="60" name="TextBox 59">
            <a:extLst>
              <a:ext uri="{FF2B5EF4-FFF2-40B4-BE49-F238E27FC236}">
                <a16:creationId xmlns:a16="http://schemas.microsoft.com/office/drawing/2014/main" id="{885D00E1-7077-2C4C-AB0C-FC47EBA8C3A1}"/>
              </a:ext>
            </a:extLst>
          </p:cNvPr>
          <p:cNvSpPr txBox="1"/>
          <p:nvPr/>
        </p:nvSpPr>
        <p:spPr>
          <a:xfrm>
            <a:off x="4881389" y="1787239"/>
            <a:ext cx="4360289" cy="430887"/>
          </a:xfrm>
          <a:prstGeom prst="rect">
            <a:avLst/>
          </a:prstGeom>
          <a:noFill/>
        </p:spPr>
        <p:txBody>
          <a:bodyPr wrap="square" rtlCol="0">
            <a:spAutoFit/>
          </a:bodyPr>
          <a:lstStyle/>
          <a:p>
            <a:pPr algn="ctr"/>
            <a:r>
              <a:rPr lang="en-US" sz="22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Ensure compliance &amp; security</a:t>
            </a:r>
            <a:endParaRPr lang="en-US" sz="2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61">
            <a:extLst>
              <a:ext uri="{FF2B5EF4-FFF2-40B4-BE49-F238E27FC236}">
                <a16:creationId xmlns:a16="http://schemas.microsoft.com/office/drawing/2014/main" id="{09521EE3-9D7D-264E-B3FC-0943079817D3}"/>
              </a:ext>
            </a:extLst>
          </p:cNvPr>
          <p:cNvSpPr txBox="1"/>
          <p:nvPr/>
        </p:nvSpPr>
        <p:spPr>
          <a:xfrm>
            <a:off x="191169" y="1789358"/>
            <a:ext cx="4211415" cy="830997"/>
          </a:xfrm>
          <a:prstGeom prst="rect">
            <a:avLst/>
          </a:prstGeom>
          <a:noFill/>
        </p:spPr>
        <p:txBody>
          <a:bodyPr wrap="square" rtlCol="0">
            <a:spAutoFit/>
          </a:bodyPr>
          <a:lstStyle/>
          <a:p>
            <a:pPr algn="ctr"/>
            <a:r>
              <a:rPr lang="en-US" sz="22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Simplify backup operations</a:t>
            </a:r>
            <a:endParaRPr lang="en-US" sz="2200" b="1" dirty="0">
              <a:latin typeface="Amazon Ember" panose="020B0603020204020204" pitchFamily="34" charset="0"/>
              <a:ea typeface="Amazon Ember" panose="020B0603020204020204" pitchFamily="34" charset="0"/>
              <a:cs typeface="Amazon Ember" panose="020B0603020204020204" pitchFamily="34" charset="0"/>
            </a:endParaRPr>
          </a:p>
          <a:p>
            <a:pPr algn="l"/>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2" name="Straight Connector 71">
            <a:extLst>
              <a:ext uri="{FF2B5EF4-FFF2-40B4-BE49-F238E27FC236}">
                <a16:creationId xmlns:a16="http://schemas.microsoft.com/office/drawing/2014/main" id="{048AD1A7-ADB0-B94C-A350-A5AD91D39E57}"/>
              </a:ext>
            </a:extLst>
          </p:cNvPr>
          <p:cNvCxnSpPr>
            <a:cxnSpLocks/>
          </p:cNvCxnSpPr>
          <p:nvPr/>
        </p:nvCxnSpPr>
        <p:spPr>
          <a:xfrm>
            <a:off x="4601741" y="2267681"/>
            <a:ext cx="0" cy="4664419"/>
          </a:xfrm>
          <a:prstGeom prst="line">
            <a:avLst/>
          </a:prstGeom>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6A2B6979-980E-8E41-8A64-0B1C2699B86F}"/>
              </a:ext>
            </a:extLst>
          </p:cNvPr>
          <p:cNvGrpSpPr/>
          <p:nvPr/>
        </p:nvGrpSpPr>
        <p:grpSpPr>
          <a:xfrm>
            <a:off x="6230859" y="2604132"/>
            <a:ext cx="1434167" cy="1266037"/>
            <a:chOff x="1815036" y="4295465"/>
            <a:chExt cx="892988" cy="822960"/>
          </a:xfrm>
        </p:grpSpPr>
        <p:grpSp>
          <p:nvGrpSpPr>
            <p:cNvPr id="83" name="Group 82">
              <a:extLst>
                <a:ext uri="{FF2B5EF4-FFF2-40B4-BE49-F238E27FC236}">
                  <a16:creationId xmlns:a16="http://schemas.microsoft.com/office/drawing/2014/main" id="{46160848-E8DD-DB4B-B8D2-576E26D43FA9}"/>
                </a:ext>
              </a:extLst>
            </p:cNvPr>
            <p:cNvGrpSpPr/>
            <p:nvPr/>
          </p:nvGrpSpPr>
          <p:grpSpPr>
            <a:xfrm>
              <a:off x="2315591" y="4532907"/>
              <a:ext cx="392433" cy="585518"/>
              <a:chOff x="-1117695" y="4149739"/>
              <a:chExt cx="302534" cy="451387"/>
            </a:xfrm>
          </p:grpSpPr>
          <p:sp>
            <p:nvSpPr>
              <p:cNvPr id="90" name="Freeform: Shape 54">
                <a:extLst>
                  <a:ext uri="{FF2B5EF4-FFF2-40B4-BE49-F238E27FC236}">
                    <a16:creationId xmlns:a16="http://schemas.microsoft.com/office/drawing/2014/main" id="{42FD6A0D-18D3-A445-8234-5A495A493464}"/>
                  </a:ext>
                </a:extLst>
              </p:cNvPr>
              <p:cNvSpPr/>
              <p:nvPr/>
            </p:nvSpPr>
            <p:spPr>
              <a:xfrm>
                <a:off x="-1117695" y="4149739"/>
                <a:ext cx="302534" cy="302534"/>
              </a:xfrm>
              <a:custGeom>
                <a:avLst/>
                <a:gdLst>
                  <a:gd name="connsiteX0" fmla="*/ 157462 w 302533"/>
                  <a:gd name="connsiteY0" fmla="*/ 6276 h 302533"/>
                  <a:gd name="connsiteX1" fmla="*/ 170336 w 302533"/>
                  <a:gd name="connsiteY1" fmla="*/ 16575 h 302533"/>
                  <a:gd name="connsiteX2" fmla="*/ 177739 w 302533"/>
                  <a:gd name="connsiteY2" fmla="*/ 17862 h 302533"/>
                  <a:gd name="connsiteX3" fmla="*/ 193187 w 302533"/>
                  <a:gd name="connsiteY3" fmla="*/ 12069 h 302533"/>
                  <a:gd name="connsiteX4" fmla="*/ 202199 w 302533"/>
                  <a:gd name="connsiteY4" fmla="*/ 14966 h 302533"/>
                  <a:gd name="connsiteX5" fmla="*/ 211210 w 302533"/>
                  <a:gd name="connsiteY5" fmla="*/ 28483 h 302533"/>
                  <a:gd name="connsiteX6" fmla="*/ 217969 w 302533"/>
                  <a:gd name="connsiteY6" fmla="*/ 32024 h 302533"/>
                  <a:gd name="connsiteX7" fmla="*/ 234383 w 302533"/>
                  <a:gd name="connsiteY7" fmla="*/ 31380 h 302533"/>
                  <a:gd name="connsiteX8" fmla="*/ 242108 w 302533"/>
                  <a:gd name="connsiteY8" fmla="*/ 37173 h 302533"/>
                  <a:gd name="connsiteX9" fmla="*/ 246613 w 302533"/>
                  <a:gd name="connsiteY9" fmla="*/ 52943 h 302533"/>
                  <a:gd name="connsiteX10" fmla="*/ 252085 w 302533"/>
                  <a:gd name="connsiteY10" fmla="*/ 58415 h 302533"/>
                  <a:gd name="connsiteX11" fmla="*/ 267855 w 302533"/>
                  <a:gd name="connsiteY11" fmla="*/ 62921 h 302533"/>
                  <a:gd name="connsiteX12" fmla="*/ 273648 w 302533"/>
                  <a:gd name="connsiteY12" fmla="*/ 70645 h 302533"/>
                  <a:gd name="connsiteX13" fmla="*/ 273005 w 302533"/>
                  <a:gd name="connsiteY13" fmla="*/ 87059 h 302533"/>
                  <a:gd name="connsiteX14" fmla="*/ 276545 w 302533"/>
                  <a:gd name="connsiteY14" fmla="*/ 93818 h 302533"/>
                  <a:gd name="connsiteX15" fmla="*/ 290062 w 302533"/>
                  <a:gd name="connsiteY15" fmla="*/ 102829 h 302533"/>
                  <a:gd name="connsiteX16" fmla="*/ 292959 w 302533"/>
                  <a:gd name="connsiteY16" fmla="*/ 111841 h 302533"/>
                  <a:gd name="connsiteX17" fmla="*/ 287166 w 302533"/>
                  <a:gd name="connsiteY17" fmla="*/ 127289 h 302533"/>
                  <a:gd name="connsiteX18" fmla="*/ 288453 w 302533"/>
                  <a:gd name="connsiteY18" fmla="*/ 134692 h 302533"/>
                  <a:gd name="connsiteX19" fmla="*/ 298752 w 302533"/>
                  <a:gd name="connsiteY19" fmla="*/ 147566 h 302533"/>
                  <a:gd name="connsiteX20" fmla="*/ 298752 w 302533"/>
                  <a:gd name="connsiteY20" fmla="*/ 157221 h 302533"/>
                  <a:gd name="connsiteX21" fmla="*/ 288453 w 302533"/>
                  <a:gd name="connsiteY21" fmla="*/ 170095 h 302533"/>
                  <a:gd name="connsiteX22" fmla="*/ 287166 w 302533"/>
                  <a:gd name="connsiteY22" fmla="*/ 177497 h 302533"/>
                  <a:gd name="connsiteX23" fmla="*/ 292959 w 302533"/>
                  <a:gd name="connsiteY23" fmla="*/ 192946 h 302533"/>
                  <a:gd name="connsiteX24" fmla="*/ 290062 w 302533"/>
                  <a:gd name="connsiteY24" fmla="*/ 201957 h 302533"/>
                  <a:gd name="connsiteX25" fmla="*/ 276545 w 302533"/>
                  <a:gd name="connsiteY25" fmla="*/ 210969 h 302533"/>
                  <a:gd name="connsiteX26" fmla="*/ 273005 w 302533"/>
                  <a:gd name="connsiteY26" fmla="*/ 217728 h 302533"/>
                  <a:gd name="connsiteX27" fmla="*/ 273648 w 302533"/>
                  <a:gd name="connsiteY27" fmla="*/ 234142 h 302533"/>
                  <a:gd name="connsiteX28" fmla="*/ 267855 w 302533"/>
                  <a:gd name="connsiteY28" fmla="*/ 241866 h 302533"/>
                  <a:gd name="connsiteX29" fmla="*/ 252085 w 302533"/>
                  <a:gd name="connsiteY29" fmla="*/ 246372 h 302533"/>
                  <a:gd name="connsiteX30" fmla="*/ 246613 w 302533"/>
                  <a:gd name="connsiteY30" fmla="*/ 251843 h 302533"/>
                  <a:gd name="connsiteX31" fmla="*/ 242108 w 302533"/>
                  <a:gd name="connsiteY31" fmla="*/ 267614 h 302533"/>
                  <a:gd name="connsiteX32" fmla="*/ 234383 w 302533"/>
                  <a:gd name="connsiteY32" fmla="*/ 273407 h 302533"/>
                  <a:gd name="connsiteX33" fmla="*/ 217969 w 302533"/>
                  <a:gd name="connsiteY33" fmla="*/ 272763 h 302533"/>
                  <a:gd name="connsiteX34" fmla="*/ 211210 w 302533"/>
                  <a:gd name="connsiteY34" fmla="*/ 276304 h 302533"/>
                  <a:gd name="connsiteX35" fmla="*/ 202199 w 302533"/>
                  <a:gd name="connsiteY35" fmla="*/ 289821 h 302533"/>
                  <a:gd name="connsiteX36" fmla="*/ 193187 w 302533"/>
                  <a:gd name="connsiteY36" fmla="*/ 292718 h 302533"/>
                  <a:gd name="connsiteX37" fmla="*/ 177739 w 302533"/>
                  <a:gd name="connsiteY37" fmla="*/ 286924 h 302533"/>
                  <a:gd name="connsiteX38" fmla="*/ 170336 w 302533"/>
                  <a:gd name="connsiteY38" fmla="*/ 288212 h 302533"/>
                  <a:gd name="connsiteX39" fmla="*/ 157462 w 302533"/>
                  <a:gd name="connsiteY39" fmla="*/ 298511 h 302533"/>
                  <a:gd name="connsiteX40" fmla="*/ 147807 w 302533"/>
                  <a:gd name="connsiteY40" fmla="*/ 298511 h 302533"/>
                  <a:gd name="connsiteX41" fmla="*/ 134933 w 302533"/>
                  <a:gd name="connsiteY41" fmla="*/ 288212 h 302533"/>
                  <a:gd name="connsiteX42" fmla="*/ 127531 w 302533"/>
                  <a:gd name="connsiteY42" fmla="*/ 286924 h 302533"/>
                  <a:gd name="connsiteX43" fmla="*/ 112082 w 302533"/>
                  <a:gd name="connsiteY43" fmla="*/ 292718 h 302533"/>
                  <a:gd name="connsiteX44" fmla="*/ 103071 w 302533"/>
                  <a:gd name="connsiteY44" fmla="*/ 289821 h 302533"/>
                  <a:gd name="connsiteX45" fmla="*/ 94059 w 302533"/>
                  <a:gd name="connsiteY45" fmla="*/ 276304 h 302533"/>
                  <a:gd name="connsiteX46" fmla="*/ 87300 w 302533"/>
                  <a:gd name="connsiteY46" fmla="*/ 272763 h 302533"/>
                  <a:gd name="connsiteX47" fmla="*/ 70886 w 302533"/>
                  <a:gd name="connsiteY47" fmla="*/ 273407 h 302533"/>
                  <a:gd name="connsiteX48" fmla="*/ 63162 w 302533"/>
                  <a:gd name="connsiteY48" fmla="*/ 267614 h 302533"/>
                  <a:gd name="connsiteX49" fmla="*/ 58656 w 302533"/>
                  <a:gd name="connsiteY49" fmla="*/ 251843 h 302533"/>
                  <a:gd name="connsiteX50" fmla="*/ 53185 w 302533"/>
                  <a:gd name="connsiteY50" fmla="*/ 246372 h 302533"/>
                  <a:gd name="connsiteX51" fmla="*/ 37414 w 302533"/>
                  <a:gd name="connsiteY51" fmla="*/ 241866 h 302533"/>
                  <a:gd name="connsiteX52" fmla="*/ 31621 w 302533"/>
                  <a:gd name="connsiteY52" fmla="*/ 234142 h 302533"/>
                  <a:gd name="connsiteX53" fmla="*/ 32265 w 302533"/>
                  <a:gd name="connsiteY53" fmla="*/ 217728 h 302533"/>
                  <a:gd name="connsiteX54" fmla="*/ 28725 w 302533"/>
                  <a:gd name="connsiteY54" fmla="*/ 210969 h 302533"/>
                  <a:gd name="connsiteX55" fmla="*/ 15207 w 302533"/>
                  <a:gd name="connsiteY55" fmla="*/ 201957 h 302533"/>
                  <a:gd name="connsiteX56" fmla="*/ 12311 w 302533"/>
                  <a:gd name="connsiteY56" fmla="*/ 192946 h 302533"/>
                  <a:gd name="connsiteX57" fmla="*/ 18104 w 302533"/>
                  <a:gd name="connsiteY57" fmla="*/ 177497 h 302533"/>
                  <a:gd name="connsiteX58" fmla="*/ 16816 w 302533"/>
                  <a:gd name="connsiteY58" fmla="*/ 170095 h 302533"/>
                  <a:gd name="connsiteX59" fmla="*/ 6517 w 302533"/>
                  <a:gd name="connsiteY59" fmla="*/ 157221 h 302533"/>
                  <a:gd name="connsiteX60" fmla="*/ 6517 w 302533"/>
                  <a:gd name="connsiteY60" fmla="*/ 147566 h 302533"/>
                  <a:gd name="connsiteX61" fmla="*/ 16816 w 302533"/>
                  <a:gd name="connsiteY61" fmla="*/ 134692 h 302533"/>
                  <a:gd name="connsiteX62" fmla="*/ 18104 w 302533"/>
                  <a:gd name="connsiteY62" fmla="*/ 127289 h 302533"/>
                  <a:gd name="connsiteX63" fmla="*/ 12311 w 302533"/>
                  <a:gd name="connsiteY63" fmla="*/ 111841 h 302533"/>
                  <a:gd name="connsiteX64" fmla="*/ 15207 w 302533"/>
                  <a:gd name="connsiteY64" fmla="*/ 102829 h 302533"/>
                  <a:gd name="connsiteX65" fmla="*/ 28725 w 302533"/>
                  <a:gd name="connsiteY65" fmla="*/ 93818 h 302533"/>
                  <a:gd name="connsiteX66" fmla="*/ 32265 w 302533"/>
                  <a:gd name="connsiteY66" fmla="*/ 87059 h 302533"/>
                  <a:gd name="connsiteX67" fmla="*/ 31621 w 302533"/>
                  <a:gd name="connsiteY67" fmla="*/ 70645 h 302533"/>
                  <a:gd name="connsiteX68" fmla="*/ 37414 w 302533"/>
                  <a:gd name="connsiteY68" fmla="*/ 62921 h 302533"/>
                  <a:gd name="connsiteX69" fmla="*/ 53185 w 302533"/>
                  <a:gd name="connsiteY69" fmla="*/ 58415 h 302533"/>
                  <a:gd name="connsiteX70" fmla="*/ 58656 w 302533"/>
                  <a:gd name="connsiteY70" fmla="*/ 52943 h 302533"/>
                  <a:gd name="connsiteX71" fmla="*/ 63162 w 302533"/>
                  <a:gd name="connsiteY71" fmla="*/ 37173 h 302533"/>
                  <a:gd name="connsiteX72" fmla="*/ 70886 w 302533"/>
                  <a:gd name="connsiteY72" fmla="*/ 31380 h 302533"/>
                  <a:gd name="connsiteX73" fmla="*/ 87300 w 302533"/>
                  <a:gd name="connsiteY73" fmla="*/ 32024 h 302533"/>
                  <a:gd name="connsiteX74" fmla="*/ 94059 w 302533"/>
                  <a:gd name="connsiteY74" fmla="*/ 28483 h 302533"/>
                  <a:gd name="connsiteX75" fmla="*/ 103071 w 302533"/>
                  <a:gd name="connsiteY75" fmla="*/ 14966 h 302533"/>
                  <a:gd name="connsiteX76" fmla="*/ 112082 w 302533"/>
                  <a:gd name="connsiteY76" fmla="*/ 12069 h 302533"/>
                  <a:gd name="connsiteX77" fmla="*/ 127531 w 302533"/>
                  <a:gd name="connsiteY77" fmla="*/ 17862 h 302533"/>
                  <a:gd name="connsiteX78" fmla="*/ 134933 w 302533"/>
                  <a:gd name="connsiteY78" fmla="*/ 16575 h 302533"/>
                  <a:gd name="connsiteX79" fmla="*/ 147807 w 302533"/>
                  <a:gd name="connsiteY79" fmla="*/ 6276 h 302533"/>
                  <a:gd name="connsiteX80" fmla="*/ 157462 w 302533"/>
                  <a:gd name="connsiteY80" fmla="*/ 6276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02533" h="302533">
                    <a:moveTo>
                      <a:pt x="157462" y="6276"/>
                    </a:moveTo>
                    <a:lnTo>
                      <a:pt x="170336" y="16575"/>
                    </a:lnTo>
                    <a:cubicBezTo>
                      <a:pt x="172589" y="18184"/>
                      <a:pt x="175164" y="18828"/>
                      <a:pt x="177739" y="17862"/>
                    </a:cubicBezTo>
                    <a:lnTo>
                      <a:pt x="193187" y="12069"/>
                    </a:lnTo>
                    <a:cubicBezTo>
                      <a:pt x="196406" y="10782"/>
                      <a:pt x="200268" y="12069"/>
                      <a:pt x="202199" y="14966"/>
                    </a:cubicBezTo>
                    <a:lnTo>
                      <a:pt x="211210" y="28483"/>
                    </a:lnTo>
                    <a:cubicBezTo>
                      <a:pt x="212820" y="30736"/>
                      <a:pt x="215394" y="32024"/>
                      <a:pt x="217969" y="32024"/>
                    </a:cubicBezTo>
                    <a:lnTo>
                      <a:pt x="234383" y="31380"/>
                    </a:lnTo>
                    <a:cubicBezTo>
                      <a:pt x="237924" y="31380"/>
                      <a:pt x="241142" y="33633"/>
                      <a:pt x="242108" y="37173"/>
                    </a:cubicBezTo>
                    <a:lnTo>
                      <a:pt x="246613" y="52943"/>
                    </a:lnTo>
                    <a:cubicBezTo>
                      <a:pt x="247257" y="55518"/>
                      <a:pt x="249510" y="57449"/>
                      <a:pt x="252085" y="58415"/>
                    </a:cubicBezTo>
                    <a:lnTo>
                      <a:pt x="267855" y="62921"/>
                    </a:lnTo>
                    <a:cubicBezTo>
                      <a:pt x="271395" y="63886"/>
                      <a:pt x="273648" y="67105"/>
                      <a:pt x="273648" y="70645"/>
                    </a:cubicBezTo>
                    <a:lnTo>
                      <a:pt x="273005" y="87059"/>
                    </a:lnTo>
                    <a:cubicBezTo>
                      <a:pt x="273005" y="89634"/>
                      <a:pt x="274292" y="92208"/>
                      <a:pt x="276545" y="93818"/>
                    </a:cubicBezTo>
                    <a:lnTo>
                      <a:pt x="290062" y="102829"/>
                    </a:lnTo>
                    <a:cubicBezTo>
                      <a:pt x="292959" y="104760"/>
                      <a:pt x="294246" y="108623"/>
                      <a:pt x="292959" y="111841"/>
                    </a:cubicBezTo>
                    <a:lnTo>
                      <a:pt x="287166" y="127289"/>
                    </a:lnTo>
                    <a:cubicBezTo>
                      <a:pt x="286200" y="129864"/>
                      <a:pt x="286522" y="132761"/>
                      <a:pt x="288453" y="134692"/>
                    </a:cubicBezTo>
                    <a:lnTo>
                      <a:pt x="298752" y="147566"/>
                    </a:lnTo>
                    <a:cubicBezTo>
                      <a:pt x="301005" y="150462"/>
                      <a:pt x="301005" y="154324"/>
                      <a:pt x="298752" y="157221"/>
                    </a:cubicBezTo>
                    <a:lnTo>
                      <a:pt x="288453" y="170095"/>
                    </a:lnTo>
                    <a:cubicBezTo>
                      <a:pt x="286844" y="172348"/>
                      <a:pt x="286200" y="174922"/>
                      <a:pt x="287166" y="177497"/>
                    </a:cubicBezTo>
                    <a:lnTo>
                      <a:pt x="292959" y="192946"/>
                    </a:lnTo>
                    <a:cubicBezTo>
                      <a:pt x="294246" y="196164"/>
                      <a:pt x="292959" y="200026"/>
                      <a:pt x="290062" y="201957"/>
                    </a:cubicBezTo>
                    <a:lnTo>
                      <a:pt x="276545" y="210969"/>
                    </a:lnTo>
                    <a:cubicBezTo>
                      <a:pt x="274292" y="212578"/>
                      <a:pt x="273005" y="215153"/>
                      <a:pt x="273005" y="217728"/>
                    </a:cubicBezTo>
                    <a:lnTo>
                      <a:pt x="273648" y="234142"/>
                    </a:lnTo>
                    <a:cubicBezTo>
                      <a:pt x="273648" y="237682"/>
                      <a:pt x="271395" y="240901"/>
                      <a:pt x="267855" y="241866"/>
                    </a:cubicBezTo>
                    <a:lnTo>
                      <a:pt x="252085" y="246372"/>
                    </a:lnTo>
                    <a:cubicBezTo>
                      <a:pt x="249510" y="247016"/>
                      <a:pt x="247579" y="249269"/>
                      <a:pt x="246613" y="251843"/>
                    </a:cubicBezTo>
                    <a:lnTo>
                      <a:pt x="242108" y="267614"/>
                    </a:lnTo>
                    <a:cubicBezTo>
                      <a:pt x="241142" y="271154"/>
                      <a:pt x="237924" y="273407"/>
                      <a:pt x="234383" y="273407"/>
                    </a:cubicBezTo>
                    <a:lnTo>
                      <a:pt x="217969" y="272763"/>
                    </a:lnTo>
                    <a:cubicBezTo>
                      <a:pt x="215394" y="272763"/>
                      <a:pt x="212820" y="274051"/>
                      <a:pt x="211210" y="276304"/>
                    </a:cubicBezTo>
                    <a:lnTo>
                      <a:pt x="202199" y="289821"/>
                    </a:lnTo>
                    <a:cubicBezTo>
                      <a:pt x="200268" y="292718"/>
                      <a:pt x="196406" y="294005"/>
                      <a:pt x="193187" y="292718"/>
                    </a:cubicBezTo>
                    <a:lnTo>
                      <a:pt x="177739" y="286924"/>
                    </a:lnTo>
                    <a:cubicBezTo>
                      <a:pt x="175164" y="285959"/>
                      <a:pt x="172267" y="286281"/>
                      <a:pt x="170336" y="288212"/>
                    </a:cubicBezTo>
                    <a:lnTo>
                      <a:pt x="157462" y="298511"/>
                    </a:lnTo>
                    <a:cubicBezTo>
                      <a:pt x="154566" y="300764"/>
                      <a:pt x="150704" y="300764"/>
                      <a:pt x="147807" y="298511"/>
                    </a:cubicBezTo>
                    <a:lnTo>
                      <a:pt x="134933" y="288212"/>
                    </a:lnTo>
                    <a:cubicBezTo>
                      <a:pt x="132680" y="286603"/>
                      <a:pt x="130106" y="285959"/>
                      <a:pt x="127531" y="286924"/>
                    </a:cubicBezTo>
                    <a:lnTo>
                      <a:pt x="112082" y="292718"/>
                    </a:lnTo>
                    <a:cubicBezTo>
                      <a:pt x="108864" y="294005"/>
                      <a:pt x="105002" y="292718"/>
                      <a:pt x="103071" y="289821"/>
                    </a:cubicBezTo>
                    <a:lnTo>
                      <a:pt x="94059" y="276304"/>
                    </a:lnTo>
                    <a:cubicBezTo>
                      <a:pt x="92450" y="274051"/>
                      <a:pt x="89875" y="272763"/>
                      <a:pt x="87300" y="272763"/>
                    </a:cubicBezTo>
                    <a:lnTo>
                      <a:pt x="70886" y="273407"/>
                    </a:lnTo>
                    <a:cubicBezTo>
                      <a:pt x="67346" y="273407"/>
                      <a:pt x="64128" y="271154"/>
                      <a:pt x="63162" y="267614"/>
                    </a:cubicBezTo>
                    <a:lnTo>
                      <a:pt x="58656" y="251843"/>
                    </a:lnTo>
                    <a:cubicBezTo>
                      <a:pt x="58012" y="249269"/>
                      <a:pt x="55760" y="247338"/>
                      <a:pt x="53185" y="246372"/>
                    </a:cubicBezTo>
                    <a:lnTo>
                      <a:pt x="37414" y="241866"/>
                    </a:lnTo>
                    <a:cubicBezTo>
                      <a:pt x="33874" y="240901"/>
                      <a:pt x="31621" y="237682"/>
                      <a:pt x="31621" y="234142"/>
                    </a:cubicBezTo>
                    <a:lnTo>
                      <a:pt x="32265" y="217728"/>
                    </a:lnTo>
                    <a:cubicBezTo>
                      <a:pt x="32265" y="215153"/>
                      <a:pt x="30978" y="212578"/>
                      <a:pt x="28725" y="210969"/>
                    </a:cubicBezTo>
                    <a:lnTo>
                      <a:pt x="15207" y="201957"/>
                    </a:lnTo>
                    <a:cubicBezTo>
                      <a:pt x="12311" y="200026"/>
                      <a:pt x="11023" y="196164"/>
                      <a:pt x="12311" y="192946"/>
                    </a:cubicBezTo>
                    <a:lnTo>
                      <a:pt x="18104" y="177497"/>
                    </a:lnTo>
                    <a:cubicBezTo>
                      <a:pt x="19069" y="174922"/>
                      <a:pt x="18747" y="172026"/>
                      <a:pt x="16816" y="170095"/>
                    </a:cubicBezTo>
                    <a:lnTo>
                      <a:pt x="6517" y="157221"/>
                    </a:lnTo>
                    <a:cubicBezTo>
                      <a:pt x="4264" y="154324"/>
                      <a:pt x="4264" y="150462"/>
                      <a:pt x="6517" y="147566"/>
                    </a:cubicBezTo>
                    <a:lnTo>
                      <a:pt x="16816" y="134692"/>
                    </a:lnTo>
                    <a:cubicBezTo>
                      <a:pt x="18426" y="132439"/>
                      <a:pt x="19069" y="129864"/>
                      <a:pt x="18104" y="127289"/>
                    </a:cubicBezTo>
                    <a:lnTo>
                      <a:pt x="12311" y="111841"/>
                    </a:lnTo>
                    <a:cubicBezTo>
                      <a:pt x="11023" y="108623"/>
                      <a:pt x="12311" y="104760"/>
                      <a:pt x="15207" y="102829"/>
                    </a:cubicBezTo>
                    <a:lnTo>
                      <a:pt x="28725" y="93818"/>
                    </a:lnTo>
                    <a:cubicBezTo>
                      <a:pt x="30978" y="92208"/>
                      <a:pt x="32265" y="89634"/>
                      <a:pt x="32265" y="87059"/>
                    </a:cubicBezTo>
                    <a:lnTo>
                      <a:pt x="31621" y="70645"/>
                    </a:lnTo>
                    <a:cubicBezTo>
                      <a:pt x="31621" y="67105"/>
                      <a:pt x="33874" y="63886"/>
                      <a:pt x="37414" y="62921"/>
                    </a:cubicBezTo>
                    <a:lnTo>
                      <a:pt x="53185" y="58415"/>
                    </a:lnTo>
                    <a:cubicBezTo>
                      <a:pt x="55760" y="57771"/>
                      <a:pt x="57691" y="55518"/>
                      <a:pt x="58656" y="52943"/>
                    </a:cubicBezTo>
                    <a:lnTo>
                      <a:pt x="63162" y="37173"/>
                    </a:lnTo>
                    <a:cubicBezTo>
                      <a:pt x="64128" y="33633"/>
                      <a:pt x="67346" y="31380"/>
                      <a:pt x="70886" y="31380"/>
                    </a:cubicBezTo>
                    <a:lnTo>
                      <a:pt x="87300" y="32024"/>
                    </a:lnTo>
                    <a:cubicBezTo>
                      <a:pt x="89875" y="32024"/>
                      <a:pt x="92450" y="30736"/>
                      <a:pt x="94059" y="28483"/>
                    </a:cubicBezTo>
                    <a:lnTo>
                      <a:pt x="103071" y="14966"/>
                    </a:lnTo>
                    <a:cubicBezTo>
                      <a:pt x="105002" y="12069"/>
                      <a:pt x="108864" y="10782"/>
                      <a:pt x="112082" y="12069"/>
                    </a:cubicBezTo>
                    <a:lnTo>
                      <a:pt x="127531" y="17862"/>
                    </a:lnTo>
                    <a:cubicBezTo>
                      <a:pt x="130106" y="18828"/>
                      <a:pt x="133002" y="18506"/>
                      <a:pt x="134933" y="16575"/>
                    </a:cubicBezTo>
                    <a:lnTo>
                      <a:pt x="147807" y="6276"/>
                    </a:lnTo>
                    <a:cubicBezTo>
                      <a:pt x="150704" y="4345"/>
                      <a:pt x="154566" y="4345"/>
                      <a:pt x="157462" y="6276"/>
                    </a:cubicBezTo>
                    <a:close/>
                  </a:path>
                </a:pathLst>
              </a:custGeom>
              <a:noFill/>
              <a:ln w="19050" cap="flat">
                <a:solidFill>
                  <a:schemeClr val="tx1"/>
                </a:solidFill>
                <a:prstDash val="solid"/>
                <a:round/>
              </a:ln>
            </p:spPr>
            <p:txBody>
              <a:bodyPr rtlCol="0" anchor="ctr"/>
              <a:lstStyle/>
              <a:p>
                <a:endParaRPr lang="en-US" sz="3456"/>
              </a:p>
            </p:txBody>
          </p:sp>
          <p:sp>
            <p:nvSpPr>
              <p:cNvPr id="91" name="Freeform: Shape 61">
                <a:extLst>
                  <a:ext uri="{FF2B5EF4-FFF2-40B4-BE49-F238E27FC236}">
                    <a16:creationId xmlns:a16="http://schemas.microsoft.com/office/drawing/2014/main" id="{814890EA-B7D2-624C-92AF-423A6A2B32BD}"/>
                  </a:ext>
                </a:extLst>
              </p:cNvPr>
              <p:cNvSpPr/>
              <p:nvPr/>
            </p:nvSpPr>
            <p:spPr>
              <a:xfrm>
                <a:off x="-1048418" y="4217487"/>
                <a:ext cx="164141" cy="164141"/>
              </a:xfrm>
              <a:custGeom>
                <a:avLst/>
                <a:gdLst>
                  <a:gd name="connsiteX0" fmla="*/ 161888 w 164140"/>
                  <a:gd name="connsiteY0" fmla="*/ 83358 h 164140"/>
                  <a:gd name="connsiteX1" fmla="*/ 83358 w 164140"/>
                  <a:gd name="connsiteY1" fmla="*/ 161888 h 164140"/>
                  <a:gd name="connsiteX2" fmla="*/ 4828 w 164140"/>
                  <a:gd name="connsiteY2" fmla="*/ 83358 h 164140"/>
                  <a:gd name="connsiteX3" fmla="*/ 83358 w 164140"/>
                  <a:gd name="connsiteY3" fmla="*/ 4828 h 164140"/>
                  <a:gd name="connsiteX4" fmla="*/ 161888 w 164140"/>
                  <a:gd name="connsiteY4" fmla="*/ 83358 h 16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40" h="164140">
                    <a:moveTo>
                      <a:pt x="161888" y="83358"/>
                    </a:moveTo>
                    <a:cubicBezTo>
                      <a:pt x="161888" y="126729"/>
                      <a:pt x="126729" y="161888"/>
                      <a:pt x="83358" y="161888"/>
                    </a:cubicBezTo>
                    <a:cubicBezTo>
                      <a:pt x="39987" y="161888"/>
                      <a:pt x="4828" y="126729"/>
                      <a:pt x="4828" y="83358"/>
                    </a:cubicBezTo>
                    <a:cubicBezTo>
                      <a:pt x="4828" y="39987"/>
                      <a:pt x="39987" y="4828"/>
                      <a:pt x="83358" y="4828"/>
                    </a:cubicBezTo>
                    <a:cubicBezTo>
                      <a:pt x="126729" y="4828"/>
                      <a:pt x="161888" y="39987"/>
                      <a:pt x="161888" y="83358"/>
                    </a:cubicBezTo>
                    <a:close/>
                  </a:path>
                </a:pathLst>
              </a:custGeom>
              <a:noFill/>
              <a:ln w="19050" cap="flat">
                <a:solidFill>
                  <a:schemeClr val="accent1"/>
                </a:solidFill>
                <a:prstDash val="solid"/>
                <a:round/>
              </a:ln>
            </p:spPr>
            <p:txBody>
              <a:bodyPr rtlCol="0" anchor="ctr"/>
              <a:lstStyle/>
              <a:p>
                <a:endParaRPr lang="en-US" sz="3456"/>
              </a:p>
            </p:txBody>
          </p:sp>
          <p:sp>
            <p:nvSpPr>
              <p:cNvPr id="92" name="Freeform: Shape 62">
                <a:extLst>
                  <a:ext uri="{FF2B5EF4-FFF2-40B4-BE49-F238E27FC236}">
                    <a16:creationId xmlns:a16="http://schemas.microsoft.com/office/drawing/2014/main" id="{7345239B-1B62-FC40-A6DA-F1109AA9160F}"/>
                  </a:ext>
                </a:extLst>
              </p:cNvPr>
              <p:cNvSpPr/>
              <p:nvPr/>
            </p:nvSpPr>
            <p:spPr>
              <a:xfrm>
                <a:off x="-983406" y="4456296"/>
                <a:ext cx="106209" cy="144830"/>
              </a:xfrm>
              <a:custGeom>
                <a:avLst/>
                <a:gdLst>
                  <a:gd name="connsiteX0" fmla="*/ 4828 w 106208"/>
                  <a:gd name="connsiteY0" fmla="*/ 10299 h 144830"/>
                  <a:gd name="connsiteX1" fmla="*/ 33150 w 106208"/>
                  <a:gd name="connsiteY1" fmla="*/ 135497 h 144830"/>
                  <a:gd name="connsiteX2" fmla="*/ 47311 w 106208"/>
                  <a:gd name="connsiteY2" fmla="*/ 137749 h 144830"/>
                  <a:gd name="connsiteX3" fmla="*/ 59863 w 106208"/>
                  <a:gd name="connsiteY3" fmla="*/ 116508 h 144830"/>
                  <a:gd name="connsiteX4" fmla="*/ 70806 w 106208"/>
                  <a:gd name="connsiteY4" fmla="*/ 114255 h 144830"/>
                  <a:gd name="connsiteX5" fmla="*/ 90760 w 106208"/>
                  <a:gd name="connsiteY5" fmla="*/ 128094 h 144830"/>
                  <a:gd name="connsiteX6" fmla="*/ 102668 w 106208"/>
                  <a:gd name="connsiteY6" fmla="*/ 120048 h 144830"/>
                  <a:gd name="connsiteX7" fmla="*/ 77886 w 106208"/>
                  <a:gd name="connsiteY7" fmla="*/ 4828 h 14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08" h="144830">
                    <a:moveTo>
                      <a:pt x="4828" y="10299"/>
                    </a:moveTo>
                    <a:lnTo>
                      <a:pt x="33150" y="135497"/>
                    </a:lnTo>
                    <a:cubicBezTo>
                      <a:pt x="34759" y="142255"/>
                      <a:pt x="43771" y="143865"/>
                      <a:pt x="47311" y="137749"/>
                    </a:cubicBezTo>
                    <a:lnTo>
                      <a:pt x="59863" y="116508"/>
                    </a:lnTo>
                    <a:cubicBezTo>
                      <a:pt x="62116" y="112646"/>
                      <a:pt x="67265" y="111680"/>
                      <a:pt x="70806" y="114255"/>
                    </a:cubicBezTo>
                    <a:lnTo>
                      <a:pt x="90760" y="128094"/>
                    </a:lnTo>
                    <a:cubicBezTo>
                      <a:pt x="96553" y="132278"/>
                      <a:pt x="104278" y="127129"/>
                      <a:pt x="102668" y="120048"/>
                    </a:cubicBezTo>
                    <a:lnTo>
                      <a:pt x="77886" y="4828"/>
                    </a:lnTo>
                  </a:path>
                </a:pathLst>
              </a:custGeom>
              <a:noFill/>
              <a:ln w="19050" cap="flat">
                <a:solidFill>
                  <a:schemeClr val="tx1"/>
                </a:solidFill>
                <a:prstDash val="solid"/>
                <a:round/>
              </a:ln>
            </p:spPr>
            <p:txBody>
              <a:bodyPr rtlCol="0" anchor="ctr"/>
              <a:lstStyle/>
              <a:p>
                <a:endParaRPr lang="en-US" sz="3456"/>
              </a:p>
            </p:txBody>
          </p:sp>
          <p:sp>
            <p:nvSpPr>
              <p:cNvPr id="93" name="Freeform: Shape 63">
                <a:extLst>
                  <a:ext uri="{FF2B5EF4-FFF2-40B4-BE49-F238E27FC236}">
                    <a16:creationId xmlns:a16="http://schemas.microsoft.com/office/drawing/2014/main" id="{2FA8D48A-5654-0342-BDEE-E5258DF15029}"/>
                  </a:ext>
                </a:extLst>
              </p:cNvPr>
              <p:cNvSpPr/>
              <p:nvPr/>
            </p:nvSpPr>
            <p:spPr>
              <a:xfrm>
                <a:off x="-1070520" y="4444709"/>
                <a:ext cx="86898" cy="154485"/>
              </a:xfrm>
              <a:custGeom>
                <a:avLst/>
                <a:gdLst>
                  <a:gd name="connsiteX0" fmla="*/ 32400 w 86898"/>
                  <a:gd name="connsiteY0" fmla="*/ 4828 h 154485"/>
                  <a:gd name="connsiteX1" fmla="*/ 5044 w 86898"/>
                  <a:gd name="connsiteY1" fmla="*/ 131634 h 154485"/>
                  <a:gd name="connsiteX2" fmla="*/ 16952 w 86898"/>
                  <a:gd name="connsiteY2" fmla="*/ 139681 h 154485"/>
                  <a:gd name="connsiteX3" fmla="*/ 36906 w 86898"/>
                  <a:gd name="connsiteY3" fmla="*/ 125841 h 154485"/>
                  <a:gd name="connsiteX4" fmla="*/ 47849 w 86898"/>
                  <a:gd name="connsiteY4" fmla="*/ 128094 h 154485"/>
                  <a:gd name="connsiteX5" fmla="*/ 60401 w 86898"/>
                  <a:gd name="connsiteY5" fmla="*/ 149014 h 154485"/>
                  <a:gd name="connsiteX6" fmla="*/ 74562 w 86898"/>
                  <a:gd name="connsiteY6" fmla="*/ 146761 h 154485"/>
                  <a:gd name="connsiteX7" fmla="*/ 84539 w 86898"/>
                  <a:gd name="connsiteY7" fmla="*/ 99772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98" h="154485">
                    <a:moveTo>
                      <a:pt x="32400" y="4828"/>
                    </a:moveTo>
                    <a:lnTo>
                      <a:pt x="5044" y="131634"/>
                    </a:lnTo>
                    <a:cubicBezTo>
                      <a:pt x="3434" y="138393"/>
                      <a:pt x="11159" y="143543"/>
                      <a:pt x="16952" y="139681"/>
                    </a:cubicBezTo>
                    <a:lnTo>
                      <a:pt x="36906" y="125841"/>
                    </a:lnTo>
                    <a:cubicBezTo>
                      <a:pt x="40447" y="123266"/>
                      <a:pt x="45596" y="124232"/>
                      <a:pt x="47849" y="128094"/>
                    </a:cubicBezTo>
                    <a:lnTo>
                      <a:pt x="60401" y="149014"/>
                    </a:lnTo>
                    <a:cubicBezTo>
                      <a:pt x="63941" y="155129"/>
                      <a:pt x="73275" y="153520"/>
                      <a:pt x="74562" y="146761"/>
                    </a:cubicBezTo>
                    <a:lnTo>
                      <a:pt x="84539" y="99772"/>
                    </a:lnTo>
                  </a:path>
                </a:pathLst>
              </a:custGeom>
              <a:noFill/>
              <a:ln w="19050" cap="flat">
                <a:solidFill>
                  <a:schemeClr val="tx1"/>
                </a:solidFill>
                <a:prstDash val="solid"/>
                <a:round/>
              </a:ln>
            </p:spPr>
            <p:txBody>
              <a:bodyPr rtlCol="0" anchor="ctr"/>
              <a:lstStyle/>
              <a:p>
                <a:endParaRPr lang="en-US" sz="3456"/>
              </a:p>
            </p:txBody>
          </p:sp>
        </p:grpSp>
        <p:grpSp>
          <p:nvGrpSpPr>
            <p:cNvPr id="84" name="Group 83">
              <a:extLst>
                <a:ext uri="{FF2B5EF4-FFF2-40B4-BE49-F238E27FC236}">
                  <a16:creationId xmlns:a16="http://schemas.microsoft.com/office/drawing/2014/main" id="{FF2CEA9A-C546-8D47-9274-E3FB2C3A9818}"/>
                </a:ext>
              </a:extLst>
            </p:cNvPr>
            <p:cNvGrpSpPr/>
            <p:nvPr/>
          </p:nvGrpSpPr>
          <p:grpSpPr>
            <a:xfrm>
              <a:off x="1815036" y="4295465"/>
              <a:ext cx="512667" cy="530202"/>
              <a:chOff x="-1718726" y="4687415"/>
              <a:chExt cx="395225" cy="408743"/>
            </a:xfrm>
          </p:grpSpPr>
          <p:sp>
            <p:nvSpPr>
              <p:cNvPr id="85" name="Freeform: Shape 65">
                <a:extLst>
                  <a:ext uri="{FF2B5EF4-FFF2-40B4-BE49-F238E27FC236}">
                    <a16:creationId xmlns:a16="http://schemas.microsoft.com/office/drawing/2014/main" id="{14FAE3F1-F237-EF4F-8EAA-5179209F04CA}"/>
                  </a:ext>
                </a:extLst>
              </p:cNvPr>
              <p:cNvSpPr/>
              <p:nvPr/>
            </p:nvSpPr>
            <p:spPr>
              <a:xfrm>
                <a:off x="-1718726" y="4687415"/>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chemeClr val="tx1"/>
                </a:solidFill>
                <a:prstDash val="solid"/>
                <a:round/>
              </a:ln>
            </p:spPr>
            <p:txBody>
              <a:bodyPr rtlCol="0" anchor="ctr"/>
              <a:lstStyle/>
              <a:p>
                <a:endParaRPr lang="en-US" sz="3456"/>
              </a:p>
            </p:txBody>
          </p:sp>
          <p:sp>
            <p:nvSpPr>
              <p:cNvPr id="86" name="Freeform: Shape 66">
                <a:extLst>
                  <a:ext uri="{FF2B5EF4-FFF2-40B4-BE49-F238E27FC236}">
                    <a16:creationId xmlns:a16="http://schemas.microsoft.com/office/drawing/2014/main" id="{383C3E5D-0ED9-D341-BCB8-86C8B3B9B0DD}"/>
                  </a:ext>
                </a:extLst>
              </p:cNvPr>
              <p:cNvSpPr/>
              <p:nvPr/>
            </p:nvSpPr>
            <p:spPr>
              <a:xfrm>
                <a:off x="-1715829" y="4891345"/>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chemeClr val="tx1"/>
                </a:solidFill>
                <a:prstDash val="solid"/>
                <a:round/>
              </a:ln>
            </p:spPr>
            <p:txBody>
              <a:bodyPr rtlCol="0" anchor="ctr"/>
              <a:lstStyle/>
              <a:p>
                <a:endParaRPr lang="en-US" sz="3456"/>
              </a:p>
            </p:txBody>
          </p:sp>
          <p:sp>
            <p:nvSpPr>
              <p:cNvPr id="87" name="Freeform: Shape 74">
                <a:extLst>
                  <a:ext uri="{FF2B5EF4-FFF2-40B4-BE49-F238E27FC236}">
                    <a16:creationId xmlns:a16="http://schemas.microsoft.com/office/drawing/2014/main" id="{6CF8D7C8-BC1C-1B4F-AE4F-9BD48AB5EBA4}"/>
                  </a:ext>
                </a:extLst>
              </p:cNvPr>
              <p:cNvSpPr/>
              <p:nvPr/>
            </p:nvSpPr>
            <p:spPr>
              <a:xfrm>
                <a:off x="-1716473" y="478256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chemeClr val="tx1"/>
                </a:solidFill>
                <a:prstDash val="solid"/>
                <a:round/>
              </a:ln>
            </p:spPr>
            <p:txBody>
              <a:bodyPr rtlCol="0" anchor="ctr"/>
              <a:lstStyle/>
              <a:p>
                <a:endParaRPr lang="en-US" sz="3456"/>
              </a:p>
            </p:txBody>
          </p:sp>
          <p:sp>
            <p:nvSpPr>
              <p:cNvPr id="88" name="Freeform: Shape 75">
                <a:extLst>
                  <a:ext uri="{FF2B5EF4-FFF2-40B4-BE49-F238E27FC236}">
                    <a16:creationId xmlns:a16="http://schemas.microsoft.com/office/drawing/2014/main" id="{D768A94D-62C3-4543-A4F4-5C72D7128A18}"/>
                  </a:ext>
                </a:extLst>
              </p:cNvPr>
              <p:cNvSpPr/>
              <p:nvPr/>
            </p:nvSpPr>
            <p:spPr>
              <a:xfrm>
                <a:off x="-1516608" y="4772906"/>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chemeClr val="accent1"/>
                </a:solidFill>
                <a:prstDash val="solid"/>
                <a:round/>
              </a:ln>
            </p:spPr>
            <p:txBody>
              <a:bodyPr rtlCol="0" anchor="ctr"/>
              <a:lstStyle/>
              <a:p>
                <a:endParaRPr lang="en-US" sz="3456"/>
              </a:p>
            </p:txBody>
          </p:sp>
          <p:sp>
            <p:nvSpPr>
              <p:cNvPr id="89" name="Freeform: Shape 76">
                <a:extLst>
                  <a:ext uri="{FF2B5EF4-FFF2-40B4-BE49-F238E27FC236}">
                    <a16:creationId xmlns:a16="http://schemas.microsoft.com/office/drawing/2014/main" id="{F33E58C5-F7B6-D844-A6FB-F652E8721621}"/>
                  </a:ext>
                </a:extLst>
              </p:cNvPr>
              <p:cNvSpPr/>
              <p:nvPr/>
            </p:nvSpPr>
            <p:spPr>
              <a:xfrm>
                <a:off x="-1473802" y="4832448"/>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chemeClr val="accent1"/>
                </a:solidFill>
                <a:prstDash val="solid"/>
                <a:round/>
              </a:ln>
            </p:spPr>
            <p:txBody>
              <a:bodyPr rtlCol="0" anchor="ctr"/>
              <a:lstStyle/>
              <a:p>
                <a:endParaRPr lang="en-US" sz="3456"/>
              </a:p>
            </p:txBody>
          </p:sp>
        </p:grpSp>
      </p:grpSp>
      <p:sp>
        <p:nvSpPr>
          <p:cNvPr id="31" name="TextBox 30">
            <a:extLst>
              <a:ext uri="{FF2B5EF4-FFF2-40B4-BE49-F238E27FC236}">
                <a16:creationId xmlns:a16="http://schemas.microsoft.com/office/drawing/2014/main" id="{673FA9E8-E83C-2446-AB1D-D06910F90EFB}"/>
              </a:ext>
            </a:extLst>
          </p:cNvPr>
          <p:cNvSpPr txBox="1"/>
          <p:nvPr/>
        </p:nvSpPr>
        <p:spPr>
          <a:xfrm>
            <a:off x="10551861" y="1806016"/>
            <a:ext cx="2921233" cy="430887"/>
          </a:xfrm>
          <a:prstGeom prst="rect">
            <a:avLst/>
          </a:prstGeom>
          <a:noFill/>
        </p:spPr>
        <p:txBody>
          <a:bodyPr wrap="square" rtlCol="0">
            <a:spAutoFit/>
          </a:bodyPr>
          <a:lstStyle/>
          <a:p>
            <a:r>
              <a:rPr lang="en-US" sz="22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Disaster Recovery </a:t>
            </a:r>
            <a:endParaRPr lang="en-US" sz="2200" b="1"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2" name="Group 51">
            <a:extLst>
              <a:ext uri="{FF2B5EF4-FFF2-40B4-BE49-F238E27FC236}">
                <a16:creationId xmlns:a16="http://schemas.microsoft.com/office/drawing/2014/main" id="{E6928F9C-8268-0647-AC03-BC880A14F3A0}"/>
              </a:ext>
            </a:extLst>
          </p:cNvPr>
          <p:cNvGrpSpPr/>
          <p:nvPr/>
        </p:nvGrpSpPr>
        <p:grpSpPr>
          <a:xfrm>
            <a:off x="911735" y="2511780"/>
            <a:ext cx="2621406" cy="1093138"/>
            <a:chOff x="1176912" y="3007861"/>
            <a:chExt cx="1845373" cy="875965"/>
          </a:xfrm>
        </p:grpSpPr>
        <p:grpSp>
          <p:nvGrpSpPr>
            <p:cNvPr id="53" name="Group 52">
              <a:extLst>
                <a:ext uri="{FF2B5EF4-FFF2-40B4-BE49-F238E27FC236}">
                  <a16:creationId xmlns:a16="http://schemas.microsoft.com/office/drawing/2014/main" id="{5E34C7ED-49AB-494A-ABD3-7A7C2E94A6B8}"/>
                </a:ext>
              </a:extLst>
            </p:cNvPr>
            <p:cNvGrpSpPr/>
            <p:nvPr/>
          </p:nvGrpSpPr>
          <p:grpSpPr>
            <a:xfrm>
              <a:off x="1849673" y="3510214"/>
              <a:ext cx="722253" cy="225090"/>
              <a:chOff x="786472" y="4572219"/>
              <a:chExt cx="459449" cy="528624"/>
            </a:xfrm>
            <a:solidFill>
              <a:schemeClr val="bg2"/>
            </a:solidFill>
          </p:grpSpPr>
          <p:sp>
            <p:nvSpPr>
              <p:cNvPr id="70" name="Freeform 24">
                <a:extLst>
                  <a:ext uri="{FF2B5EF4-FFF2-40B4-BE49-F238E27FC236}">
                    <a16:creationId xmlns:a16="http://schemas.microsoft.com/office/drawing/2014/main" id="{E8082E9B-507B-7543-A170-529A33B65DDD}"/>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24">
                  <a:lnSpc>
                    <a:spcPct val="90000"/>
                  </a:lnSpc>
                </a:pPr>
                <a:endParaRPr lang="en-US" sz="1800" dirty="0">
                  <a:gradFill>
                    <a:gsLst>
                      <a:gs pos="47191">
                        <a:srgbClr val="50AA4B"/>
                      </a:gs>
                      <a:gs pos="36000">
                        <a:srgbClr val="50AA4B"/>
                      </a:gs>
                    </a:gsLst>
                    <a:lin ang="5400000" scaled="1"/>
                  </a:gradFill>
                  <a:latin typeface="Amazon Ember"/>
                </a:endParaRPr>
              </a:p>
            </p:txBody>
          </p:sp>
          <p:sp>
            <p:nvSpPr>
              <p:cNvPr id="71" name="Oval 30">
                <a:extLst>
                  <a:ext uri="{FF2B5EF4-FFF2-40B4-BE49-F238E27FC236}">
                    <a16:creationId xmlns:a16="http://schemas.microsoft.com/office/drawing/2014/main" id="{51395AA7-2AF3-634F-81B0-3A3F17B95FBA}"/>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1097124">
                  <a:lnSpc>
                    <a:spcPct val="90000"/>
                  </a:lnSpc>
                </a:pPr>
                <a:endParaRPr lang="en-US" sz="1800" dirty="0">
                  <a:gradFill>
                    <a:gsLst>
                      <a:gs pos="47191">
                        <a:srgbClr val="50AA4B"/>
                      </a:gs>
                      <a:gs pos="36000">
                        <a:srgbClr val="50AA4B"/>
                      </a:gs>
                    </a:gsLst>
                    <a:lin ang="5400000" scaled="1"/>
                  </a:gradFill>
                  <a:latin typeface="Amazon Ember"/>
                </a:endParaRPr>
              </a:p>
            </p:txBody>
          </p:sp>
        </p:grpSp>
        <p:grpSp>
          <p:nvGrpSpPr>
            <p:cNvPr id="54" name="Group 53">
              <a:extLst>
                <a:ext uri="{FF2B5EF4-FFF2-40B4-BE49-F238E27FC236}">
                  <a16:creationId xmlns:a16="http://schemas.microsoft.com/office/drawing/2014/main" id="{AA0516BE-8D9C-D941-97BE-36B7D0B58060}"/>
                </a:ext>
              </a:extLst>
            </p:cNvPr>
            <p:cNvGrpSpPr>
              <a:grpSpLocks noChangeAspect="1"/>
            </p:cNvGrpSpPr>
            <p:nvPr/>
          </p:nvGrpSpPr>
          <p:grpSpPr>
            <a:xfrm>
              <a:off x="1176912" y="3007861"/>
              <a:ext cx="1609344" cy="875965"/>
              <a:chOff x="10616721" y="3074399"/>
              <a:chExt cx="555825" cy="302534"/>
            </a:xfrm>
          </p:grpSpPr>
          <p:sp>
            <p:nvSpPr>
              <p:cNvPr id="57" name="Freeform: Shape 41">
                <a:extLst>
                  <a:ext uri="{FF2B5EF4-FFF2-40B4-BE49-F238E27FC236}">
                    <a16:creationId xmlns:a16="http://schemas.microsoft.com/office/drawing/2014/main" id="{5688F432-C37A-634C-9922-AA7BC26C0944}"/>
                  </a:ext>
                </a:extLst>
              </p:cNvPr>
              <p:cNvSpPr/>
              <p:nvPr/>
            </p:nvSpPr>
            <p:spPr>
              <a:xfrm>
                <a:off x="10709090" y="3074399"/>
                <a:ext cx="463456" cy="302534"/>
              </a:xfrm>
              <a:custGeom>
                <a:avLst/>
                <a:gdLst>
                  <a:gd name="connsiteX0" fmla="*/ 67587 w 463456"/>
                  <a:gd name="connsiteY0" fmla="*/ 135781 h 302533"/>
                  <a:gd name="connsiteX1" fmla="*/ 66622 w 463456"/>
                  <a:gd name="connsiteY1" fmla="*/ 121298 h 302533"/>
                  <a:gd name="connsiteX2" fmla="*/ 135175 w 463456"/>
                  <a:gd name="connsiteY2" fmla="*/ 14767 h 302533"/>
                  <a:gd name="connsiteX3" fmla="*/ 265522 w 463456"/>
                  <a:gd name="connsiteY3" fmla="*/ 40837 h 302533"/>
                  <a:gd name="connsiteX4" fmla="*/ 297384 w 463456"/>
                  <a:gd name="connsiteY4" fmla="*/ 93297 h 302533"/>
                  <a:gd name="connsiteX5" fmla="*/ 297384 w 463456"/>
                  <a:gd name="connsiteY5" fmla="*/ 93297 h 302533"/>
                  <a:gd name="connsiteX6" fmla="*/ 387179 w 463456"/>
                  <a:gd name="connsiteY6" fmla="*/ 133528 h 302533"/>
                  <a:gd name="connsiteX7" fmla="*/ 387179 w 463456"/>
                  <a:gd name="connsiteY7" fmla="*/ 134493 h 302533"/>
                  <a:gd name="connsiteX8" fmla="*/ 461203 w 463456"/>
                  <a:gd name="connsiteY8" fmla="*/ 217529 h 302533"/>
                  <a:gd name="connsiteX9" fmla="*/ 384926 w 463456"/>
                  <a:gd name="connsiteY9" fmla="*/ 300565 h 302533"/>
                  <a:gd name="connsiteX10" fmla="*/ 89151 w 463456"/>
                  <a:gd name="connsiteY10" fmla="*/ 300243 h 302533"/>
                  <a:gd name="connsiteX11" fmla="*/ 5150 w 463456"/>
                  <a:gd name="connsiteY11" fmla="*/ 223644 h 302533"/>
                  <a:gd name="connsiteX12" fmla="*/ 4828 w 463456"/>
                  <a:gd name="connsiteY12" fmla="*/ 216886 h 302533"/>
                  <a:gd name="connsiteX13" fmla="*/ 67587 w 463456"/>
                  <a:gd name="connsiteY13" fmla="*/ 135781 h 302533"/>
                  <a:gd name="connsiteX14" fmla="*/ 67587 w 463456"/>
                  <a:gd name="connsiteY14" fmla="*/ 135781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456" h="302533">
                    <a:moveTo>
                      <a:pt x="67587" y="135781"/>
                    </a:moveTo>
                    <a:cubicBezTo>
                      <a:pt x="66944" y="130953"/>
                      <a:pt x="66622" y="126126"/>
                      <a:pt x="66622" y="121298"/>
                    </a:cubicBezTo>
                    <a:cubicBezTo>
                      <a:pt x="66622" y="79780"/>
                      <a:pt x="94944" y="31825"/>
                      <a:pt x="135175" y="14767"/>
                    </a:cubicBezTo>
                    <a:cubicBezTo>
                      <a:pt x="186992" y="-7118"/>
                      <a:pt x="234303" y="9618"/>
                      <a:pt x="265522" y="40837"/>
                    </a:cubicBezTo>
                    <a:cubicBezTo>
                      <a:pt x="280005" y="55320"/>
                      <a:pt x="290626" y="73343"/>
                      <a:pt x="297384" y="93297"/>
                    </a:cubicBezTo>
                    <a:lnTo>
                      <a:pt x="297384" y="93297"/>
                    </a:lnTo>
                    <a:cubicBezTo>
                      <a:pt x="323776" y="57573"/>
                      <a:pt x="382673" y="68837"/>
                      <a:pt x="387179" y="133528"/>
                    </a:cubicBezTo>
                    <a:lnTo>
                      <a:pt x="387179" y="134493"/>
                    </a:lnTo>
                    <a:cubicBezTo>
                      <a:pt x="413892" y="138999"/>
                      <a:pt x="461203" y="157988"/>
                      <a:pt x="461203" y="217529"/>
                    </a:cubicBezTo>
                    <a:cubicBezTo>
                      <a:pt x="461203" y="294128"/>
                      <a:pt x="384926" y="300565"/>
                      <a:pt x="384926" y="300565"/>
                    </a:cubicBezTo>
                    <a:lnTo>
                      <a:pt x="89151" y="300243"/>
                    </a:lnTo>
                    <a:cubicBezTo>
                      <a:pt x="45702" y="300243"/>
                      <a:pt x="7724" y="267093"/>
                      <a:pt x="5150" y="223644"/>
                    </a:cubicBezTo>
                    <a:cubicBezTo>
                      <a:pt x="5150" y="221391"/>
                      <a:pt x="4828" y="219139"/>
                      <a:pt x="4828" y="216886"/>
                    </a:cubicBezTo>
                    <a:cubicBezTo>
                      <a:pt x="4828" y="165712"/>
                      <a:pt x="38300" y="143505"/>
                      <a:pt x="67587" y="135781"/>
                    </a:cubicBezTo>
                    <a:lnTo>
                      <a:pt x="67587" y="135781"/>
                    </a:lnTo>
                    <a:close/>
                  </a:path>
                </a:pathLst>
              </a:custGeom>
              <a:noFill/>
              <a:ln w="19050" cap="flat">
                <a:solidFill>
                  <a:schemeClr val="tx1"/>
                </a:solidFill>
                <a:prstDash val="solid"/>
                <a:round/>
              </a:ln>
            </p:spPr>
            <p:txBody>
              <a:bodyPr rtlCol="0" anchor="ctr"/>
              <a:lstStyle/>
              <a:p>
                <a:endParaRPr lang="en-US" dirty="0">
                  <a:solidFill>
                    <a:srgbClr val="FFFFFF"/>
                  </a:solidFill>
                  <a:latin typeface="Amazon Ember"/>
                </a:endParaRPr>
              </a:p>
            </p:txBody>
          </p:sp>
          <p:sp>
            <p:nvSpPr>
              <p:cNvPr id="58" name="Freeform: Shape 43">
                <a:extLst>
                  <a:ext uri="{FF2B5EF4-FFF2-40B4-BE49-F238E27FC236}">
                    <a16:creationId xmlns:a16="http://schemas.microsoft.com/office/drawing/2014/main" id="{BCB3F03C-3437-6447-B6ED-671E2F9014CB}"/>
                  </a:ext>
                </a:extLst>
              </p:cNvPr>
              <p:cNvSpPr/>
              <p:nvPr/>
            </p:nvSpPr>
            <p:spPr>
              <a:xfrm>
                <a:off x="10681090" y="324107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59" name="Freeform: Shape 44">
                <a:extLst>
                  <a:ext uri="{FF2B5EF4-FFF2-40B4-BE49-F238E27FC236}">
                    <a16:creationId xmlns:a16="http://schemas.microsoft.com/office/drawing/2014/main" id="{2741DB79-573C-0C45-BE72-C00429526E35}"/>
                  </a:ext>
                </a:extLst>
              </p:cNvPr>
              <p:cNvSpPr/>
              <p:nvPr/>
            </p:nvSpPr>
            <p:spPr>
              <a:xfrm>
                <a:off x="10737734" y="3241077"/>
                <a:ext cx="64369" cy="9655"/>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ln w="19050" cap="flat">
                <a:solidFill>
                  <a:schemeClr val="accent1"/>
                </a:solidFill>
                <a:custDash>
                  <a:ds d="869873" sp="869873"/>
                </a:custDash>
                <a:round/>
              </a:ln>
            </p:spPr>
            <p:txBody>
              <a:bodyPr rtlCol="0" anchor="ctr"/>
              <a:lstStyle/>
              <a:p>
                <a:endParaRPr lang="en-US" dirty="0">
                  <a:solidFill>
                    <a:srgbClr val="FFFFFF"/>
                  </a:solidFill>
                  <a:latin typeface="Amazon Ember"/>
                </a:endParaRPr>
              </a:p>
            </p:txBody>
          </p:sp>
          <p:sp>
            <p:nvSpPr>
              <p:cNvPr id="63" name="Freeform: Shape 45">
                <a:extLst>
                  <a:ext uri="{FF2B5EF4-FFF2-40B4-BE49-F238E27FC236}">
                    <a16:creationId xmlns:a16="http://schemas.microsoft.com/office/drawing/2014/main" id="{110A5E27-2C04-A149-9447-98E9AEFE75BF}"/>
                  </a:ext>
                </a:extLst>
              </p:cNvPr>
              <p:cNvSpPr/>
              <p:nvPr/>
            </p:nvSpPr>
            <p:spPr>
              <a:xfrm>
                <a:off x="10812402" y="324107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64" name="Freeform: Shape 48">
                <a:extLst>
                  <a:ext uri="{FF2B5EF4-FFF2-40B4-BE49-F238E27FC236}">
                    <a16:creationId xmlns:a16="http://schemas.microsoft.com/office/drawing/2014/main" id="{978532D7-AD1D-6C4A-AA2E-F089B6D46B4A}"/>
                  </a:ext>
                </a:extLst>
              </p:cNvPr>
              <p:cNvSpPr/>
              <p:nvPr/>
            </p:nvSpPr>
            <p:spPr>
              <a:xfrm>
                <a:off x="10616721" y="3328297"/>
                <a:ext cx="25748" cy="9655"/>
              </a:xfrm>
              <a:custGeom>
                <a:avLst/>
                <a:gdLst>
                  <a:gd name="connsiteX0" fmla="*/ 4828 w 25747"/>
                  <a:gd name="connsiteY0" fmla="*/ 4828 h 9655"/>
                  <a:gd name="connsiteX1" fmla="*/ 24138 w 25747"/>
                  <a:gd name="connsiteY1" fmla="*/ 4828 h 9655"/>
                </a:gdLst>
                <a:ahLst/>
                <a:cxnLst>
                  <a:cxn ang="0">
                    <a:pos x="connsiteX0" y="connsiteY0"/>
                  </a:cxn>
                  <a:cxn ang="0">
                    <a:pos x="connsiteX1" y="connsiteY1"/>
                  </a:cxn>
                </a:cxnLst>
                <a:rect l="l" t="t" r="r" b="b"/>
                <a:pathLst>
                  <a:path w="25747" h="9655">
                    <a:moveTo>
                      <a:pt x="4828" y="4828"/>
                    </a:moveTo>
                    <a:lnTo>
                      <a:pt x="24138" y="4828"/>
                    </a:lnTo>
                  </a:path>
                </a:pathLst>
              </a:custGeom>
              <a:ln w="19050"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65" name="Freeform: Shape 49">
                <a:extLst>
                  <a:ext uri="{FF2B5EF4-FFF2-40B4-BE49-F238E27FC236}">
                    <a16:creationId xmlns:a16="http://schemas.microsoft.com/office/drawing/2014/main" id="{800E0824-10F4-B245-893F-8B3EE72D9210}"/>
                  </a:ext>
                </a:extLst>
              </p:cNvPr>
              <p:cNvSpPr/>
              <p:nvPr/>
            </p:nvSpPr>
            <p:spPr>
              <a:xfrm>
                <a:off x="10670147" y="3328297"/>
                <a:ext cx="128738" cy="9655"/>
              </a:xfrm>
              <a:custGeom>
                <a:avLst/>
                <a:gdLst>
                  <a:gd name="connsiteX0" fmla="*/ 4828 w 128737"/>
                  <a:gd name="connsiteY0" fmla="*/ 4828 h 9655"/>
                  <a:gd name="connsiteX1" fmla="*/ 124232 w 128737"/>
                  <a:gd name="connsiteY1" fmla="*/ 4828 h 9655"/>
                </a:gdLst>
                <a:ahLst/>
                <a:cxnLst>
                  <a:cxn ang="0">
                    <a:pos x="connsiteX0" y="connsiteY0"/>
                  </a:cxn>
                  <a:cxn ang="0">
                    <a:pos x="connsiteX1" y="connsiteY1"/>
                  </a:cxn>
                </a:cxnLst>
                <a:rect l="l" t="t" r="r" b="b"/>
                <a:pathLst>
                  <a:path w="128737" h="9655">
                    <a:moveTo>
                      <a:pt x="4828" y="4828"/>
                    </a:moveTo>
                    <a:lnTo>
                      <a:pt x="124232" y="4828"/>
                    </a:lnTo>
                  </a:path>
                </a:pathLst>
              </a:custGeom>
              <a:ln w="19050" cap="flat">
                <a:solidFill>
                  <a:schemeClr val="accent1"/>
                </a:solidFill>
                <a:custDash>
                  <a:ds d="795000" sp="795000"/>
                </a:custDash>
                <a:round/>
              </a:ln>
            </p:spPr>
            <p:txBody>
              <a:bodyPr rtlCol="0" anchor="ctr"/>
              <a:lstStyle/>
              <a:p>
                <a:endParaRPr lang="en-US" dirty="0">
                  <a:solidFill>
                    <a:srgbClr val="FFFFFF"/>
                  </a:solidFill>
                  <a:latin typeface="Amazon Ember"/>
                </a:endParaRPr>
              </a:p>
            </p:txBody>
          </p:sp>
          <p:sp>
            <p:nvSpPr>
              <p:cNvPr id="66" name="Freeform: Shape 50">
                <a:extLst>
                  <a:ext uri="{FF2B5EF4-FFF2-40B4-BE49-F238E27FC236}">
                    <a16:creationId xmlns:a16="http://schemas.microsoft.com/office/drawing/2014/main" id="{814F2851-5F41-684A-AB93-439138265F1E}"/>
                  </a:ext>
                </a:extLst>
              </p:cNvPr>
              <p:cNvSpPr/>
              <p:nvPr/>
            </p:nvSpPr>
            <p:spPr>
              <a:xfrm>
                <a:off x="10806609" y="332829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67" name="Freeform: Shape 51">
                <a:extLst>
                  <a:ext uri="{FF2B5EF4-FFF2-40B4-BE49-F238E27FC236}">
                    <a16:creationId xmlns:a16="http://schemas.microsoft.com/office/drawing/2014/main" id="{89410D48-4336-0246-9F1D-ED74F6513202}"/>
                  </a:ext>
                </a:extLst>
              </p:cNvPr>
              <p:cNvSpPr/>
              <p:nvPr/>
            </p:nvSpPr>
            <p:spPr>
              <a:xfrm>
                <a:off x="10977509" y="311201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68" name="Freeform: Shape 52">
                <a:extLst>
                  <a:ext uri="{FF2B5EF4-FFF2-40B4-BE49-F238E27FC236}">
                    <a16:creationId xmlns:a16="http://schemas.microsoft.com/office/drawing/2014/main" id="{C0E82605-8ED5-4347-A14D-FD290DB030AA}"/>
                  </a:ext>
                </a:extLst>
              </p:cNvPr>
              <p:cNvSpPr/>
              <p:nvPr/>
            </p:nvSpPr>
            <p:spPr>
              <a:xfrm>
                <a:off x="11034153" y="3112017"/>
                <a:ext cx="64369" cy="9655"/>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ln w="19050" cap="flat">
                <a:solidFill>
                  <a:schemeClr val="accent1"/>
                </a:solidFill>
                <a:custDash>
                  <a:ds d="869873" sp="869873"/>
                </a:custDash>
                <a:round/>
              </a:ln>
            </p:spPr>
            <p:txBody>
              <a:bodyPr rtlCol="0" anchor="ctr"/>
              <a:lstStyle/>
              <a:p>
                <a:endParaRPr lang="en-US" dirty="0">
                  <a:solidFill>
                    <a:srgbClr val="FFFFFF"/>
                  </a:solidFill>
                  <a:latin typeface="Amazon Ember"/>
                </a:endParaRPr>
              </a:p>
            </p:txBody>
          </p:sp>
          <p:sp>
            <p:nvSpPr>
              <p:cNvPr id="69" name="Freeform: Shape 53">
                <a:extLst>
                  <a:ext uri="{FF2B5EF4-FFF2-40B4-BE49-F238E27FC236}">
                    <a16:creationId xmlns:a16="http://schemas.microsoft.com/office/drawing/2014/main" id="{5BAAF3B2-DC5C-F64A-A8DB-195A1B19205C}"/>
                  </a:ext>
                </a:extLst>
              </p:cNvPr>
              <p:cNvSpPr/>
              <p:nvPr/>
            </p:nvSpPr>
            <p:spPr>
              <a:xfrm>
                <a:off x="11108821" y="3112017"/>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accent1"/>
                </a:solidFill>
                <a:prstDash val="solid"/>
                <a:round/>
              </a:ln>
            </p:spPr>
            <p:txBody>
              <a:bodyPr rtlCol="0" anchor="ctr"/>
              <a:lstStyle/>
              <a:p>
                <a:endParaRPr lang="en-US" dirty="0">
                  <a:solidFill>
                    <a:srgbClr val="FFFFFF"/>
                  </a:solidFill>
                  <a:latin typeface="Amazon Ember"/>
                </a:endParaRPr>
              </a:p>
            </p:txBody>
          </p:sp>
        </p:grpSp>
        <p:sp>
          <p:nvSpPr>
            <p:cNvPr id="55" name="Freeform: Shape 51">
              <a:extLst>
                <a:ext uri="{FF2B5EF4-FFF2-40B4-BE49-F238E27FC236}">
                  <a16:creationId xmlns:a16="http://schemas.microsoft.com/office/drawing/2014/main" id="{2C6250E5-79F8-F94C-AC31-616A22CC9B70}"/>
                </a:ext>
              </a:extLst>
            </p:cNvPr>
            <p:cNvSpPr/>
            <p:nvPr/>
          </p:nvSpPr>
          <p:spPr>
            <a:xfrm>
              <a:off x="2671902" y="3398500"/>
              <a:ext cx="83869" cy="279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accent1"/>
              </a:solidFill>
              <a:prstDash val="solid"/>
              <a:round/>
            </a:ln>
          </p:spPr>
          <p:txBody>
            <a:bodyPr rtlCol="0" anchor="ctr"/>
            <a:lstStyle/>
            <a:p>
              <a:endParaRPr lang="en-US" dirty="0">
                <a:solidFill>
                  <a:srgbClr val="FFFFFF"/>
                </a:solidFill>
                <a:latin typeface="Amazon Ember"/>
              </a:endParaRPr>
            </a:p>
          </p:txBody>
        </p:sp>
        <p:sp>
          <p:nvSpPr>
            <p:cNvPr id="56" name="Freeform: Shape 52">
              <a:extLst>
                <a:ext uri="{FF2B5EF4-FFF2-40B4-BE49-F238E27FC236}">
                  <a16:creationId xmlns:a16="http://schemas.microsoft.com/office/drawing/2014/main" id="{FA352008-DEBE-4E4C-89CC-8103DCE609BD}"/>
                </a:ext>
              </a:extLst>
            </p:cNvPr>
            <p:cNvSpPr/>
            <p:nvPr/>
          </p:nvSpPr>
          <p:spPr>
            <a:xfrm>
              <a:off x="2835910" y="3398500"/>
              <a:ext cx="186375" cy="27955"/>
            </a:xfrm>
            <a:custGeom>
              <a:avLst/>
              <a:gdLst>
                <a:gd name="connsiteX0" fmla="*/ 4828 w 64368"/>
                <a:gd name="connsiteY0" fmla="*/ 4828 h 9655"/>
                <a:gd name="connsiteX1" fmla="*/ 60829 w 64368"/>
                <a:gd name="connsiteY1" fmla="*/ 4828 h 9655"/>
              </a:gdLst>
              <a:ahLst/>
              <a:cxnLst>
                <a:cxn ang="0">
                  <a:pos x="connsiteX0" y="connsiteY0"/>
                </a:cxn>
                <a:cxn ang="0">
                  <a:pos x="connsiteX1" y="connsiteY1"/>
                </a:cxn>
              </a:cxnLst>
              <a:rect l="l" t="t" r="r" b="b"/>
              <a:pathLst>
                <a:path w="64368" h="9655">
                  <a:moveTo>
                    <a:pt x="4828" y="4828"/>
                  </a:moveTo>
                  <a:lnTo>
                    <a:pt x="60829" y="4828"/>
                  </a:lnTo>
                </a:path>
              </a:pathLst>
            </a:custGeom>
            <a:ln w="19050" cap="flat">
              <a:solidFill>
                <a:schemeClr val="accent1"/>
              </a:solidFill>
              <a:custDash>
                <a:ds d="869873" sp="869873"/>
              </a:custDash>
              <a:round/>
            </a:ln>
          </p:spPr>
          <p:txBody>
            <a:bodyPr rtlCol="0" anchor="ctr"/>
            <a:lstStyle/>
            <a:p>
              <a:endParaRPr lang="en-US" dirty="0">
                <a:solidFill>
                  <a:srgbClr val="FFFFFF"/>
                </a:solidFill>
                <a:latin typeface="Amazon Ember"/>
              </a:endParaRPr>
            </a:p>
          </p:txBody>
        </p:sp>
      </p:grpSp>
      <p:grpSp>
        <p:nvGrpSpPr>
          <p:cNvPr id="109" name="Group 108">
            <a:extLst>
              <a:ext uri="{FF2B5EF4-FFF2-40B4-BE49-F238E27FC236}">
                <a16:creationId xmlns:a16="http://schemas.microsoft.com/office/drawing/2014/main" id="{91DBB974-E60B-7148-850E-C282E7C59374}"/>
              </a:ext>
            </a:extLst>
          </p:cNvPr>
          <p:cNvGrpSpPr/>
          <p:nvPr/>
        </p:nvGrpSpPr>
        <p:grpSpPr>
          <a:xfrm>
            <a:off x="10978917" y="2471086"/>
            <a:ext cx="1698657" cy="1429532"/>
            <a:chOff x="4234801" y="1223039"/>
            <a:chExt cx="774130" cy="774446"/>
          </a:xfrm>
          <a:solidFill>
            <a:srgbClr val="FFCE3F"/>
          </a:solidFill>
        </p:grpSpPr>
        <p:grpSp>
          <p:nvGrpSpPr>
            <p:cNvPr id="110" name="Group 109">
              <a:extLst>
                <a:ext uri="{FF2B5EF4-FFF2-40B4-BE49-F238E27FC236}">
                  <a16:creationId xmlns:a16="http://schemas.microsoft.com/office/drawing/2014/main" id="{60B1A939-A1B7-A24D-A747-523F493F46CE}"/>
                </a:ext>
              </a:extLst>
            </p:cNvPr>
            <p:cNvGrpSpPr/>
            <p:nvPr/>
          </p:nvGrpSpPr>
          <p:grpSpPr>
            <a:xfrm>
              <a:off x="4234801" y="1223039"/>
              <a:ext cx="774130" cy="427640"/>
              <a:chOff x="9002360" y="4411102"/>
              <a:chExt cx="1423863" cy="786562"/>
            </a:xfrm>
            <a:grpFill/>
          </p:grpSpPr>
          <p:sp>
            <p:nvSpPr>
              <p:cNvPr id="122" name="Freeform 128">
                <a:extLst>
                  <a:ext uri="{FF2B5EF4-FFF2-40B4-BE49-F238E27FC236}">
                    <a16:creationId xmlns:a16="http://schemas.microsoft.com/office/drawing/2014/main" id="{8EA83CD7-8563-C349-9D66-4311220E58EC}"/>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9050">
                <a:solidFill>
                  <a:srgbClr val="FFFFFF"/>
                </a:solidFill>
              </a:ln>
            </p:spPr>
            <p:txBody>
              <a:bodyPr vert="horz" wrap="square" lIns="91440" tIns="45720" rIns="91440" bIns="45720" numCol="1" anchor="t" anchorCtr="0" compatLnSpc="1">
                <a:prstTxWarp prst="textNoShape">
                  <a:avLst/>
                </a:prstTxWarp>
              </a:bodyP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474746"/>
                  </a:solidFill>
                  <a:effectLst/>
                  <a:uLnTx/>
                  <a:uFillTx/>
                </a:endParaRPr>
              </a:p>
            </p:txBody>
          </p:sp>
          <p:sp>
            <p:nvSpPr>
              <p:cNvPr id="123" name="Freeform 128">
                <a:extLst>
                  <a:ext uri="{FF2B5EF4-FFF2-40B4-BE49-F238E27FC236}">
                    <a16:creationId xmlns:a16="http://schemas.microsoft.com/office/drawing/2014/main" id="{405CF16B-336B-C74D-910A-78078E2C7FEF}"/>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282828"/>
              </a:solidFill>
              <a:ln w="19050">
                <a:solidFill>
                  <a:schemeClr val="accent1"/>
                </a:solidFill>
              </a:ln>
            </p:spPr>
            <p:txBody>
              <a:bodyPr vert="horz" wrap="square" lIns="91440" tIns="45720" rIns="91440" bIns="45720" numCol="1" anchor="t" anchorCtr="0" compatLnSpc="1">
                <a:prstTxWarp prst="textNoShape">
                  <a:avLst/>
                </a:prstTxWarp>
              </a:bodyP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dirty="0">
                  <a:ln>
                    <a:noFill/>
                  </a:ln>
                  <a:solidFill>
                    <a:srgbClr val="474746"/>
                  </a:solidFill>
                  <a:effectLst/>
                  <a:uLnTx/>
                  <a:uFillTx/>
                </a:endParaRPr>
              </a:p>
            </p:txBody>
          </p:sp>
        </p:grpSp>
        <p:sp>
          <p:nvSpPr>
            <p:cNvPr id="111" name="Oval 110">
              <a:extLst>
                <a:ext uri="{FF2B5EF4-FFF2-40B4-BE49-F238E27FC236}">
                  <a16:creationId xmlns:a16="http://schemas.microsoft.com/office/drawing/2014/main" id="{FD0F1D01-6921-764C-81F4-1FB968B8A341}"/>
                </a:ext>
              </a:extLst>
            </p:cNvPr>
            <p:cNvSpPr/>
            <p:nvPr/>
          </p:nvSpPr>
          <p:spPr>
            <a:xfrm>
              <a:off x="4342461" y="1781738"/>
              <a:ext cx="62355" cy="62355"/>
            </a:xfrm>
            <a:prstGeom prst="ellipse">
              <a:avLst/>
            </a:prstGeom>
            <a:noFill/>
            <a:ln w="19050" cap="flat" cmpd="sng" algn="ctr">
              <a:solidFill>
                <a:schemeClr val="tx1"/>
              </a:solidFill>
              <a:prstDash val="solid"/>
            </a:ln>
            <a:effectLst/>
          </p:spPr>
          <p:txBody>
            <a:bodyPr rtlCol="0" anchor="ctr"/>
            <a:lstStyle/>
            <a:p>
              <a:pPr marL="0" marR="0" lvl="0" indent="0" algn="ctr" defTabSz="1097212"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12" name="Oval 111">
              <a:extLst>
                <a:ext uri="{FF2B5EF4-FFF2-40B4-BE49-F238E27FC236}">
                  <a16:creationId xmlns:a16="http://schemas.microsoft.com/office/drawing/2014/main" id="{1619D78C-F285-EC43-ACF5-AC1AD59AE3E9}"/>
                </a:ext>
              </a:extLst>
            </p:cNvPr>
            <p:cNvSpPr/>
            <p:nvPr/>
          </p:nvSpPr>
          <p:spPr>
            <a:xfrm>
              <a:off x="4503304" y="1824106"/>
              <a:ext cx="62355" cy="62355"/>
            </a:xfrm>
            <a:prstGeom prst="ellipse">
              <a:avLst/>
            </a:prstGeom>
            <a:noFill/>
            <a:ln w="19050" cap="flat" cmpd="sng" algn="ctr">
              <a:solidFill>
                <a:schemeClr val="tx1"/>
              </a:solidFill>
              <a:prstDash val="solid"/>
            </a:ln>
            <a:effectLst/>
          </p:spPr>
          <p:txBody>
            <a:bodyPr rtlCol="0" anchor="ctr"/>
            <a:lstStyle/>
            <a:p>
              <a:pPr marL="0" marR="0" lvl="0" indent="0" algn="ctr" defTabSz="1097212"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13" name="Oval 112">
              <a:extLst>
                <a:ext uri="{FF2B5EF4-FFF2-40B4-BE49-F238E27FC236}">
                  <a16:creationId xmlns:a16="http://schemas.microsoft.com/office/drawing/2014/main" id="{52964754-1A08-7C4B-AFD1-69E45464E599}"/>
                </a:ext>
              </a:extLst>
            </p:cNvPr>
            <p:cNvSpPr/>
            <p:nvPr/>
          </p:nvSpPr>
          <p:spPr>
            <a:xfrm>
              <a:off x="4588106" y="1935130"/>
              <a:ext cx="62355" cy="62355"/>
            </a:xfrm>
            <a:prstGeom prst="ellipse">
              <a:avLst/>
            </a:prstGeom>
            <a:noFill/>
            <a:ln w="19050" cap="flat" cmpd="sng" algn="ctr">
              <a:solidFill>
                <a:schemeClr val="tx1"/>
              </a:solidFill>
              <a:prstDash val="solid"/>
            </a:ln>
            <a:effectLst/>
          </p:spPr>
          <p:txBody>
            <a:bodyPr rtlCol="0" anchor="ctr"/>
            <a:lstStyle/>
            <a:p>
              <a:pPr marL="0" marR="0" lvl="0" indent="0" algn="ctr" defTabSz="1097212"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14" name="Oval 113">
              <a:extLst>
                <a:ext uri="{FF2B5EF4-FFF2-40B4-BE49-F238E27FC236}">
                  <a16:creationId xmlns:a16="http://schemas.microsoft.com/office/drawing/2014/main" id="{7C1F6B28-56C7-2944-9D0B-3DDB25442403}"/>
                </a:ext>
              </a:extLst>
            </p:cNvPr>
            <p:cNvSpPr/>
            <p:nvPr/>
          </p:nvSpPr>
          <p:spPr>
            <a:xfrm>
              <a:off x="4667850" y="1830375"/>
              <a:ext cx="62355" cy="62355"/>
            </a:xfrm>
            <a:prstGeom prst="ellipse">
              <a:avLst/>
            </a:prstGeom>
            <a:noFill/>
            <a:ln w="19050" cap="flat" cmpd="sng" algn="ctr">
              <a:solidFill>
                <a:schemeClr val="tx1"/>
              </a:solidFill>
              <a:prstDash val="solid"/>
            </a:ln>
            <a:effectLst/>
          </p:spPr>
          <p:txBody>
            <a:bodyPr rtlCol="0" anchor="ctr"/>
            <a:lstStyle/>
            <a:p>
              <a:pPr marL="0" marR="0" lvl="0" indent="0" algn="ctr" defTabSz="1097212"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dirty="0">
                <a:ln>
                  <a:noFill/>
                </a:ln>
                <a:solidFill>
                  <a:srgbClr val="FFFFFF"/>
                </a:solidFill>
                <a:effectLst/>
                <a:uLnTx/>
                <a:uFillTx/>
                <a:latin typeface="Amazon Ember"/>
                <a:ea typeface="+mn-ea"/>
                <a:cs typeface="+mn-cs"/>
              </a:endParaRPr>
            </a:p>
          </p:txBody>
        </p:sp>
        <p:sp>
          <p:nvSpPr>
            <p:cNvPr id="115" name="Oval 114">
              <a:extLst>
                <a:ext uri="{FF2B5EF4-FFF2-40B4-BE49-F238E27FC236}">
                  <a16:creationId xmlns:a16="http://schemas.microsoft.com/office/drawing/2014/main" id="{B741B423-B6E1-8D44-9AE7-B586B06A1A8B}"/>
                </a:ext>
              </a:extLst>
            </p:cNvPr>
            <p:cNvSpPr/>
            <p:nvPr/>
          </p:nvSpPr>
          <p:spPr>
            <a:xfrm>
              <a:off x="4804643" y="1780573"/>
              <a:ext cx="62355" cy="62355"/>
            </a:xfrm>
            <a:prstGeom prst="ellipse">
              <a:avLst/>
            </a:prstGeom>
            <a:noFill/>
            <a:ln w="19050" cap="flat" cmpd="sng" algn="ctr">
              <a:solidFill>
                <a:schemeClr val="tx1"/>
              </a:solidFill>
              <a:prstDash val="solid"/>
            </a:ln>
            <a:effectLst/>
          </p:spPr>
          <p:txBody>
            <a:bodyPr rtlCol="0" anchor="ctr"/>
            <a:lstStyle/>
            <a:p>
              <a:pPr marL="0" marR="0" lvl="0" indent="0" algn="ctr" defTabSz="1097212"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dirty="0">
                <a:ln>
                  <a:noFill/>
                </a:ln>
                <a:solidFill>
                  <a:srgbClr val="FFFFFF"/>
                </a:solidFill>
                <a:effectLst/>
                <a:uLnTx/>
                <a:uFillTx/>
                <a:latin typeface="Amazon Ember"/>
                <a:ea typeface="+mn-ea"/>
                <a:cs typeface="+mn-cs"/>
              </a:endParaRPr>
            </a:p>
          </p:txBody>
        </p:sp>
        <p:cxnSp>
          <p:nvCxnSpPr>
            <p:cNvPr id="116" name="Straight Connector 115">
              <a:extLst>
                <a:ext uri="{FF2B5EF4-FFF2-40B4-BE49-F238E27FC236}">
                  <a16:creationId xmlns:a16="http://schemas.microsoft.com/office/drawing/2014/main" id="{3BFCEB4D-B920-7B4F-B73D-C926E5F31847}"/>
                </a:ext>
              </a:extLst>
            </p:cNvPr>
            <p:cNvCxnSpPr/>
            <p:nvPr/>
          </p:nvCxnSpPr>
          <p:spPr>
            <a:xfrm flipV="1">
              <a:off x="4535985" y="1654534"/>
              <a:ext cx="0" cy="175840"/>
            </a:xfrm>
            <a:prstGeom prst="line">
              <a:avLst/>
            </a:prstGeom>
            <a:grpFill/>
            <a:ln w="19050">
              <a:solidFill>
                <a:schemeClr val="tx1"/>
              </a:solidFill>
            </a:ln>
          </p:spPr>
        </p:cxnSp>
        <p:cxnSp>
          <p:nvCxnSpPr>
            <p:cNvPr id="118" name="Straight Connector 117">
              <a:extLst>
                <a:ext uri="{FF2B5EF4-FFF2-40B4-BE49-F238E27FC236}">
                  <a16:creationId xmlns:a16="http://schemas.microsoft.com/office/drawing/2014/main" id="{581C2ED8-87F1-F548-81A9-7FA53762400B}"/>
                </a:ext>
              </a:extLst>
            </p:cNvPr>
            <p:cNvCxnSpPr>
              <a:cxnSpLocks/>
            </p:cNvCxnSpPr>
            <p:nvPr/>
          </p:nvCxnSpPr>
          <p:spPr>
            <a:xfrm flipV="1">
              <a:off x="4620789" y="1654534"/>
              <a:ext cx="0" cy="280596"/>
            </a:xfrm>
            <a:prstGeom prst="line">
              <a:avLst/>
            </a:prstGeom>
            <a:grpFill/>
            <a:ln w="19050">
              <a:solidFill>
                <a:schemeClr val="tx1"/>
              </a:solidFill>
            </a:ln>
          </p:spPr>
        </p:cxnSp>
        <p:cxnSp>
          <p:nvCxnSpPr>
            <p:cNvPr id="119" name="Straight Connector 118">
              <a:extLst>
                <a:ext uri="{FF2B5EF4-FFF2-40B4-BE49-F238E27FC236}">
                  <a16:creationId xmlns:a16="http://schemas.microsoft.com/office/drawing/2014/main" id="{1C83EB4F-AE5B-CA42-B3C1-0613406C9579}"/>
                </a:ext>
              </a:extLst>
            </p:cNvPr>
            <p:cNvCxnSpPr>
              <a:cxnSpLocks/>
            </p:cNvCxnSpPr>
            <p:nvPr/>
          </p:nvCxnSpPr>
          <p:spPr>
            <a:xfrm flipV="1">
              <a:off x="4697398" y="1654535"/>
              <a:ext cx="0" cy="189558"/>
            </a:xfrm>
            <a:prstGeom prst="line">
              <a:avLst/>
            </a:prstGeom>
            <a:grpFill/>
            <a:ln w="19050">
              <a:solidFill>
                <a:schemeClr val="tx1"/>
              </a:solidFill>
            </a:ln>
          </p:spPr>
        </p:cxnSp>
        <p:cxnSp>
          <p:nvCxnSpPr>
            <p:cNvPr id="120" name="Connector: Elbow 23">
              <a:extLst>
                <a:ext uri="{FF2B5EF4-FFF2-40B4-BE49-F238E27FC236}">
                  <a16:creationId xmlns:a16="http://schemas.microsoft.com/office/drawing/2014/main" id="{60D96443-96D0-574B-8752-1A812105E370}"/>
                </a:ext>
              </a:extLst>
            </p:cNvPr>
            <p:cNvCxnSpPr>
              <a:cxnSpLocks/>
            </p:cNvCxnSpPr>
            <p:nvPr/>
          </p:nvCxnSpPr>
          <p:spPr>
            <a:xfrm rot="5400000">
              <a:off x="4344374" y="1706357"/>
              <a:ext cx="162236" cy="50880"/>
            </a:xfrm>
            <a:prstGeom prst="bentConnector2">
              <a:avLst/>
            </a:prstGeom>
            <a:grpFill/>
            <a:ln w="19050">
              <a:solidFill>
                <a:schemeClr val="tx1"/>
              </a:solidFill>
            </a:ln>
          </p:spPr>
        </p:cxnSp>
        <p:cxnSp>
          <p:nvCxnSpPr>
            <p:cNvPr id="121" name="Connector: Elbow 24">
              <a:extLst>
                <a:ext uri="{FF2B5EF4-FFF2-40B4-BE49-F238E27FC236}">
                  <a16:creationId xmlns:a16="http://schemas.microsoft.com/office/drawing/2014/main" id="{1E17F751-B2F2-FA4B-A973-9BA54588E445}"/>
                </a:ext>
              </a:extLst>
            </p:cNvPr>
            <p:cNvCxnSpPr>
              <a:cxnSpLocks/>
            </p:cNvCxnSpPr>
            <p:nvPr/>
          </p:nvCxnSpPr>
          <p:spPr>
            <a:xfrm rot="16200000" flipH="1">
              <a:off x="4703420" y="1705889"/>
              <a:ext cx="161072" cy="50651"/>
            </a:xfrm>
            <a:prstGeom prst="bentConnector2">
              <a:avLst/>
            </a:prstGeom>
            <a:grpFill/>
            <a:ln w="19050">
              <a:solidFill>
                <a:schemeClr val="tx1"/>
              </a:solidFill>
            </a:ln>
          </p:spPr>
        </p:cxnSp>
      </p:grpSp>
      <p:sp>
        <p:nvSpPr>
          <p:cNvPr id="5" name="TextBox 4">
            <a:extLst>
              <a:ext uri="{FF2B5EF4-FFF2-40B4-BE49-F238E27FC236}">
                <a16:creationId xmlns:a16="http://schemas.microsoft.com/office/drawing/2014/main" id="{436DE308-0E3F-4643-AB99-D02182E13878}"/>
              </a:ext>
            </a:extLst>
          </p:cNvPr>
          <p:cNvSpPr txBox="1"/>
          <p:nvPr/>
        </p:nvSpPr>
        <p:spPr>
          <a:xfrm>
            <a:off x="9897804" y="6093132"/>
            <a:ext cx="4001354" cy="1015663"/>
          </a:xfrm>
          <a:prstGeom prst="rect">
            <a:avLst/>
          </a:prstGeom>
          <a:noFill/>
        </p:spPr>
        <p:txBody>
          <a:bodyPr wrap="square" rtlCol="0">
            <a:spAutoFit/>
          </a:bodyPr>
          <a:lstStyle/>
          <a:p>
            <a:pPr>
              <a:spcAft>
                <a:spcPts val="1440"/>
              </a:spcAft>
            </a:pPr>
            <a:r>
              <a:rPr lang="en-US" sz="2000" dirty="0"/>
              <a:t>Define cold storage lifecycle preferences to optimize backup costs*</a:t>
            </a:r>
          </a:p>
        </p:txBody>
      </p:sp>
      <p:cxnSp>
        <p:nvCxnSpPr>
          <p:cNvPr id="94" name="Straight Connector 93">
            <a:extLst>
              <a:ext uri="{FF2B5EF4-FFF2-40B4-BE49-F238E27FC236}">
                <a16:creationId xmlns:a16="http://schemas.microsoft.com/office/drawing/2014/main" id="{EF2217F9-871D-9C4B-AB6A-41DDCD18F6E5}"/>
              </a:ext>
            </a:extLst>
          </p:cNvPr>
          <p:cNvCxnSpPr>
            <a:cxnSpLocks/>
          </p:cNvCxnSpPr>
          <p:nvPr/>
        </p:nvCxnSpPr>
        <p:spPr>
          <a:xfrm>
            <a:off x="9606169" y="2245490"/>
            <a:ext cx="0" cy="4499827"/>
          </a:xfrm>
          <a:prstGeom prst="line">
            <a:avLst/>
          </a:prstGeom>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714E1144-ADA5-B34B-AD45-DB414BCAD87D}"/>
              </a:ext>
            </a:extLst>
          </p:cNvPr>
          <p:cNvSpPr txBox="1"/>
          <p:nvPr/>
        </p:nvSpPr>
        <p:spPr>
          <a:xfrm>
            <a:off x="568809" y="3987571"/>
            <a:ext cx="3930688" cy="1015663"/>
          </a:xfrm>
          <a:prstGeom prst="rect">
            <a:avLst/>
          </a:prstGeom>
          <a:noFill/>
        </p:spPr>
        <p:txBody>
          <a:bodyPr wrap="square">
            <a:spAutoFit/>
          </a:bodyPr>
          <a:lstStyle/>
          <a:p>
            <a:pPr>
              <a:spcAft>
                <a:spcPts val="1440"/>
              </a:spcAft>
            </a:pPr>
            <a:r>
              <a:rPr lang="en-US" sz="2000" dirty="0"/>
              <a:t>Automate backup scheduling, retention management and life cycle management</a:t>
            </a:r>
          </a:p>
        </p:txBody>
      </p:sp>
      <p:sp>
        <p:nvSpPr>
          <p:cNvPr id="73" name="TextBox 72">
            <a:extLst>
              <a:ext uri="{FF2B5EF4-FFF2-40B4-BE49-F238E27FC236}">
                <a16:creationId xmlns:a16="http://schemas.microsoft.com/office/drawing/2014/main" id="{5AC3C699-3A35-C54B-9ACE-F2F8DF4940A2}"/>
              </a:ext>
            </a:extLst>
          </p:cNvPr>
          <p:cNvSpPr txBox="1"/>
          <p:nvPr/>
        </p:nvSpPr>
        <p:spPr>
          <a:xfrm>
            <a:off x="9882464" y="4954607"/>
            <a:ext cx="3880230" cy="1015663"/>
          </a:xfrm>
          <a:prstGeom prst="rect">
            <a:avLst/>
          </a:prstGeom>
          <a:noFill/>
        </p:spPr>
        <p:txBody>
          <a:bodyPr wrap="square">
            <a:spAutoFit/>
          </a:bodyPr>
          <a:lstStyle/>
          <a:p>
            <a:pPr>
              <a:spcBef>
                <a:spcPts val="0"/>
              </a:spcBef>
              <a:spcAft>
                <a:spcPts val="1440"/>
              </a:spcAft>
            </a:pPr>
            <a:r>
              <a:rPr lang="en-US" sz="2000" dirty="0">
                <a:latin typeface="+mn-lt"/>
              </a:rPr>
              <a:t>Backup to other AWS accounts and Regions for disaster recovery planning*</a:t>
            </a:r>
          </a:p>
        </p:txBody>
      </p:sp>
      <p:sp>
        <p:nvSpPr>
          <p:cNvPr id="74" name="TextBox 73">
            <a:extLst>
              <a:ext uri="{FF2B5EF4-FFF2-40B4-BE49-F238E27FC236}">
                <a16:creationId xmlns:a16="http://schemas.microsoft.com/office/drawing/2014/main" id="{86241D18-1399-2B44-A707-BA01C308624C}"/>
              </a:ext>
            </a:extLst>
          </p:cNvPr>
          <p:cNvSpPr txBox="1"/>
          <p:nvPr/>
        </p:nvSpPr>
        <p:spPr>
          <a:xfrm>
            <a:off x="5008792" y="4961454"/>
            <a:ext cx="4105485" cy="1015663"/>
          </a:xfrm>
          <a:prstGeom prst="rect">
            <a:avLst/>
          </a:prstGeom>
          <a:noFill/>
        </p:spPr>
        <p:txBody>
          <a:bodyPr wrap="square">
            <a:spAutoFit/>
          </a:bodyPr>
          <a:lstStyle/>
          <a:p>
            <a:pPr>
              <a:spcAft>
                <a:spcPts val="1440"/>
              </a:spcAft>
            </a:pPr>
            <a:r>
              <a:rPr lang="en-US" sz="2000" dirty="0"/>
              <a:t>Centrally enforce backup policies &amp; audit backup activity across AWS services*</a:t>
            </a:r>
          </a:p>
        </p:txBody>
      </p:sp>
      <p:sp>
        <p:nvSpPr>
          <p:cNvPr id="75" name="TextBox 74">
            <a:extLst>
              <a:ext uri="{FF2B5EF4-FFF2-40B4-BE49-F238E27FC236}">
                <a16:creationId xmlns:a16="http://schemas.microsoft.com/office/drawing/2014/main" id="{3940C8AE-B9DE-D149-BD4A-06B7F315ED9B}"/>
              </a:ext>
            </a:extLst>
          </p:cNvPr>
          <p:cNvSpPr txBox="1"/>
          <p:nvPr/>
        </p:nvSpPr>
        <p:spPr>
          <a:xfrm>
            <a:off x="4991373" y="6023923"/>
            <a:ext cx="4182699" cy="1015663"/>
          </a:xfrm>
          <a:prstGeom prst="rect">
            <a:avLst/>
          </a:prstGeom>
          <a:noFill/>
        </p:spPr>
        <p:txBody>
          <a:bodyPr wrap="square">
            <a:spAutoFit/>
          </a:bodyPr>
          <a:lstStyle/>
          <a:p>
            <a:pPr>
              <a:spcAft>
                <a:spcPts val="1440"/>
              </a:spcAft>
            </a:pPr>
            <a:r>
              <a:rPr lang="en-US" sz="2000" dirty="0"/>
              <a:t>Secure backups with separate backup encryption – use a CMK or a service-specific default key*</a:t>
            </a:r>
          </a:p>
        </p:txBody>
      </p:sp>
      <p:sp>
        <p:nvSpPr>
          <p:cNvPr id="76" name="TextBox 75">
            <a:extLst>
              <a:ext uri="{FF2B5EF4-FFF2-40B4-BE49-F238E27FC236}">
                <a16:creationId xmlns:a16="http://schemas.microsoft.com/office/drawing/2014/main" id="{8367812C-C7D9-2744-9D38-90E49A040A3F}"/>
              </a:ext>
            </a:extLst>
          </p:cNvPr>
          <p:cNvSpPr txBox="1"/>
          <p:nvPr/>
        </p:nvSpPr>
        <p:spPr>
          <a:xfrm>
            <a:off x="532014" y="6155015"/>
            <a:ext cx="4061955" cy="707886"/>
          </a:xfrm>
          <a:prstGeom prst="rect">
            <a:avLst/>
          </a:prstGeom>
          <a:noFill/>
        </p:spPr>
        <p:txBody>
          <a:bodyPr wrap="square">
            <a:spAutoFit/>
          </a:bodyPr>
          <a:lstStyle/>
          <a:p>
            <a:pPr>
              <a:spcAft>
                <a:spcPts val="1440"/>
              </a:spcAft>
            </a:pPr>
            <a:r>
              <a:rPr lang="en-US" sz="2000" dirty="0"/>
              <a:t>Simplify cost allocation across backup operations with tagging*</a:t>
            </a:r>
          </a:p>
        </p:txBody>
      </p:sp>
      <p:sp>
        <p:nvSpPr>
          <p:cNvPr id="77" name="TextBox 76">
            <a:extLst>
              <a:ext uri="{FF2B5EF4-FFF2-40B4-BE49-F238E27FC236}">
                <a16:creationId xmlns:a16="http://schemas.microsoft.com/office/drawing/2014/main" id="{56F50562-3C55-A34D-A8B3-EE0D9A4B47BD}"/>
              </a:ext>
            </a:extLst>
          </p:cNvPr>
          <p:cNvSpPr txBox="1"/>
          <p:nvPr/>
        </p:nvSpPr>
        <p:spPr>
          <a:xfrm>
            <a:off x="568809" y="5264727"/>
            <a:ext cx="3863459" cy="654811"/>
          </a:xfrm>
          <a:prstGeom prst="rect">
            <a:avLst/>
          </a:prstGeom>
          <a:noFill/>
        </p:spPr>
        <p:txBody>
          <a:bodyPr wrap="square">
            <a:spAutoFit/>
          </a:bodyPr>
          <a:lstStyle/>
          <a:p>
            <a:pPr>
              <a:lnSpc>
                <a:spcPct val="90000"/>
              </a:lnSpc>
              <a:spcAft>
                <a:spcPts val="2880"/>
              </a:spcAft>
            </a:pPr>
            <a:r>
              <a:rPr lang="en-US" sz="2000" spc="-32" dirty="0">
                <a:ea typeface="Amazon Ember Light" panose="020B0403020204020204" pitchFamily="34" charset="0"/>
                <a:cs typeface="Amazon Ember Light" panose="020B0403020204020204" pitchFamily="34" charset="0"/>
              </a:rPr>
              <a:t>Back up PBs of data with no performance impact</a:t>
            </a:r>
          </a:p>
        </p:txBody>
      </p:sp>
      <p:sp>
        <p:nvSpPr>
          <p:cNvPr id="78" name="TextBox 77">
            <a:extLst>
              <a:ext uri="{FF2B5EF4-FFF2-40B4-BE49-F238E27FC236}">
                <a16:creationId xmlns:a16="http://schemas.microsoft.com/office/drawing/2014/main" id="{801E5043-92AC-1245-808B-76FC18BCBEF5}"/>
              </a:ext>
            </a:extLst>
          </p:cNvPr>
          <p:cNvSpPr txBox="1"/>
          <p:nvPr/>
        </p:nvSpPr>
        <p:spPr>
          <a:xfrm>
            <a:off x="10020682" y="4137968"/>
            <a:ext cx="3880237" cy="553998"/>
          </a:xfrm>
          <a:prstGeom prst="rect">
            <a:avLst/>
          </a:prstGeom>
          <a:noFill/>
        </p:spPr>
        <p:txBody>
          <a:bodyPr wrap="square" lIns="0" tIns="0" rIns="0" bIns="0" rtlCol="0">
            <a:spAutoFit/>
          </a:bodyPr>
          <a:lstStyle/>
          <a:p>
            <a:pPr>
              <a:lnSpc>
                <a:spcPct val="90000"/>
              </a:lnSpc>
              <a:spcAft>
                <a:spcPts val="2880"/>
              </a:spcAft>
            </a:pPr>
            <a:r>
              <a:rPr lang="en-US" sz="2000" spc="-32" dirty="0">
                <a:ea typeface="Amazon Ember Light" panose="020B0403020204020204" pitchFamily="34" charset="0"/>
                <a:cs typeface="Amazon Ember Light" panose="020B0403020204020204" pitchFamily="34" charset="0"/>
              </a:rPr>
              <a:t>Continuous backups for point-in-time recovery (PITR)</a:t>
            </a:r>
          </a:p>
        </p:txBody>
      </p:sp>
      <p:sp>
        <p:nvSpPr>
          <p:cNvPr id="81" name="TextBox 80">
            <a:extLst>
              <a:ext uri="{FF2B5EF4-FFF2-40B4-BE49-F238E27FC236}">
                <a16:creationId xmlns:a16="http://schemas.microsoft.com/office/drawing/2014/main" id="{536366A8-C436-4A4C-8B1F-00E10A63DA6C}"/>
              </a:ext>
            </a:extLst>
          </p:cNvPr>
          <p:cNvSpPr txBox="1"/>
          <p:nvPr/>
        </p:nvSpPr>
        <p:spPr>
          <a:xfrm>
            <a:off x="5093482" y="4137968"/>
            <a:ext cx="4003722" cy="553998"/>
          </a:xfrm>
          <a:prstGeom prst="rect">
            <a:avLst/>
          </a:prstGeom>
          <a:noFill/>
        </p:spPr>
        <p:txBody>
          <a:bodyPr wrap="square" lIns="0" tIns="0" rIns="0" bIns="0" rtlCol="0">
            <a:spAutoFit/>
          </a:bodyPr>
          <a:lstStyle/>
          <a:p>
            <a:pPr>
              <a:lnSpc>
                <a:spcPct val="90000"/>
              </a:lnSpc>
              <a:spcAft>
                <a:spcPts val="2880"/>
              </a:spcAft>
            </a:pPr>
            <a:r>
              <a:rPr lang="en-US" sz="2000" spc="-32" dirty="0">
                <a:ea typeface="Amazon Ember Light" panose="020B0403020204020204" pitchFamily="34" charset="0"/>
                <a:cs typeface="Amazon Ember Light" panose="020B0403020204020204" pitchFamily="34" charset="0"/>
              </a:rPr>
              <a:t>On-demand backups for long-term data archiving and compliance</a:t>
            </a:r>
          </a:p>
        </p:txBody>
      </p:sp>
      <p:sp>
        <p:nvSpPr>
          <p:cNvPr id="95" name="TextBox 94">
            <a:extLst>
              <a:ext uri="{FF2B5EF4-FFF2-40B4-BE49-F238E27FC236}">
                <a16:creationId xmlns:a16="http://schemas.microsoft.com/office/drawing/2014/main" id="{84608EDB-D9B9-8642-9490-9261A903FF1D}"/>
              </a:ext>
            </a:extLst>
          </p:cNvPr>
          <p:cNvSpPr txBox="1"/>
          <p:nvPr/>
        </p:nvSpPr>
        <p:spPr>
          <a:xfrm>
            <a:off x="384500" y="7333855"/>
            <a:ext cx="12789107" cy="323165"/>
          </a:xfrm>
          <a:prstGeom prst="rect">
            <a:avLst/>
          </a:prstGeom>
          <a:noFill/>
        </p:spPr>
        <p:txBody>
          <a:bodyPr wrap="square">
            <a:spAutoFit/>
          </a:bodyPr>
          <a:lstStyle/>
          <a:p>
            <a:pPr>
              <a:spcAft>
                <a:spcPts val="1440"/>
              </a:spcAft>
            </a:pPr>
            <a:r>
              <a:rPr lang="en-US" sz="1500" dirty="0">
                <a:solidFill>
                  <a:schemeClr val="tx2">
                    <a:lumMod val="85000"/>
                  </a:schemeClr>
                </a:solidFill>
              </a:rPr>
              <a:t>** To use these enhanced backup features, you need to opt-in to have the AWS Backup service manage your DynamoDB on-demand backups.</a:t>
            </a:r>
          </a:p>
        </p:txBody>
      </p:sp>
    </p:spTree>
    <p:extLst>
      <p:ext uri="{BB962C8B-B14F-4D97-AF65-F5344CB8AC3E}">
        <p14:creationId xmlns:p14="http://schemas.microsoft.com/office/powerpoint/2010/main" val="273195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350"/>
                                        <p:tgtEl>
                                          <p:spTgt spid="78"/>
                                        </p:tgtEl>
                                      </p:cBhvr>
                                    </p:animEffect>
                                  </p:childTnLst>
                                </p:cTn>
                              </p:par>
                              <p:par>
                                <p:cTn id="8" presetID="63" presetClass="path" presetSubtype="0" decel="100000" fill="hold" grpId="1" nodeType="withEffect">
                                  <p:stCondLst>
                                    <p:cond delay="250"/>
                                  </p:stCondLst>
                                  <p:childTnLst>
                                    <p:animMotion origin="layout" path="M -4.44444E-6 4.69136E-6 L 0.04757 4.69136E-6 " pathEditMode="relative" rAng="0" ptsTypes="AA">
                                      <p:cBhvr>
                                        <p:cTn id="9" dur="500" spd="-100000" fill="hold"/>
                                        <p:tgtEl>
                                          <p:spTgt spid="78"/>
                                        </p:tgtEl>
                                        <p:attrNameLst>
                                          <p:attrName>ppt_x</p:attrName>
                                          <p:attrName>ppt_y</p:attrName>
                                        </p:attrNameLst>
                                      </p:cBhvr>
                                      <p:rCtr x="2378" y="0"/>
                                    </p:animMotion>
                                  </p:childTnLst>
                                </p:cTn>
                              </p:par>
                              <p:par>
                                <p:cTn id="10" presetID="10" presetClass="entr" presetSubtype="0" fill="hold" grpId="0" nodeType="withEffect">
                                  <p:stCondLst>
                                    <p:cond delay="2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350"/>
                                        <p:tgtEl>
                                          <p:spTgt spid="81"/>
                                        </p:tgtEl>
                                      </p:cBhvr>
                                    </p:animEffect>
                                  </p:childTnLst>
                                </p:cTn>
                              </p:par>
                              <p:par>
                                <p:cTn id="13" presetID="63" presetClass="path" presetSubtype="0" decel="100000" fill="hold" grpId="1" nodeType="withEffect">
                                  <p:stCondLst>
                                    <p:cond delay="250"/>
                                  </p:stCondLst>
                                  <p:childTnLst>
                                    <p:animMotion origin="layout" path="M -4.44444E-6 4.69136E-6 L 0.04757 4.69136E-6 " pathEditMode="relative" rAng="0" ptsTypes="AA">
                                      <p:cBhvr>
                                        <p:cTn id="14" dur="500" spd="-100000" fill="hold"/>
                                        <p:tgtEl>
                                          <p:spTgt spid="81"/>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81" grpId="0"/>
      <p:bldP spid="8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B526371-B21B-D247-B898-1291C7333614}"/>
              </a:ext>
            </a:extLst>
          </p:cNvPr>
          <p:cNvCxnSpPr>
            <a:cxnSpLocks/>
          </p:cNvCxnSpPr>
          <p:nvPr/>
        </p:nvCxnSpPr>
        <p:spPr>
          <a:xfrm>
            <a:off x="6213149" y="1930400"/>
            <a:ext cx="0" cy="5270237"/>
          </a:xfrm>
          <a:prstGeom prst="line">
            <a:avLst/>
          </a:prstGeom>
          <a:noFill/>
          <a:ln w="12700" cap="rnd" cmpd="sng" algn="ctr">
            <a:solidFill>
              <a:schemeClr val="accent6">
                <a:lumMod val="20000"/>
                <a:lumOff val="80000"/>
              </a:schemeClr>
            </a:solidFill>
            <a:prstDash val="solid"/>
          </a:ln>
          <a:effectLst/>
        </p:spPr>
      </p:cxnSp>
      <p:sp>
        <p:nvSpPr>
          <p:cNvPr id="6" name="Rectangle 5">
            <a:extLst>
              <a:ext uri="{FF2B5EF4-FFF2-40B4-BE49-F238E27FC236}">
                <a16:creationId xmlns:a16="http://schemas.microsoft.com/office/drawing/2014/main" id="{E3751B59-A741-D740-9075-B7B285159794}"/>
              </a:ext>
            </a:extLst>
          </p:cNvPr>
          <p:cNvSpPr/>
          <p:nvPr/>
        </p:nvSpPr>
        <p:spPr>
          <a:xfrm>
            <a:off x="6794343" y="2487666"/>
            <a:ext cx="7157232" cy="4310411"/>
          </a:xfrm>
          <a:prstGeom prst="rect">
            <a:avLst/>
          </a:prstGeom>
        </p:spPr>
        <p:txBody>
          <a:bodyPr wrap="square">
            <a:spAutoFit/>
          </a:bodyPr>
          <a:lstStyle/>
          <a:p>
            <a:pPr>
              <a:lnSpc>
                <a:spcPct val="90000"/>
              </a:lnSpc>
              <a:spcAft>
                <a:spcPts val="2880"/>
              </a:spcAft>
            </a:pPr>
            <a:r>
              <a:rPr lang="en-US" sz="2800" spc="-32" dirty="0">
                <a:ea typeface="Amazon Ember Light" panose="020B0403020204020204" pitchFamily="34" charset="0"/>
                <a:cs typeface="Amazon Ember Light" panose="020B0403020204020204" pitchFamily="34" charset="0"/>
              </a:rPr>
              <a:t>A </a:t>
            </a:r>
            <a:r>
              <a:rPr lang="en-US" sz="2800" b="1" spc="-32" dirty="0">
                <a:ea typeface="Amazon Ember Light" panose="020B0403020204020204" pitchFamily="34" charset="0"/>
                <a:cs typeface="Amazon Ember Light" panose="020B0403020204020204" pitchFamily="34" charset="0"/>
              </a:rPr>
              <a:t>client-side application</a:t>
            </a:r>
            <a:r>
              <a:rPr lang="en-US" sz="2800" spc="-32" dirty="0">
                <a:ea typeface="Amazon Ember Light" panose="020B0403020204020204" pitchFamily="34" charset="0"/>
                <a:cs typeface="Amazon Ember Light" panose="020B0403020204020204" pitchFamily="34" charset="0"/>
              </a:rPr>
              <a:t> that helps you build scalable, high-performance data models</a:t>
            </a:r>
          </a:p>
          <a:p>
            <a:pPr>
              <a:lnSpc>
                <a:spcPct val="90000"/>
              </a:lnSpc>
              <a:spcAft>
                <a:spcPts val="2880"/>
              </a:spcAft>
            </a:pPr>
            <a:r>
              <a:rPr lang="en-US" sz="2800" b="1" spc="-32" dirty="0">
                <a:ea typeface="Amazon Ember Light" panose="020B0403020204020204" pitchFamily="34" charset="0"/>
                <a:cs typeface="Amazon Ember Light" panose="020B0403020204020204" pitchFamily="34" charset="0"/>
              </a:rPr>
              <a:t>Simplifies query development</a:t>
            </a:r>
            <a:r>
              <a:rPr lang="en-US" sz="2800" spc="-32" dirty="0">
                <a:ea typeface="Amazon Ember Light" panose="020B0403020204020204" pitchFamily="34" charset="0"/>
                <a:cs typeface="Amazon Ember Light" panose="020B0403020204020204" pitchFamily="34" charset="0"/>
              </a:rPr>
              <a:t> and testing</a:t>
            </a:r>
          </a:p>
          <a:p>
            <a:pPr>
              <a:lnSpc>
                <a:spcPct val="90000"/>
              </a:lnSpc>
              <a:spcAft>
                <a:spcPts val="2880"/>
              </a:spcAft>
            </a:pPr>
            <a:r>
              <a:rPr lang="en-US" sz="2800" spc="-32" dirty="0">
                <a:ea typeface="Amazon Ember Light" panose="020B0403020204020204" pitchFamily="34" charset="0"/>
                <a:cs typeface="Amazon Ember Light" panose="020B0403020204020204" pitchFamily="34" charset="0"/>
              </a:rPr>
              <a:t>A rich GUI-based tool that </a:t>
            </a:r>
            <a:r>
              <a:rPr lang="en-US" sz="2800" b="1" spc="-32" dirty="0">
                <a:ea typeface="Amazon Ember Light" panose="020B0403020204020204" pitchFamily="34" charset="0"/>
                <a:cs typeface="Amazon Ember Light" panose="020B0403020204020204" pitchFamily="34" charset="0"/>
              </a:rPr>
              <a:t>helps you visualize data models</a:t>
            </a:r>
            <a:r>
              <a:rPr lang="en-US" sz="2800" spc="-32" dirty="0">
                <a:ea typeface="Amazon Ember Light" panose="020B0403020204020204" pitchFamily="34" charset="0"/>
                <a:cs typeface="Amazon Ember Light" panose="020B0403020204020204" pitchFamily="34" charset="0"/>
              </a:rPr>
              <a:t> and </a:t>
            </a:r>
            <a:r>
              <a:rPr lang="en-US" sz="2800" b="1" spc="-32" dirty="0">
                <a:ea typeface="Amazon Ember Light" panose="020B0403020204020204" pitchFamily="34" charset="0"/>
                <a:cs typeface="Amazon Ember Light" panose="020B0403020204020204" pitchFamily="34" charset="0"/>
              </a:rPr>
              <a:t>perform DynamoDB operations</a:t>
            </a:r>
          </a:p>
          <a:p>
            <a:pPr>
              <a:lnSpc>
                <a:spcPct val="90000"/>
              </a:lnSpc>
              <a:spcAft>
                <a:spcPts val="2880"/>
              </a:spcAft>
            </a:pPr>
            <a:r>
              <a:rPr lang="en-US" sz="2800" spc="-32" dirty="0">
                <a:ea typeface="Amazon Ember Light" panose="020B0403020204020204" pitchFamily="34" charset="0"/>
                <a:cs typeface="Amazon Ember Light" panose="020B0403020204020204" pitchFamily="34" charset="0"/>
              </a:rPr>
              <a:t>Available for </a:t>
            </a:r>
            <a:r>
              <a:rPr lang="en-US" sz="2800" b="1" spc="-32" dirty="0">
                <a:ea typeface="Amazon Ember Light" panose="020B0403020204020204" pitchFamily="34" charset="0"/>
                <a:cs typeface="Amazon Ember Light" panose="020B0403020204020204" pitchFamily="34" charset="0"/>
              </a:rPr>
              <a:t>Windows,</a:t>
            </a:r>
            <a:r>
              <a:rPr lang="en-US" sz="2800" spc="-32" dirty="0">
                <a:ea typeface="Amazon Ember Light" panose="020B0403020204020204" pitchFamily="34" charset="0"/>
                <a:cs typeface="Amazon Ember Light" panose="020B0403020204020204" pitchFamily="34" charset="0"/>
              </a:rPr>
              <a:t> </a:t>
            </a:r>
            <a:r>
              <a:rPr lang="en-US" sz="2800" b="1" spc="-32" dirty="0">
                <a:ea typeface="Amazon Ember Light" panose="020B0403020204020204" pitchFamily="34" charset="0"/>
                <a:cs typeface="Amazon Ember Light" panose="020B0403020204020204" pitchFamily="34" charset="0"/>
              </a:rPr>
              <a:t>macOS, and Linux</a:t>
            </a:r>
          </a:p>
        </p:txBody>
      </p:sp>
      <p:sp>
        <p:nvSpPr>
          <p:cNvPr id="13" name="Title 1">
            <a:extLst>
              <a:ext uri="{FF2B5EF4-FFF2-40B4-BE49-F238E27FC236}">
                <a16:creationId xmlns:a16="http://schemas.microsoft.com/office/drawing/2014/main" id="{C8E79BDA-6C4F-4B92-AD60-2019E7E78896}"/>
              </a:ext>
            </a:extLst>
          </p:cNvPr>
          <p:cNvSpPr txBox="1">
            <a:spLocks/>
          </p:cNvSpPr>
          <p:nvPr/>
        </p:nvSpPr>
        <p:spPr>
          <a:xfrm>
            <a:off x="548640" y="566419"/>
            <a:ext cx="13128486" cy="1478448"/>
          </a:xfrm>
          <a:prstGeom prst="rect">
            <a:avLst/>
          </a:prstGeom>
        </p:spPr>
        <p:txBody>
          <a:bodyPr vert="horz" lIns="0" tIns="0" rIns="0" bIns="0" rtlCol="0" anchor="t">
            <a:noAutofit/>
          </a:bodyPr>
          <a:lstStyle>
            <a:lvl1pPr algn="l" defTabSz="457200" rtl="0" eaLnBrk="1" latinLnBrk="0" hangingPunct="1">
              <a:lnSpc>
                <a:spcPct val="90000"/>
              </a:lnSpc>
              <a:spcBef>
                <a:spcPct val="0"/>
              </a:spcBef>
              <a:buNone/>
              <a:defRPr sz="2800" b="0" i="0" kern="1200">
                <a:solidFill>
                  <a:schemeClr val="tx1"/>
                </a:solidFill>
                <a:latin typeface="Amazon Ember Regular" charset="0"/>
                <a:ea typeface="+mj-ea"/>
                <a:cs typeface="Amazon Ember Regular" charset="0"/>
              </a:defRPr>
            </a:lvl1pPr>
          </a:lstStyle>
          <a:p>
            <a:r>
              <a:rPr lang="en-US" sz="3800" dirty="0"/>
              <a:t>NoSQL Workbench</a:t>
            </a:r>
            <a:br>
              <a:rPr lang="en-US" sz="4480" dirty="0"/>
            </a:br>
            <a:r>
              <a:rPr lang="en-US" dirty="0">
                <a:solidFill>
                  <a:schemeClr val="accent1"/>
                </a:solidFill>
              </a:rPr>
              <a:t>Enterprise ready</a:t>
            </a:r>
            <a:endParaRPr lang="en-US" sz="2880" dirty="0">
              <a:solidFill>
                <a:schemeClr val="accent1"/>
              </a:solidFill>
            </a:endParaRPr>
          </a:p>
        </p:txBody>
      </p:sp>
      <p:pic>
        <p:nvPicPr>
          <p:cNvPr id="15" name="Picture 14">
            <a:extLst>
              <a:ext uri="{FF2B5EF4-FFF2-40B4-BE49-F238E27FC236}">
                <a16:creationId xmlns:a16="http://schemas.microsoft.com/office/drawing/2014/main" id="{393A3AFA-B545-41A0-8F36-9B71F71822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1758" y="2212869"/>
            <a:ext cx="1601382" cy="1254231"/>
          </a:xfrm>
          <a:prstGeom prst="rect">
            <a:avLst/>
          </a:prstGeom>
        </p:spPr>
      </p:pic>
      <p:sp>
        <p:nvSpPr>
          <p:cNvPr id="16" name="TextBox 15">
            <a:extLst>
              <a:ext uri="{FF2B5EF4-FFF2-40B4-BE49-F238E27FC236}">
                <a16:creationId xmlns:a16="http://schemas.microsoft.com/office/drawing/2014/main" id="{E49A2034-8A58-4E0D-8FE3-4183E7A639AF}"/>
              </a:ext>
            </a:extLst>
          </p:cNvPr>
          <p:cNvSpPr txBox="1"/>
          <p:nvPr/>
        </p:nvSpPr>
        <p:spPr>
          <a:xfrm>
            <a:off x="2779825" y="2692916"/>
            <a:ext cx="3862874" cy="461665"/>
          </a:xfrm>
          <a:prstGeom prst="rect">
            <a:avLst/>
          </a:prstGeom>
          <a:noFill/>
        </p:spPr>
        <p:txBody>
          <a:bodyPr wrap="square" rtlCol="0">
            <a:spAutoFit/>
          </a:bodyPr>
          <a:lstStyle/>
          <a:p>
            <a:r>
              <a:rPr lang="en-US" sz="2400" b="1" dirty="0">
                <a:latin typeface="Amazon Ember" panose="02000000000000000000" pitchFamily="2" charset="0"/>
                <a:ea typeface="Amazon Ember" panose="02000000000000000000" pitchFamily="2" charset="0"/>
              </a:rPr>
              <a:t>Data modeler</a:t>
            </a:r>
          </a:p>
        </p:txBody>
      </p:sp>
      <p:pic>
        <p:nvPicPr>
          <p:cNvPr id="17" name="Picture 16">
            <a:extLst>
              <a:ext uri="{FF2B5EF4-FFF2-40B4-BE49-F238E27FC236}">
                <a16:creationId xmlns:a16="http://schemas.microsoft.com/office/drawing/2014/main" id="{EA184EB2-61CA-4781-83CE-AD1DEFF9FE2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341"/>
          <a:stretch/>
        </p:blipFill>
        <p:spPr>
          <a:xfrm>
            <a:off x="771758" y="3910631"/>
            <a:ext cx="1577742" cy="1343578"/>
          </a:xfrm>
          <a:prstGeom prst="rect">
            <a:avLst/>
          </a:prstGeom>
        </p:spPr>
      </p:pic>
      <p:sp>
        <p:nvSpPr>
          <p:cNvPr id="18" name="TextBox 17">
            <a:extLst>
              <a:ext uri="{FF2B5EF4-FFF2-40B4-BE49-F238E27FC236}">
                <a16:creationId xmlns:a16="http://schemas.microsoft.com/office/drawing/2014/main" id="{BA5FAF5D-7AE4-4D58-8656-EA4B39985544}"/>
              </a:ext>
            </a:extLst>
          </p:cNvPr>
          <p:cNvSpPr txBox="1"/>
          <p:nvPr/>
        </p:nvSpPr>
        <p:spPr>
          <a:xfrm>
            <a:off x="2779825" y="4343081"/>
            <a:ext cx="3393010" cy="461665"/>
          </a:xfrm>
          <a:prstGeom prst="rect">
            <a:avLst/>
          </a:prstGeom>
          <a:noFill/>
        </p:spPr>
        <p:txBody>
          <a:bodyPr wrap="square" rtlCol="0">
            <a:spAutoFit/>
          </a:bodyPr>
          <a:lstStyle/>
          <a:p>
            <a:r>
              <a:rPr lang="en-US" sz="2400" b="1" dirty="0">
                <a:latin typeface="Amazon Ember" panose="02000000000000000000" pitchFamily="2" charset="0"/>
                <a:ea typeface="Amazon Ember" panose="02000000000000000000" pitchFamily="2" charset="0"/>
              </a:rPr>
              <a:t>Visualizer</a:t>
            </a:r>
          </a:p>
        </p:txBody>
      </p:sp>
      <p:pic>
        <p:nvPicPr>
          <p:cNvPr id="19" name="Picture 18">
            <a:extLst>
              <a:ext uri="{FF2B5EF4-FFF2-40B4-BE49-F238E27FC236}">
                <a16:creationId xmlns:a16="http://schemas.microsoft.com/office/drawing/2014/main" id="{63F13414-369E-4F74-AFBD-D3620C1BAF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57" y="5598525"/>
            <a:ext cx="1577743" cy="1396515"/>
          </a:xfrm>
          <a:prstGeom prst="rect">
            <a:avLst/>
          </a:prstGeom>
        </p:spPr>
      </p:pic>
      <p:sp>
        <p:nvSpPr>
          <p:cNvPr id="20" name="TextBox 19">
            <a:extLst>
              <a:ext uri="{FF2B5EF4-FFF2-40B4-BE49-F238E27FC236}">
                <a16:creationId xmlns:a16="http://schemas.microsoft.com/office/drawing/2014/main" id="{59D6AC47-1BD9-49F9-A4BD-44692E864F6F}"/>
              </a:ext>
            </a:extLst>
          </p:cNvPr>
          <p:cNvSpPr txBox="1"/>
          <p:nvPr/>
        </p:nvSpPr>
        <p:spPr>
          <a:xfrm>
            <a:off x="2779825" y="6141049"/>
            <a:ext cx="3688310" cy="461665"/>
          </a:xfrm>
          <a:prstGeom prst="rect">
            <a:avLst/>
          </a:prstGeom>
          <a:noFill/>
        </p:spPr>
        <p:txBody>
          <a:bodyPr wrap="square" rtlCol="0">
            <a:spAutoFit/>
          </a:bodyPr>
          <a:lstStyle/>
          <a:p>
            <a:r>
              <a:rPr lang="en-US" sz="2400" b="1" dirty="0">
                <a:latin typeface="Amazon Ember" panose="02000000000000000000" pitchFamily="2" charset="0"/>
                <a:ea typeface="Amazon Ember" panose="02000000000000000000" pitchFamily="2" charset="0"/>
              </a:rPr>
              <a:t>Operation builder</a:t>
            </a:r>
          </a:p>
        </p:txBody>
      </p:sp>
      <p:grpSp>
        <p:nvGrpSpPr>
          <p:cNvPr id="21" name="Group 20">
            <a:extLst>
              <a:ext uri="{FF2B5EF4-FFF2-40B4-BE49-F238E27FC236}">
                <a16:creationId xmlns:a16="http://schemas.microsoft.com/office/drawing/2014/main" id="{5B373101-C161-2E43-9859-4DB252880B7C}"/>
              </a:ext>
            </a:extLst>
          </p:cNvPr>
          <p:cNvGrpSpPr/>
          <p:nvPr/>
        </p:nvGrpSpPr>
        <p:grpSpPr>
          <a:xfrm>
            <a:off x="13240420" y="287775"/>
            <a:ext cx="964536" cy="885598"/>
            <a:chOff x="13240420" y="287775"/>
            <a:chExt cx="964536" cy="885598"/>
          </a:xfrm>
        </p:grpSpPr>
        <p:grpSp>
          <p:nvGrpSpPr>
            <p:cNvPr id="22" name="Group 21">
              <a:extLst>
                <a:ext uri="{FF2B5EF4-FFF2-40B4-BE49-F238E27FC236}">
                  <a16:creationId xmlns:a16="http://schemas.microsoft.com/office/drawing/2014/main" id="{9958EAD5-1602-6046-B865-99CDDF8FC2AE}"/>
                </a:ext>
              </a:extLst>
            </p:cNvPr>
            <p:cNvGrpSpPr/>
            <p:nvPr/>
          </p:nvGrpSpPr>
          <p:grpSpPr>
            <a:xfrm>
              <a:off x="13465977" y="309987"/>
              <a:ext cx="715934" cy="787293"/>
              <a:chOff x="919392" y="1852017"/>
              <a:chExt cx="1866783" cy="2052846"/>
            </a:xfrm>
          </p:grpSpPr>
          <p:sp>
            <p:nvSpPr>
              <p:cNvPr id="24" name="Freeform 5">
                <a:extLst>
                  <a:ext uri="{FF2B5EF4-FFF2-40B4-BE49-F238E27FC236}">
                    <a16:creationId xmlns:a16="http://schemas.microsoft.com/office/drawing/2014/main" id="{04BBBA3C-5ABB-854C-BE43-5EC045849902}"/>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nvGrpSpPr>
              <p:cNvPr id="25" name="Group 4">
                <a:extLst>
                  <a:ext uri="{FF2B5EF4-FFF2-40B4-BE49-F238E27FC236}">
                    <a16:creationId xmlns:a16="http://schemas.microsoft.com/office/drawing/2014/main" id="{D2606C1E-0D6F-694E-A40B-B7D43ABE26AA}"/>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27" name="Freeform 7">
                  <a:extLst>
                    <a:ext uri="{FF2B5EF4-FFF2-40B4-BE49-F238E27FC236}">
                      <a16:creationId xmlns:a16="http://schemas.microsoft.com/office/drawing/2014/main" id="{503BF590-659E-C64F-9A36-D0ACA6C84753}"/>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sp>
              <p:nvSpPr>
                <p:cNvPr id="28" name="Freeform 8">
                  <a:extLst>
                    <a:ext uri="{FF2B5EF4-FFF2-40B4-BE49-F238E27FC236}">
                      <a16:creationId xmlns:a16="http://schemas.microsoft.com/office/drawing/2014/main" id="{F20A4ADE-7B35-D44D-AF17-8B6CAFB9BC85}"/>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grpSp>
          <p:sp>
            <p:nvSpPr>
              <p:cNvPr id="26" name="Freeform 10">
                <a:extLst>
                  <a:ext uri="{FF2B5EF4-FFF2-40B4-BE49-F238E27FC236}">
                    <a16:creationId xmlns:a16="http://schemas.microsoft.com/office/drawing/2014/main" id="{C911905B-6FBA-3648-9361-FB638928C888}"/>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sp>
          <p:nvSpPr>
            <p:cNvPr id="23" name="Rectangle 22">
              <a:extLst>
                <a:ext uri="{FF2B5EF4-FFF2-40B4-BE49-F238E27FC236}">
                  <a16:creationId xmlns:a16="http://schemas.microsoft.com/office/drawing/2014/main" id="{315E036F-C22C-3F46-8DC6-C6135D9E7874}"/>
                </a:ext>
              </a:extLst>
            </p:cNvPr>
            <p:cNvSpPr/>
            <p:nvPr/>
          </p:nvSpPr>
          <p:spPr>
            <a:xfrm>
              <a:off x="13240420" y="287775"/>
              <a:ext cx="964536" cy="88559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29" name="Slide Number Placeholder 4">
            <a:extLst>
              <a:ext uri="{FF2B5EF4-FFF2-40B4-BE49-F238E27FC236}">
                <a16:creationId xmlns:a16="http://schemas.microsoft.com/office/drawing/2014/main" id="{1C3F5E24-B4A9-0043-A6C0-52E7A21FBCB1}"/>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37</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0195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42" presetClass="path" presetSubtype="0" decel="100000" fill="hold" grpId="1" nodeType="withEffect">
                                  <p:stCondLst>
                                    <p:cond delay="200"/>
                                  </p:stCondLst>
                                  <p:childTnLst>
                                    <p:animMotion origin="layout" path="M 2.95139E-6 -2.96296E-6 L 2.95139E-6 0.07311 " pathEditMode="relative" rAng="0" ptsTypes="AA">
                                      <p:cBhvr>
                                        <p:cTn id="12" dur="500" spd="-100000" fill="hold"/>
                                        <p:tgtEl>
                                          <p:spTgt spid="16"/>
                                        </p:tgtEl>
                                        <p:attrNameLst>
                                          <p:attrName>ppt_x</p:attrName>
                                          <p:attrName>ppt_y</p:attrName>
                                        </p:attrNameLst>
                                      </p:cBhvr>
                                      <p:rCtr x="0" y="3646"/>
                                    </p:animMotion>
                                  </p:childTnLst>
                                </p:cTn>
                              </p:par>
                              <p:par>
                                <p:cTn id="13" presetID="10" presetClass="entr" presetSubtype="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300"/>
                                        <p:tgtEl>
                                          <p:spTgt spid="18"/>
                                        </p:tgtEl>
                                      </p:cBhvr>
                                    </p:animEffect>
                                  </p:childTnLst>
                                </p:cTn>
                              </p:par>
                              <p:par>
                                <p:cTn id="16" presetID="42" presetClass="path" presetSubtype="0" decel="100000" fill="hold" grpId="1" nodeType="withEffect">
                                  <p:stCondLst>
                                    <p:cond delay="200"/>
                                  </p:stCondLst>
                                  <p:childTnLst>
                                    <p:animMotion origin="layout" path="M 1.73611E-6 6.17284E-7 L 1.73611E-6 0.07311 " pathEditMode="relative" rAng="0" ptsTypes="AA">
                                      <p:cBhvr>
                                        <p:cTn id="17" dur="500" spd="-100000" fill="hold"/>
                                        <p:tgtEl>
                                          <p:spTgt spid="18"/>
                                        </p:tgtEl>
                                        <p:attrNameLst>
                                          <p:attrName>ppt_x</p:attrName>
                                          <p:attrName>ppt_y</p:attrName>
                                        </p:attrNameLst>
                                      </p:cBhvr>
                                      <p:rCtr x="0" y="3646"/>
                                    </p:animMotion>
                                  </p:childTnLst>
                                </p:cTn>
                              </p:par>
                              <p:par>
                                <p:cTn id="18" presetID="10" presetClass="entr" presetSubtype="0" fill="hold" grpId="0" nodeType="withEffect">
                                  <p:stCondLst>
                                    <p:cond delay="2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300"/>
                                        <p:tgtEl>
                                          <p:spTgt spid="20"/>
                                        </p:tgtEl>
                                      </p:cBhvr>
                                    </p:animEffect>
                                  </p:childTnLst>
                                </p:cTn>
                              </p:par>
                              <p:par>
                                <p:cTn id="21" presetID="42" presetClass="path" presetSubtype="0" decel="100000" fill="hold" grpId="1" nodeType="withEffect">
                                  <p:stCondLst>
                                    <p:cond delay="200"/>
                                  </p:stCondLst>
                                  <p:childTnLst>
                                    <p:animMotion origin="layout" path="M 7.63889E-7 4.44444E-6 L 7.63889E-7 0.07311 " pathEditMode="relative" rAng="0" ptsTypes="AA">
                                      <p:cBhvr>
                                        <p:cTn id="22" dur="500" spd="-100000" fill="hold"/>
                                        <p:tgtEl>
                                          <p:spTgt spid="20"/>
                                        </p:tgtEl>
                                        <p:attrNameLst>
                                          <p:attrName>ppt_x</p:attrName>
                                          <p:attrName>ppt_y</p:attrName>
                                        </p:attrNameLst>
                                      </p:cBhvr>
                                      <p:rCtr x="0" y="36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20" grpId="0"/>
      <p:bldP spid="20"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69D3-BD75-438F-AD42-3A9AA50C1BFA}"/>
              </a:ext>
            </a:extLst>
          </p:cNvPr>
          <p:cNvSpPr>
            <a:spLocks noGrp="1"/>
          </p:cNvSpPr>
          <p:nvPr>
            <p:ph type="title"/>
          </p:nvPr>
        </p:nvSpPr>
        <p:spPr/>
        <p:txBody>
          <a:bodyPr/>
          <a:lstStyle/>
          <a:p>
            <a:r>
              <a:rPr lang="en-US" b="0" dirty="0"/>
              <a:t>Export DynamoDB data to S3 for analysis and insights</a:t>
            </a:r>
            <a:br>
              <a:rPr lang="en-US" b="0" dirty="0"/>
            </a:br>
            <a:r>
              <a:rPr lang="en-US" sz="2880" b="0" dirty="0">
                <a:solidFill>
                  <a:schemeClr val="accent1"/>
                </a:solidFill>
              </a:rPr>
              <a:t>Enterprise ready</a:t>
            </a:r>
            <a:br>
              <a:rPr lang="en-US" sz="2880" b="0" dirty="0">
                <a:solidFill>
                  <a:schemeClr val="accent1"/>
                </a:solidFill>
              </a:rPr>
            </a:br>
            <a:endParaRPr lang="en-US" sz="2880" b="0" dirty="0">
              <a:solidFill>
                <a:schemeClr val="accent1"/>
              </a:solidFill>
            </a:endParaRPr>
          </a:p>
        </p:txBody>
      </p:sp>
      <p:grpSp>
        <p:nvGrpSpPr>
          <p:cNvPr id="12" name="Group 11">
            <a:extLst>
              <a:ext uri="{FF2B5EF4-FFF2-40B4-BE49-F238E27FC236}">
                <a16:creationId xmlns:a16="http://schemas.microsoft.com/office/drawing/2014/main" id="{F25D1609-744E-1B43-A024-B00955BE6156}"/>
              </a:ext>
            </a:extLst>
          </p:cNvPr>
          <p:cNvGrpSpPr/>
          <p:nvPr/>
        </p:nvGrpSpPr>
        <p:grpSpPr>
          <a:xfrm>
            <a:off x="13240420" y="287775"/>
            <a:ext cx="964536" cy="885598"/>
            <a:chOff x="13240420" y="287775"/>
            <a:chExt cx="964536" cy="885598"/>
          </a:xfrm>
        </p:grpSpPr>
        <p:grpSp>
          <p:nvGrpSpPr>
            <p:cNvPr id="13" name="Group 12">
              <a:extLst>
                <a:ext uri="{FF2B5EF4-FFF2-40B4-BE49-F238E27FC236}">
                  <a16:creationId xmlns:a16="http://schemas.microsoft.com/office/drawing/2014/main" id="{0671969E-4BA9-D343-91AD-F341667D703C}"/>
                </a:ext>
              </a:extLst>
            </p:cNvPr>
            <p:cNvGrpSpPr/>
            <p:nvPr/>
          </p:nvGrpSpPr>
          <p:grpSpPr>
            <a:xfrm>
              <a:off x="13465977" y="309987"/>
              <a:ext cx="715934" cy="787293"/>
              <a:chOff x="919392" y="1852017"/>
              <a:chExt cx="1866783" cy="2052846"/>
            </a:xfrm>
          </p:grpSpPr>
          <p:sp>
            <p:nvSpPr>
              <p:cNvPr id="22" name="Freeform 5">
                <a:extLst>
                  <a:ext uri="{FF2B5EF4-FFF2-40B4-BE49-F238E27FC236}">
                    <a16:creationId xmlns:a16="http://schemas.microsoft.com/office/drawing/2014/main" id="{40A5F05A-3E85-854A-974C-5AA4BDDDC505}"/>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nvGrpSpPr>
              <p:cNvPr id="23" name="Group 4">
                <a:extLst>
                  <a:ext uri="{FF2B5EF4-FFF2-40B4-BE49-F238E27FC236}">
                    <a16:creationId xmlns:a16="http://schemas.microsoft.com/office/drawing/2014/main" id="{D6C73070-BF33-B244-826D-A0CE54EEDF89}"/>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25" name="Freeform 7">
                  <a:extLst>
                    <a:ext uri="{FF2B5EF4-FFF2-40B4-BE49-F238E27FC236}">
                      <a16:creationId xmlns:a16="http://schemas.microsoft.com/office/drawing/2014/main" id="{7FFDCE1C-D872-4C4F-88E7-BC7E37B8620D}"/>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sp>
              <p:nvSpPr>
                <p:cNvPr id="26" name="Freeform 8">
                  <a:extLst>
                    <a:ext uri="{FF2B5EF4-FFF2-40B4-BE49-F238E27FC236}">
                      <a16:creationId xmlns:a16="http://schemas.microsoft.com/office/drawing/2014/main" id="{62C14BC0-A007-2546-8F7C-E55D164DEFD4}"/>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grpSp>
          <p:sp>
            <p:nvSpPr>
              <p:cNvPr id="24" name="Freeform 10">
                <a:extLst>
                  <a:ext uri="{FF2B5EF4-FFF2-40B4-BE49-F238E27FC236}">
                    <a16:creationId xmlns:a16="http://schemas.microsoft.com/office/drawing/2014/main" id="{B86513EC-C9BD-2D4B-AD4E-CA22B008638C}"/>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sp>
          <p:nvSpPr>
            <p:cNvPr id="21" name="Rectangle 20">
              <a:extLst>
                <a:ext uri="{FF2B5EF4-FFF2-40B4-BE49-F238E27FC236}">
                  <a16:creationId xmlns:a16="http://schemas.microsoft.com/office/drawing/2014/main" id="{CB1919B8-E53F-FE46-A505-6DFE13D02CA4}"/>
                </a:ext>
              </a:extLst>
            </p:cNvPr>
            <p:cNvSpPr/>
            <p:nvPr/>
          </p:nvSpPr>
          <p:spPr>
            <a:xfrm>
              <a:off x="13240420" y="287775"/>
              <a:ext cx="964536" cy="88559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14" name="Slide Number Placeholder 4">
            <a:extLst>
              <a:ext uri="{FF2B5EF4-FFF2-40B4-BE49-F238E27FC236}">
                <a16:creationId xmlns:a16="http://schemas.microsoft.com/office/drawing/2014/main" id="{CEE77188-FAA8-5641-B75D-D5573099B312}"/>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38</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Rectangle 27">
            <a:extLst>
              <a:ext uri="{FF2B5EF4-FFF2-40B4-BE49-F238E27FC236}">
                <a16:creationId xmlns:a16="http://schemas.microsoft.com/office/drawing/2014/main" id="{DF0C6E2C-BE8C-B649-9E56-CF24923BCC31}"/>
              </a:ext>
            </a:extLst>
          </p:cNvPr>
          <p:cNvSpPr/>
          <p:nvPr/>
        </p:nvSpPr>
        <p:spPr>
          <a:xfrm>
            <a:off x="669973" y="2775288"/>
            <a:ext cx="6009523" cy="1014252"/>
          </a:xfrm>
          <a:prstGeom prst="rect">
            <a:avLst/>
          </a:prstGeom>
        </p:spPr>
        <p:txBody>
          <a:bodyPr wrap="square" lIns="0" tIns="0" rIns="0" bIns="0">
            <a:spAutoFit/>
          </a:bodyPr>
          <a:lstStyle/>
          <a:p>
            <a:pPr>
              <a:lnSpc>
                <a:spcPts val="2700"/>
              </a:lnSpc>
              <a:spcAft>
                <a:spcPts val="1200"/>
              </a:spcAft>
              <a:defRPr/>
            </a:pPr>
            <a:r>
              <a:rPr lang="en-US" sz="1900" dirty="0"/>
              <a:t>Export DynamoDB table data to your data lake in Amazon S3, then use other AWS services to analyze data and highlight key takeaways.</a:t>
            </a:r>
          </a:p>
        </p:txBody>
      </p:sp>
      <p:sp>
        <p:nvSpPr>
          <p:cNvPr id="29" name="Rectangle 28">
            <a:extLst>
              <a:ext uri="{FF2B5EF4-FFF2-40B4-BE49-F238E27FC236}">
                <a16:creationId xmlns:a16="http://schemas.microsoft.com/office/drawing/2014/main" id="{1A35B393-2154-6445-B5C9-F392C50E053E}"/>
              </a:ext>
            </a:extLst>
          </p:cNvPr>
          <p:cNvSpPr/>
          <p:nvPr/>
        </p:nvSpPr>
        <p:spPr>
          <a:xfrm>
            <a:off x="7797818" y="2775288"/>
            <a:ext cx="6227373" cy="1517851"/>
          </a:xfrm>
          <a:prstGeom prst="rect">
            <a:avLst/>
          </a:prstGeom>
        </p:spPr>
        <p:txBody>
          <a:bodyPr wrap="square" lIns="0" tIns="0" rIns="0" bIns="0">
            <a:spAutoFit/>
          </a:bodyPr>
          <a:lstStyle/>
          <a:p>
            <a:pPr>
              <a:lnSpc>
                <a:spcPts val="2700"/>
              </a:lnSpc>
              <a:spcAft>
                <a:spcPts val="1200"/>
              </a:spcAft>
              <a:defRPr/>
            </a:pPr>
            <a:r>
              <a:rPr lang="en-US" sz="1900" dirty="0"/>
              <a:t>Export data to S3 across AWS Regions and accounts to help comply with regulatory requirements, and to develop a disaster recovery and business continuity plan.</a:t>
            </a:r>
          </a:p>
          <a:p>
            <a:pPr>
              <a:lnSpc>
                <a:spcPts val="2700"/>
              </a:lnSpc>
              <a:spcAft>
                <a:spcPts val="1200"/>
              </a:spcAft>
              <a:defRPr/>
            </a:pPr>
            <a:endParaRPr lang="en-US" sz="1900" dirty="0"/>
          </a:p>
        </p:txBody>
      </p:sp>
      <p:sp>
        <p:nvSpPr>
          <p:cNvPr id="30" name="Rectangle 29">
            <a:extLst>
              <a:ext uri="{FF2B5EF4-FFF2-40B4-BE49-F238E27FC236}">
                <a16:creationId xmlns:a16="http://schemas.microsoft.com/office/drawing/2014/main" id="{6BA57E44-A1E0-4145-A24E-B871BD8C6AA3}"/>
              </a:ext>
            </a:extLst>
          </p:cNvPr>
          <p:cNvSpPr/>
          <p:nvPr/>
        </p:nvSpPr>
        <p:spPr>
          <a:xfrm>
            <a:off x="669973" y="2300324"/>
            <a:ext cx="4590040" cy="387799"/>
          </a:xfrm>
          <a:prstGeom prst="rect">
            <a:avLst/>
          </a:prstGeom>
        </p:spPr>
        <p:txBody>
          <a:bodyPr wrap="square" lIns="0" tIns="0" rIns="0" bIns="0" anchor="ctr">
            <a:spAutoFit/>
          </a:bodyPr>
          <a:lstStyle/>
          <a:p>
            <a:pPr lvl="0">
              <a:lnSpc>
                <a:spcPct val="90000"/>
              </a:lnSpc>
              <a:spcBef>
                <a:spcPct val="20000"/>
              </a:spcBef>
              <a:defRPr/>
            </a:pPr>
            <a:r>
              <a:rPr lang="en-US" sz="2800" b="1" dirty="0">
                <a:solidFill>
                  <a:schemeClr val="accent1"/>
                </a:solidFill>
              </a:rPr>
              <a:t>Extract actionable insights</a:t>
            </a:r>
          </a:p>
        </p:txBody>
      </p:sp>
      <p:sp>
        <p:nvSpPr>
          <p:cNvPr id="31" name="Rectangle 30">
            <a:extLst>
              <a:ext uri="{FF2B5EF4-FFF2-40B4-BE49-F238E27FC236}">
                <a16:creationId xmlns:a16="http://schemas.microsoft.com/office/drawing/2014/main" id="{7C2BEF21-31CF-E44C-B569-361823E0DC7D}"/>
              </a:ext>
            </a:extLst>
          </p:cNvPr>
          <p:cNvSpPr/>
          <p:nvPr/>
        </p:nvSpPr>
        <p:spPr>
          <a:xfrm>
            <a:off x="7799908" y="2300324"/>
            <a:ext cx="4590388" cy="387799"/>
          </a:xfrm>
          <a:prstGeom prst="rect">
            <a:avLst/>
          </a:prstGeom>
        </p:spPr>
        <p:txBody>
          <a:bodyPr wrap="square" lIns="0" tIns="0" rIns="0" bIns="0" anchor="ctr">
            <a:spAutoFit/>
          </a:bodyPr>
          <a:lstStyle/>
          <a:p>
            <a:pPr lvl="0">
              <a:lnSpc>
                <a:spcPct val="90000"/>
              </a:lnSpc>
              <a:spcBef>
                <a:spcPct val="20000"/>
              </a:spcBef>
              <a:defRPr/>
            </a:pPr>
            <a:r>
              <a:rPr lang="en-US" sz="2800" b="1" dirty="0">
                <a:solidFill>
                  <a:schemeClr val="accent1"/>
                </a:solidFill>
              </a:rPr>
              <a:t>Work across Regions</a:t>
            </a:r>
          </a:p>
        </p:txBody>
      </p:sp>
      <p:sp>
        <p:nvSpPr>
          <p:cNvPr id="32" name="Rectangle 31">
            <a:extLst>
              <a:ext uri="{FF2B5EF4-FFF2-40B4-BE49-F238E27FC236}">
                <a16:creationId xmlns:a16="http://schemas.microsoft.com/office/drawing/2014/main" id="{04DAEED8-0AF6-434A-9B6B-FB190AC871DF}"/>
              </a:ext>
            </a:extLst>
          </p:cNvPr>
          <p:cNvSpPr/>
          <p:nvPr/>
        </p:nvSpPr>
        <p:spPr>
          <a:xfrm>
            <a:off x="669973" y="5129638"/>
            <a:ext cx="6009523" cy="2262286"/>
          </a:xfrm>
          <a:prstGeom prst="rect">
            <a:avLst/>
          </a:prstGeom>
        </p:spPr>
        <p:txBody>
          <a:bodyPr wrap="square" lIns="0" tIns="0" rIns="0" bIns="0">
            <a:spAutoFit/>
          </a:bodyPr>
          <a:lstStyle/>
          <a:p>
            <a:pPr>
              <a:lnSpc>
                <a:spcPts val="2700"/>
              </a:lnSpc>
              <a:spcBef>
                <a:spcPct val="20000"/>
              </a:spcBef>
              <a:spcAft>
                <a:spcPts val="1200"/>
              </a:spcAft>
              <a:defRPr/>
            </a:pPr>
            <a:r>
              <a:rPr lang="en-US" sz="1900" dirty="0"/>
              <a:t>To export, select a DynamoDB table that has point-in-time recovery (PITR) enabled, specify any point in the last 35 days, and choose the target Amazon S3 bucket. The output data formats supported are DynamoDB JSON and Amazon Ion.</a:t>
            </a:r>
          </a:p>
          <a:p>
            <a:pPr>
              <a:lnSpc>
                <a:spcPts val="2700"/>
              </a:lnSpc>
              <a:spcBef>
                <a:spcPct val="20000"/>
              </a:spcBef>
              <a:spcAft>
                <a:spcPts val="1200"/>
              </a:spcAft>
              <a:defRPr/>
            </a:pPr>
            <a:endParaRPr lang="en-US" sz="1900" dirty="0"/>
          </a:p>
        </p:txBody>
      </p:sp>
      <p:sp>
        <p:nvSpPr>
          <p:cNvPr id="33" name="Rectangle 32">
            <a:extLst>
              <a:ext uri="{FF2B5EF4-FFF2-40B4-BE49-F238E27FC236}">
                <a16:creationId xmlns:a16="http://schemas.microsoft.com/office/drawing/2014/main" id="{E9CB440C-9C0D-5B49-B97D-9FD70605FEB3}"/>
              </a:ext>
            </a:extLst>
          </p:cNvPr>
          <p:cNvSpPr/>
          <p:nvPr/>
        </p:nvSpPr>
        <p:spPr>
          <a:xfrm>
            <a:off x="669973" y="4654677"/>
            <a:ext cx="4590040" cy="387799"/>
          </a:xfrm>
          <a:prstGeom prst="rect">
            <a:avLst/>
          </a:prstGeom>
        </p:spPr>
        <p:txBody>
          <a:bodyPr wrap="square" lIns="0" tIns="0" rIns="0" bIns="0" anchor="ctr">
            <a:spAutoFit/>
          </a:bodyPr>
          <a:lstStyle/>
          <a:p>
            <a:pPr lvl="0">
              <a:lnSpc>
                <a:spcPct val="90000"/>
              </a:lnSpc>
              <a:spcBef>
                <a:spcPct val="20000"/>
              </a:spcBef>
              <a:defRPr/>
            </a:pPr>
            <a:r>
              <a:rPr lang="en-US" sz="2800" b="1" dirty="0">
                <a:solidFill>
                  <a:schemeClr val="accent1"/>
                </a:solidFill>
              </a:rPr>
              <a:t>Integrate with backups</a:t>
            </a:r>
          </a:p>
        </p:txBody>
      </p:sp>
      <p:sp>
        <p:nvSpPr>
          <p:cNvPr id="39" name="Rectangle 38">
            <a:extLst>
              <a:ext uri="{FF2B5EF4-FFF2-40B4-BE49-F238E27FC236}">
                <a16:creationId xmlns:a16="http://schemas.microsoft.com/office/drawing/2014/main" id="{474B7C39-E665-4B4F-8317-B0D0A8FAA039}"/>
              </a:ext>
            </a:extLst>
          </p:cNvPr>
          <p:cNvSpPr/>
          <p:nvPr/>
        </p:nvSpPr>
        <p:spPr>
          <a:xfrm>
            <a:off x="7797820" y="5129638"/>
            <a:ext cx="6008911" cy="1706749"/>
          </a:xfrm>
          <a:prstGeom prst="rect">
            <a:avLst/>
          </a:prstGeom>
        </p:spPr>
        <p:txBody>
          <a:bodyPr wrap="square" lIns="0" tIns="0" rIns="0" bIns="0">
            <a:spAutoFit/>
          </a:bodyPr>
          <a:lstStyle/>
          <a:p>
            <a:pPr>
              <a:lnSpc>
                <a:spcPts val="2700"/>
              </a:lnSpc>
              <a:spcAft>
                <a:spcPts val="1200"/>
              </a:spcAft>
              <a:defRPr/>
            </a:pPr>
            <a:r>
              <a:rPr lang="en-US" sz="1900" dirty="0"/>
              <a:t>Does not consume table capacity, and has zero impact on performance and availability. All DynamoDB data added to your Amazon S3 data lake is easily discoverable, encrypted at rest and in transit, and retained in your S3 bucket until you delete it. </a:t>
            </a:r>
          </a:p>
        </p:txBody>
      </p:sp>
      <p:sp>
        <p:nvSpPr>
          <p:cNvPr id="40" name="Rectangle 39">
            <a:extLst>
              <a:ext uri="{FF2B5EF4-FFF2-40B4-BE49-F238E27FC236}">
                <a16:creationId xmlns:a16="http://schemas.microsoft.com/office/drawing/2014/main" id="{68670AD2-4057-7B4C-A987-EAB3508860B6}"/>
              </a:ext>
            </a:extLst>
          </p:cNvPr>
          <p:cNvSpPr/>
          <p:nvPr/>
        </p:nvSpPr>
        <p:spPr>
          <a:xfrm>
            <a:off x="7797818" y="4654677"/>
            <a:ext cx="4590040" cy="387798"/>
          </a:xfrm>
          <a:prstGeom prst="rect">
            <a:avLst/>
          </a:prstGeom>
        </p:spPr>
        <p:txBody>
          <a:bodyPr wrap="square" lIns="0" tIns="0" rIns="0" bIns="0" anchor="ctr">
            <a:spAutoFit/>
          </a:bodyPr>
          <a:lstStyle/>
          <a:p>
            <a:pPr>
              <a:lnSpc>
                <a:spcPct val="90000"/>
              </a:lnSpc>
              <a:spcBef>
                <a:spcPct val="20000"/>
              </a:spcBef>
              <a:defRPr/>
            </a:pPr>
            <a:r>
              <a:rPr lang="en-US" sz="2800" b="1" dirty="0">
                <a:solidFill>
                  <a:schemeClr val="accent1"/>
                </a:solidFill>
              </a:rPr>
              <a:t>No impact on performance</a:t>
            </a:r>
          </a:p>
        </p:txBody>
      </p:sp>
    </p:spTree>
    <p:extLst>
      <p:ext uri="{BB962C8B-B14F-4D97-AF65-F5344CB8AC3E}">
        <p14:creationId xmlns:p14="http://schemas.microsoft.com/office/powerpoint/2010/main" val="12549019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69D3-BD75-438F-AD42-3A9AA50C1BFA}"/>
              </a:ext>
            </a:extLst>
          </p:cNvPr>
          <p:cNvSpPr>
            <a:spLocks noGrp="1"/>
          </p:cNvSpPr>
          <p:nvPr>
            <p:ph type="title"/>
          </p:nvPr>
        </p:nvSpPr>
        <p:spPr/>
        <p:txBody>
          <a:bodyPr/>
          <a:lstStyle/>
          <a:p>
            <a:r>
              <a:rPr lang="en-US" b="0" dirty="0" err="1"/>
              <a:t>PartiQL</a:t>
            </a:r>
            <a:r>
              <a:rPr lang="en-US" b="0" dirty="0"/>
              <a:t> now supported on DynamoDB for easier queries</a:t>
            </a:r>
            <a:br>
              <a:rPr lang="en-US" b="0" dirty="0"/>
            </a:br>
            <a:r>
              <a:rPr lang="en-US" sz="2880" b="0" dirty="0">
                <a:solidFill>
                  <a:schemeClr val="accent1"/>
                </a:solidFill>
              </a:rPr>
              <a:t>Enterprise ready</a:t>
            </a:r>
            <a:br>
              <a:rPr lang="en-US" sz="2880" b="0" dirty="0">
                <a:solidFill>
                  <a:schemeClr val="accent1"/>
                </a:solidFill>
              </a:rPr>
            </a:br>
            <a:endParaRPr lang="en-US" sz="2880" b="0" dirty="0">
              <a:solidFill>
                <a:schemeClr val="accent1"/>
              </a:solidFill>
            </a:endParaRPr>
          </a:p>
        </p:txBody>
      </p:sp>
      <p:grpSp>
        <p:nvGrpSpPr>
          <p:cNvPr id="12" name="Group 11">
            <a:extLst>
              <a:ext uri="{FF2B5EF4-FFF2-40B4-BE49-F238E27FC236}">
                <a16:creationId xmlns:a16="http://schemas.microsoft.com/office/drawing/2014/main" id="{F25D1609-744E-1B43-A024-B00955BE6156}"/>
              </a:ext>
            </a:extLst>
          </p:cNvPr>
          <p:cNvGrpSpPr/>
          <p:nvPr/>
        </p:nvGrpSpPr>
        <p:grpSpPr>
          <a:xfrm>
            <a:off x="13240420" y="287775"/>
            <a:ext cx="964536" cy="885598"/>
            <a:chOff x="13240420" y="287775"/>
            <a:chExt cx="964536" cy="885598"/>
          </a:xfrm>
        </p:grpSpPr>
        <p:grpSp>
          <p:nvGrpSpPr>
            <p:cNvPr id="13" name="Group 12">
              <a:extLst>
                <a:ext uri="{FF2B5EF4-FFF2-40B4-BE49-F238E27FC236}">
                  <a16:creationId xmlns:a16="http://schemas.microsoft.com/office/drawing/2014/main" id="{0671969E-4BA9-D343-91AD-F341667D703C}"/>
                </a:ext>
              </a:extLst>
            </p:cNvPr>
            <p:cNvGrpSpPr/>
            <p:nvPr/>
          </p:nvGrpSpPr>
          <p:grpSpPr>
            <a:xfrm>
              <a:off x="13465977" y="309987"/>
              <a:ext cx="715934" cy="787293"/>
              <a:chOff x="919392" y="1852017"/>
              <a:chExt cx="1866783" cy="2052846"/>
            </a:xfrm>
          </p:grpSpPr>
          <p:sp>
            <p:nvSpPr>
              <p:cNvPr id="22" name="Freeform 5">
                <a:extLst>
                  <a:ext uri="{FF2B5EF4-FFF2-40B4-BE49-F238E27FC236}">
                    <a16:creationId xmlns:a16="http://schemas.microsoft.com/office/drawing/2014/main" id="{40A5F05A-3E85-854A-974C-5AA4BDDDC505}"/>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nvGrpSpPr>
              <p:cNvPr id="23" name="Group 4">
                <a:extLst>
                  <a:ext uri="{FF2B5EF4-FFF2-40B4-BE49-F238E27FC236}">
                    <a16:creationId xmlns:a16="http://schemas.microsoft.com/office/drawing/2014/main" id="{D6C73070-BF33-B244-826D-A0CE54EEDF89}"/>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25" name="Freeform 7">
                  <a:extLst>
                    <a:ext uri="{FF2B5EF4-FFF2-40B4-BE49-F238E27FC236}">
                      <a16:creationId xmlns:a16="http://schemas.microsoft.com/office/drawing/2014/main" id="{7FFDCE1C-D872-4C4F-88E7-BC7E37B8620D}"/>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sp>
              <p:nvSpPr>
                <p:cNvPr id="26" name="Freeform 8">
                  <a:extLst>
                    <a:ext uri="{FF2B5EF4-FFF2-40B4-BE49-F238E27FC236}">
                      <a16:creationId xmlns:a16="http://schemas.microsoft.com/office/drawing/2014/main" id="{62C14BC0-A007-2546-8F7C-E55D164DEFD4}"/>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grpSp>
          <p:sp>
            <p:nvSpPr>
              <p:cNvPr id="24" name="Freeform 10">
                <a:extLst>
                  <a:ext uri="{FF2B5EF4-FFF2-40B4-BE49-F238E27FC236}">
                    <a16:creationId xmlns:a16="http://schemas.microsoft.com/office/drawing/2014/main" id="{B86513EC-C9BD-2D4B-AD4E-CA22B008638C}"/>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sp>
          <p:nvSpPr>
            <p:cNvPr id="21" name="Rectangle 20">
              <a:extLst>
                <a:ext uri="{FF2B5EF4-FFF2-40B4-BE49-F238E27FC236}">
                  <a16:creationId xmlns:a16="http://schemas.microsoft.com/office/drawing/2014/main" id="{CB1919B8-E53F-FE46-A505-6DFE13D02CA4}"/>
                </a:ext>
              </a:extLst>
            </p:cNvPr>
            <p:cNvSpPr/>
            <p:nvPr/>
          </p:nvSpPr>
          <p:spPr>
            <a:xfrm>
              <a:off x="13240420" y="287775"/>
              <a:ext cx="964536" cy="88559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14" name="Slide Number Placeholder 4">
            <a:extLst>
              <a:ext uri="{FF2B5EF4-FFF2-40B4-BE49-F238E27FC236}">
                <a16:creationId xmlns:a16="http://schemas.microsoft.com/office/drawing/2014/main" id="{8B59F333-05C6-0A44-9D2E-8F7F9CFB611E}"/>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39</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a:extLst>
              <a:ext uri="{FF2B5EF4-FFF2-40B4-BE49-F238E27FC236}">
                <a16:creationId xmlns:a16="http://schemas.microsoft.com/office/drawing/2014/main" id="{778D097F-E466-8147-95FE-4297BD5F9196}"/>
              </a:ext>
            </a:extLst>
          </p:cNvPr>
          <p:cNvSpPr/>
          <p:nvPr/>
        </p:nvSpPr>
        <p:spPr>
          <a:xfrm>
            <a:off x="680606" y="2775288"/>
            <a:ext cx="6009523" cy="1017779"/>
          </a:xfrm>
          <a:prstGeom prst="rect">
            <a:avLst/>
          </a:prstGeom>
        </p:spPr>
        <p:txBody>
          <a:bodyPr wrap="square" lIns="0" tIns="0" rIns="0" bIns="0">
            <a:spAutoFit/>
          </a:bodyPr>
          <a:lstStyle/>
          <a:p>
            <a:pPr>
              <a:lnSpc>
                <a:spcPts val="2700"/>
              </a:lnSpc>
              <a:spcAft>
                <a:spcPts val="1200"/>
              </a:spcAft>
              <a:defRPr/>
            </a:pPr>
            <a:r>
              <a:rPr lang="en-US" sz="1900" dirty="0"/>
              <a:t>Use PartiQL (a SQL-compatible query language) to query, insert, update, and delete table data in the DynamoDB console, SDK, and AWS CLI.</a:t>
            </a:r>
          </a:p>
        </p:txBody>
      </p:sp>
      <p:sp>
        <p:nvSpPr>
          <p:cNvPr id="16" name="Rectangle 15">
            <a:extLst>
              <a:ext uri="{FF2B5EF4-FFF2-40B4-BE49-F238E27FC236}">
                <a16:creationId xmlns:a16="http://schemas.microsoft.com/office/drawing/2014/main" id="{8AC5A7C8-33B7-8740-BAD5-F1A337997AC0}"/>
              </a:ext>
            </a:extLst>
          </p:cNvPr>
          <p:cNvSpPr/>
          <p:nvPr/>
        </p:nvSpPr>
        <p:spPr>
          <a:xfrm>
            <a:off x="7797818" y="2775288"/>
            <a:ext cx="6227373" cy="1017779"/>
          </a:xfrm>
          <a:prstGeom prst="rect">
            <a:avLst/>
          </a:prstGeom>
        </p:spPr>
        <p:txBody>
          <a:bodyPr wrap="square" lIns="0" tIns="0" rIns="0" bIns="0">
            <a:spAutoFit/>
          </a:bodyPr>
          <a:lstStyle/>
          <a:p>
            <a:pPr>
              <a:lnSpc>
                <a:spcPts val="2700"/>
              </a:lnSpc>
              <a:spcAft>
                <a:spcPts val="1200"/>
              </a:spcAft>
              <a:defRPr/>
            </a:pPr>
            <a:r>
              <a:rPr lang="en-US" sz="1900" dirty="0"/>
              <a:t>Because PartiQL is supported for all data-plane operations, developers can use a familiar, structured query language to perform these operations. </a:t>
            </a:r>
          </a:p>
        </p:txBody>
      </p:sp>
      <p:sp>
        <p:nvSpPr>
          <p:cNvPr id="17" name="Rectangle 16">
            <a:extLst>
              <a:ext uri="{FF2B5EF4-FFF2-40B4-BE49-F238E27FC236}">
                <a16:creationId xmlns:a16="http://schemas.microsoft.com/office/drawing/2014/main" id="{0EF3B5F0-6E29-A84D-8AA9-1C40622BD79B}"/>
              </a:ext>
            </a:extLst>
          </p:cNvPr>
          <p:cNvSpPr/>
          <p:nvPr/>
        </p:nvSpPr>
        <p:spPr>
          <a:xfrm>
            <a:off x="680606" y="2300324"/>
            <a:ext cx="4590040" cy="387799"/>
          </a:xfrm>
          <a:prstGeom prst="rect">
            <a:avLst/>
          </a:prstGeom>
        </p:spPr>
        <p:txBody>
          <a:bodyPr wrap="square" lIns="0" tIns="0" rIns="0" bIns="0" anchor="ctr">
            <a:spAutoFit/>
          </a:bodyPr>
          <a:lstStyle/>
          <a:p>
            <a:pPr lvl="0">
              <a:lnSpc>
                <a:spcPct val="90000"/>
              </a:lnSpc>
              <a:spcBef>
                <a:spcPct val="20000"/>
              </a:spcBef>
              <a:defRPr/>
            </a:pPr>
            <a:r>
              <a:rPr lang="en-US" sz="2800" b="1" dirty="0">
                <a:solidFill>
                  <a:schemeClr val="accent1"/>
                </a:solidFill>
              </a:rPr>
              <a:t>Easier queries</a:t>
            </a:r>
          </a:p>
        </p:txBody>
      </p:sp>
      <p:sp>
        <p:nvSpPr>
          <p:cNvPr id="18" name="Rectangle 17">
            <a:extLst>
              <a:ext uri="{FF2B5EF4-FFF2-40B4-BE49-F238E27FC236}">
                <a16:creationId xmlns:a16="http://schemas.microsoft.com/office/drawing/2014/main" id="{4B17C1E2-D77A-DA42-AEE6-E009149BA8D2}"/>
              </a:ext>
            </a:extLst>
          </p:cNvPr>
          <p:cNvSpPr/>
          <p:nvPr/>
        </p:nvSpPr>
        <p:spPr>
          <a:xfrm>
            <a:off x="7799908" y="2300324"/>
            <a:ext cx="4590388" cy="387799"/>
          </a:xfrm>
          <a:prstGeom prst="rect">
            <a:avLst/>
          </a:prstGeom>
        </p:spPr>
        <p:txBody>
          <a:bodyPr wrap="square" lIns="0" tIns="0" rIns="0" bIns="0" anchor="ctr">
            <a:spAutoFit/>
          </a:bodyPr>
          <a:lstStyle/>
          <a:p>
            <a:pPr lvl="0">
              <a:lnSpc>
                <a:spcPct val="90000"/>
              </a:lnSpc>
              <a:spcBef>
                <a:spcPct val="20000"/>
              </a:spcBef>
              <a:defRPr/>
            </a:pPr>
            <a:r>
              <a:rPr lang="en-US" sz="2800" b="1" dirty="0">
                <a:solidFill>
                  <a:schemeClr val="accent1"/>
                </a:solidFill>
              </a:rPr>
              <a:t>Improved productivity</a:t>
            </a:r>
          </a:p>
        </p:txBody>
      </p:sp>
      <p:sp>
        <p:nvSpPr>
          <p:cNvPr id="19" name="Rectangle 18">
            <a:extLst>
              <a:ext uri="{FF2B5EF4-FFF2-40B4-BE49-F238E27FC236}">
                <a16:creationId xmlns:a16="http://schemas.microsoft.com/office/drawing/2014/main" id="{5C18FDCE-6426-9E4F-A39B-5724A584301E}"/>
              </a:ext>
            </a:extLst>
          </p:cNvPr>
          <p:cNvSpPr/>
          <p:nvPr/>
        </p:nvSpPr>
        <p:spPr>
          <a:xfrm>
            <a:off x="680606" y="5129638"/>
            <a:ext cx="6009523" cy="1710212"/>
          </a:xfrm>
          <a:prstGeom prst="rect">
            <a:avLst/>
          </a:prstGeom>
        </p:spPr>
        <p:txBody>
          <a:bodyPr wrap="square" lIns="0" tIns="0" rIns="0" bIns="0">
            <a:spAutoFit/>
          </a:bodyPr>
          <a:lstStyle/>
          <a:p>
            <a:pPr>
              <a:lnSpc>
                <a:spcPts val="2700"/>
              </a:lnSpc>
              <a:spcBef>
                <a:spcPct val="20000"/>
              </a:spcBef>
              <a:spcAft>
                <a:spcPts val="1200"/>
              </a:spcAft>
              <a:defRPr/>
            </a:pPr>
            <a:r>
              <a:rPr lang="en-US" sz="1900" dirty="0"/>
              <a:t>With </a:t>
            </a:r>
            <a:r>
              <a:rPr lang="en-US" sz="1900" dirty="0" err="1"/>
              <a:t>PartiQL</a:t>
            </a:r>
            <a:r>
              <a:rPr lang="en-US" sz="1900" dirty="0"/>
              <a:t>, DynamoDB continues to provide consistent, single-digit-millisecond latency at any scale. You can expect the same availability, latency, and performance when performing DynamoDB operations.</a:t>
            </a:r>
          </a:p>
        </p:txBody>
      </p:sp>
      <p:sp>
        <p:nvSpPr>
          <p:cNvPr id="20" name="Rectangle 19">
            <a:extLst>
              <a:ext uri="{FF2B5EF4-FFF2-40B4-BE49-F238E27FC236}">
                <a16:creationId xmlns:a16="http://schemas.microsoft.com/office/drawing/2014/main" id="{AEF14DFD-615D-7C42-ACB3-E8469D6FE988}"/>
              </a:ext>
            </a:extLst>
          </p:cNvPr>
          <p:cNvSpPr/>
          <p:nvPr/>
        </p:nvSpPr>
        <p:spPr>
          <a:xfrm>
            <a:off x="680606" y="4654677"/>
            <a:ext cx="4590040" cy="387799"/>
          </a:xfrm>
          <a:prstGeom prst="rect">
            <a:avLst/>
          </a:prstGeom>
        </p:spPr>
        <p:txBody>
          <a:bodyPr wrap="square" lIns="0" tIns="0" rIns="0" bIns="0" anchor="ctr">
            <a:spAutoFit/>
          </a:bodyPr>
          <a:lstStyle/>
          <a:p>
            <a:pPr lvl="0">
              <a:lnSpc>
                <a:spcPct val="90000"/>
              </a:lnSpc>
              <a:spcBef>
                <a:spcPct val="20000"/>
              </a:spcBef>
              <a:defRPr/>
            </a:pPr>
            <a:r>
              <a:rPr lang="en-US" sz="2800" b="1" dirty="0">
                <a:solidFill>
                  <a:schemeClr val="accent1"/>
                </a:solidFill>
              </a:rPr>
              <a:t>Consistent performance</a:t>
            </a:r>
          </a:p>
        </p:txBody>
      </p:sp>
      <p:sp>
        <p:nvSpPr>
          <p:cNvPr id="27" name="Rectangle 26">
            <a:extLst>
              <a:ext uri="{FF2B5EF4-FFF2-40B4-BE49-F238E27FC236}">
                <a16:creationId xmlns:a16="http://schemas.microsoft.com/office/drawing/2014/main" id="{A0F06377-0F1D-8A4F-9C2A-95B4A3749FE3}"/>
              </a:ext>
            </a:extLst>
          </p:cNvPr>
          <p:cNvSpPr/>
          <p:nvPr/>
        </p:nvSpPr>
        <p:spPr>
          <a:xfrm>
            <a:off x="7797820" y="5129638"/>
            <a:ext cx="6008911" cy="671466"/>
          </a:xfrm>
          <a:prstGeom prst="rect">
            <a:avLst/>
          </a:prstGeom>
        </p:spPr>
        <p:txBody>
          <a:bodyPr wrap="square" lIns="0" tIns="0" rIns="0" bIns="0">
            <a:spAutoFit/>
          </a:bodyPr>
          <a:lstStyle/>
          <a:p>
            <a:pPr>
              <a:lnSpc>
                <a:spcPts val="2700"/>
              </a:lnSpc>
              <a:spcAft>
                <a:spcPts val="1200"/>
              </a:spcAft>
              <a:defRPr/>
            </a:pPr>
            <a:r>
              <a:rPr lang="en-US" sz="1900" dirty="0"/>
              <a:t>PartiQL for DynamoDB is now supported in 23 AWS Regions.</a:t>
            </a:r>
          </a:p>
        </p:txBody>
      </p:sp>
      <p:sp>
        <p:nvSpPr>
          <p:cNvPr id="28" name="Rectangle 27">
            <a:extLst>
              <a:ext uri="{FF2B5EF4-FFF2-40B4-BE49-F238E27FC236}">
                <a16:creationId xmlns:a16="http://schemas.microsoft.com/office/drawing/2014/main" id="{F7884049-8F18-D743-A83B-E430500482CE}"/>
              </a:ext>
            </a:extLst>
          </p:cNvPr>
          <p:cNvSpPr/>
          <p:nvPr/>
        </p:nvSpPr>
        <p:spPr>
          <a:xfrm>
            <a:off x="7797817" y="4654677"/>
            <a:ext cx="5570941" cy="387798"/>
          </a:xfrm>
          <a:prstGeom prst="rect">
            <a:avLst/>
          </a:prstGeom>
        </p:spPr>
        <p:txBody>
          <a:bodyPr wrap="square" lIns="0" tIns="0" rIns="0" bIns="0" anchor="ctr">
            <a:spAutoFit/>
          </a:bodyPr>
          <a:lstStyle/>
          <a:p>
            <a:pPr>
              <a:lnSpc>
                <a:spcPct val="90000"/>
              </a:lnSpc>
              <a:spcBef>
                <a:spcPct val="20000"/>
              </a:spcBef>
              <a:defRPr/>
            </a:pPr>
            <a:r>
              <a:rPr lang="en-US" sz="2800" b="1" dirty="0">
                <a:solidFill>
                  <a:schemeClr val="accent1"/>
                </a:solidFill>
              </a:rPr>
              <a:t>Supported across AWS Regions</a:t>
            </a:r>
          </a:p>
        </p:txBody>
      </p:sp>
    </p:spTree>
    <p:extLst>
      <p:ext uri="{BB962C8B-B14F-4D97-AF65-F5344CB8AC3E}">
        <p14:creationId xmlns:p14="http://schemas.microsoft.com/office/powerpoint/2010/main" val="27891970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A41C8E96-7F2B-4E1D-9020-55FA92CA9541}"/>
              </a:ext>
            </a:extLst>
          </p:cNvPr>
          <p:cNvGrpSpPr/>
          <p:nvPr/>
        </p:nvGrpSpPr>
        <p:grpSpPr>
          <a:xfrm>
            <a:off x="844602" y="2552191"/>
            <a:ext cx="1722240" cy="1834483"/>
            <a:chOff x="983647" y="2124735"/>
            <a:chExt cx="1722240" cy="1834483"/>
          </a:xfrm>
        </p:grpSpPr>
        <p:grpSp>
          <p:nvGrpSpPr>
            <p:cNvPr id="58" name="Group 57">
              <a:extLst>
                <a:ext uri="{FF2B5EF4-FFF2-40B4-BE49-F238E27FC236}">
                  <a16:creationId xmlns:a16="http://schemas.microsoft.com/office/drawing/2014/main" id="{49F013A6-920D-4B21-B125-37785A56C631}"/>
                </a:ext>
              </a:extLst>
            </p:cNvPr>
            <p:cNvGrpSpPr/>
            <p:nvPr/>
          </p:nvGrpSpPr>
          <p:grpSpPr>
            <a:xfrm>
              <a:off x="1560799" y="3461554"/>
              <a:ext cx="567936" cy="497664"/>
              <a:chOff x="890613" y="2163471"/>
              <a:chExt cx="354960" cy="311040"/>
            </a:xfrm>
          </p:grpSpPr>
          <mc:AlternateContent xmlns:mc="http://schemas.openxmlformats.org/markup-compatibility/2006" xmlns:p14="http://schemas.microsoft.com/office/powerpoint/2010/main">
            <mc:Choice Requires="p14">
              <p:contentPart p14:bwMode="auto" r:id="rId3">
                <p14:nvContentPartPr>
                  <p14:cNvPr id="71" name="Ink 70">
                    <a:extLst>
                      <a:ext uri="{FF2B5EF4-FFF2-40B4-BE49-F238E27FC236}">
                        <a16:creationId xmlns:a16="http://schemas.microsoft.com/office/drawing/2014/main" id="{4583B1AC-6C4E-42DC-9012-535615616AC4}"/>
                      </a:ext>
                    </a:extLst>
                  </p14:cNvPr>
                  <p14:cNvContentPartPr/>
                  <p14:nvPr/>
                </p14:nvContentPartPr>
                <p14:xfrm>
                  <a:off x="896373" y="2224671"/>
                  <a:ext cx="23400" cy="220680"/>
                </p14:xfrm>
              </p:contentPart>
            </mc:Choice>
            <mc:Fallback xmlns="">
              <p:pic>
                <p:nvPicPr>
                  <p:cNvPr id="267" name="Ink 266">
                    <a:extLst>
                      <a:ext uri="{FF2B5EF4-FFF2-40B4-BE49-F238E27FC236}">
                        <a16:creationId xmlns:a16="http://schemas.microsoft.com/office/drawing/2014/main" id="{E4CCA8A6-7CC6-41BA-9629-2392D75660ED}"/>
                      </a:ext>
                    </a:extLst>
                  </p:cNvPr>
                  <p:cNvPicPr/>
                  <p:nvPr/>
                </p:nvPicPr>
                <p:blipFill>
                  <a:blip r:embed="rId28"/>
                  <a:stretch>
                    <a:fillRect/>
                  </a:stretch>
                </p:blipFill>
                <p:spPr>
                  <a:xfrm>
                    <a:off x="887733" y="2216031"/>
                    <a:ext cx="41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2" name="Ink 71">
                    <a:extLst>
                      <a:ext uri="{FF2B5EF4-FFF2-40B4-BE49-F238E27FC236}">
                        <a16:creationId xmlns:a16="http://schemas.microsoft.com/office/drawing/2014/main" id="{23F41739-1A0A-4C18-BF12-272FACEE82A6}"/>
                      </a:ext>
                    </a:extLst>
                  </p14:cNvPr>
                  <p14:cNvContentPartPr/>
                  <p14:nvPr/>
                </p14:nvContentPartPr>
                <p14:xfrm>
                  <a:off x="890613" y="2163471"/>
                  <a:ext cx="354960" cy="311040"/>
                </p14:xfrm>
              </p:contentPart>
            </mc:Choice>
            <mc:Fallback xmlns="">
              <p:pic>
                <p:nvPicPr>
                  <p:cNvPr id="268" name="Ink 267">
                    <a:extLst>
                      <a:ext uri="{FF2B5EF4-FFF2-40B4-BE49-F238E27FC236}">
                        <a16:creationId xmlns:a16="http://schemas.microsoft.com/office/drawing/2014/main" id="{3B91916D-B2C5-4768-9F94-FBB401824F2D}"/>
                      </a:ext>
                    </a:extLst>
                  </p:cNvPr>
                  <p:cNvPicPr/>
                  <p:nvPr/>
                </p:nvPicPr>
                <p:blipFill>
                  <a:blip r:embed="rId30"/>
                  <a:stretch>
                    <a:fillRect/>
                  </a:stretch>
                </p:blipFill>
                <p:spPr>
                  <a:xfrm>
                    <a:off x="881973" y="2154831"/>
                    <a:ext cx="372600" cy="328680"/>
                  </a:xfrm>
                  <a:prstGeom prst="rect">
                    <a:avLst/>
                  </a:prstGeom>
                </p:spPr>
              </p:pic>
            </mc:Fallback>
          </mc:AlternateContent>
        </p:grpSp>
        <p:grpSp>
          <p:nvGrpSpPr>
            <p:cNvPr id="59" name="Group 58">
              <a:extLst>
                <a:ext uri="{FF2B5EF4-FFF2-40B4-BE49-F238E27FC236}">
                  <a16:creationId xmlns:a16="http://schemas.microsoft.com/office/drawing/2014/main" id="{3E1B2C1C-17E1-4B37-B251-431B63E67E19}"/>
                </a:ext>
              </a:extLst>
            </p:cNvPr>
            <p:cNvGrpSpPr/>
            <p:nvPr/>
          </p:nvGrpSpPr>
          <p:grpSpPr>
            <a:xfrm>
              <a:off x="983647" y="2124735"/>
              <a:ext cx="1722240" cy="500400"/>
              <a:chOff x="983647" y="2124735"/>
              <a:chExt cx="1722240" cy="500400"/>
            </a:xfrm>
          </p:grpSpPr>
          <mc:AlternateContent xmlns:mc="http://schemas.openxmlformats.org/markup-compatibility/2006" xmlns:p14="http://schemas.microsoft.com/office/powerpoint/2010/main">
            <mc:Choice Requires="p14">
              <p:contentPart p14:bwMode="auto" r:id="rId31">
                <p14:nvContentPartPr>
                  <p14:cNvPr id="60" name="Ink 59">
                    <a:extLst>
                      <a:ext uri="{FF2B5EF4-FFF2-40B4-BE49-F238E27FC236}">
                        <a16:creationId xmlns:a16="http://schemas.microsoft.com/office/drawing/2014/main" id="{D595A9EA-E084-4782-AE81-E00494F03D09}"/>
                      </a:ext>
                    </a:extLst>
                  </p14:cNvPr>
                  <p14:cNvContentPartPr/>
                  <p14:nvPr/>
                </p14:nvContentPartPr>
                <p14:xfrm>
                  <a:off x="983647" y="2187015"/>
                  <a:ext cx="237600" cy="435960"/>
                </p14:xfrm>
              </p:contentPart>
            </mc:Choice>
            <mc:Fallback xmlns="">
              <p:pic>
                <p:nvPicPr>
                  <p:cNvPr id="60" name="Ink 59">
                    <a:extLst>
                      <a:ext uri="{FF2B5EF4-FFF2-40B4-BE49-F238E27FC236}">
                        <a16:creationId xmlns:a16="http://schemas.microsoft.com/office/drawing/2014/main" id="{D595A9EA-E084-4782-AE81-E00494F03D09}"/>
                      </a:ext>
                    </a:extLst>
                  </p:cNvPr>
                  <p:cNvPicPr/>
                  <p:nvPr/>
                </p:nvPicPr>
                <p:blipFill>
                  <a:blip r:embed="rId32"/>
                  <a:stretch>
                    <a:fillRect/>
                  </a:stretch>
                </p:blipFill>
                <p:spPr>
                  <a:xfrm>
                    <a:off x="969264" y="2172617"/>
                    <a:ext cx="265790" cy="46417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Ink 60">
                    <a:extLst>
                      <a:ext uri="{FF2B5EF4-FFF2-40B4-BE49-F238E27FC236}">
                        <a16:creationId xmlns:a16="http://schemas.microsoft.com/office/drawing/2014/main" id="{212B1453-C54D-41A5-B8B7-4891A37FAFAF}"/>
                      </a:ext>
                    </a:extLst>
                  </p14:cNvPr>
                  <p14:cNvContentPartPr/>
                  <p14:nvPr/>
                </p14:nvContentPartPr>
                <p14:xfrm>
                  <a:off x="1262287" y="2404815"/>
                  <a:ext cx="159840" cy="201600"/>
                </p14:xfrm>
              </p:contentPart>
            </mc:Choice>
            <mc:Fallback xmlns="">
              <p:pic>
                <p:nvPicPr>
                  <p:cNvPr id="61" name="Ink 60">
                    <a:extLst>
                      <a:ext uri="{FF2B5EF4-FFF2-40B4-BE49-F238E27FC236}">
                        <a16:creationId xmlns:a16="http://schemas.microsoft.com/office/drawing/2014/main" id="{212B1453-C54D-41A5-B8B7-4891A37FAFAF}"/>
                      </a:ext>
                    </a:extLst>
                  </p:cNvPr>
                  <p:cNvPicPr/>
                  <p:nvPr/>
                </p:nvPicPr>
                <p:blipFill>
                  <a:blip r:embed="rId34"/>
                  <a:stretch>
                    <a:fillRect/>
                  </a:stretch>
                </p:blipFill>
                <p:spPr>
                  <a:xfrm>
                    <a:off x="1247964" y="2390456"/>
                    <a:ext cx="187912" cy="22974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2" name="Ink 61">
                    <a:extLst>
                      <a:ext uri="{FF2B5EF4-FFF2-40B4-BE49-F238E27FC236}">
                        <a16:creationId xmlns:a16="http://schemas.microsoft.com/office/drawing/2014/main" id="{EA2A024F-F943-4D2A-8A18-CC93116DD58E}"/>
                      </a:ext>
                    </a:extLst>
                  </p14:cNvPr>
                  <p14:cNvContentPartPr/>
                  <p14:nvPr/>
                </p14:nvContentPartPr>
                <p14:xfrm>
                  <a:off x="1482247" y="2441895"/>
                  <a:ext cx="36000" cy="120240"/>
                </p14:xfrm>
              </p:contentPart>
            </mc:Choice>
            <mc:Fallback xmlns="">
              <p:pic>
                <p:nvPicPr>
                  <p:cNvPr id="62" name="Ink 61">
                    <a:extLst>
                      <a:ext uri="{FF2B5EF4-FFF2-40B4-BE49-F238E27FC236}">
                        <a16:creationId xmlns:a16="http://schemas.microsoft.com/office/drawing/2014/main" id="{EA2A024F-F943-4D2A-8A18-CC93116DD58E}"/>
                      </a:ext>
                    </a:extLst>
                  </p:cNvPr>
                  <p:cNvPicPr/>
                  <p:nvPr/>
                </p:nvPicPr>
                <p:blipFill>
                  <a:blip r:embed="rId36"/>
                  <a:stretch>
                    <a:fillRect/>
                  </a:stretch>
                </p:blipFill>
                <p:spPr>
                  <a:xfrm>
                    <a:off x="1467961" y="2427512"/>
                    <a:ext cx="64000" cy="14843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3" name="Ink 62">
                    <a:extLst>
                      <a:ext uri="{FF2B5EF4-FFF2-40B4-BE49-F238E27FC236}">
                        <a16:creationId xmlns:a16="http://schemas.microsoft.com/office/drawing/2014/main" id="{BF1EC0DC-CB96-415F-A5BF-2EE2894C8FC4}"/>
                      </a:ext>
                    </a:extLst>
                  </p14:cNvPr>
                  <p14:cNvContentPartPr/>
                  <p14:nvPr/>
                </p14:nvContentPartPr>
                <p14:xfrm>
                  <a:off x="1417447" y="2287455"/>
                  <a:ext cx="11520" cy="29880"/>
                </p14:xfrm>
              </p:contentPart>
            </mc:Choice>
            <mc:Fallback xmlns="">
              <p:pic>
                <p:nvPicPr>
                  <p:cNvPr id="63" name="Ink 62">
                    <a:extLst>
                      <a:ext uri="{FF2B5EF4-FFF2-40B4-BE49-F238E27FC236}">
                        <a16:creationId xmlns:a16="http://schemas.microsoft.com/office/drawing/2014/main" id="{BF1EC0DC-CB96-415F-A5BF-2EE2894C8FC4}"/>
                      </a:ext>
                    </a:extLst>
                  </p:cNvPr>
                  <p:cNvPicPr/>
                  <p:nvPr/>
                </p:nvPicPr>
                <p:blipFill>
                  <a:blip r:embed="rId38"/>
                  <a:stretch>
                    <a:fillRect/>
                  </a:stretch>
                </p:blipFill>
                <p:spPr>
                  <a:xfrm>
                    <a:off x="1403733" y="2273090"/>
                    <a:ext cx="38400" cy="58036"/>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4" name="Ink 63">
                    <a:extLst>
                      <a:ext uri="{FF2B5EF4-FFF2-40B4-BE49-F238E27FC236}">
                        <a16:creationId xmlns:a16="http://schemas.microsoft.com/office/drawing/2014/main" id="{FE268B76-6E7B-413E-B7C2-D04C9BD49044}"/>
                      </a:ext>
                    </a:extLst>
                  </p14:cNvPr>
                  <p14:cNvContentPartPr/>
                  <p14:nvPr/>
                </p14:nvContentPartPr>
                <p14:xfrm>
                  <a:off x="1564687" y="2421015"/>
                  <a:ext cx="136440" cy="204120"/>
                </p14:xfrm>
              </p:contentPart>
            </mc:Choice>
            <mc:Fallback xmlns="">
              <p:pic>
                <p:nvPicPr>
                  <p:cNvPr id="64" name="Ink 63">
                    <a:extLst>
                      <a:ext uri="{FF2B5EF4-FFF2-40B4-BE49-F238E27FC236}">
                        <a16:creationId xmlns:a16="http://schemas.microsoft.com/office/drawing/2014/main" id="{FE268B76-6E7B-413E-B7C2-D04C9BD49044}"/>
                      </a:ext>
                    </a:extLst>
                  </p:cNvPr>
                  <p:cNvPicPr/>
                  <p:nvPr/>
                </p:nvPicPr>
                <p:blipFill>
                  <a:blip r:embed="rId40"/>
                  <a:stretch>
                    <a:fillRect/>
                  </a:stretch>
                </p:blipFill>
                <p:spPr>
                  <a:xfrm>
                    <a:off x="1550295" y="2406640"/>
                    <a:ext cx="164649" cy="232294"/>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5" name="Ink 64">
                    <a:extLst>
                      <a:ext uri="{FF2B5EF4-FFF2-40B4-BE49-F238E27FC236}">
                        <a16:creationId xmlns:a16="http://schemas.microsoft.com/office/drawing/2014/main" id="{09B03B7E-5AD7-46C2-B1F0-B7E6C80CEAF5}"/>
                      </a:ext>
                    </a:extLst>
                  </p14:cNvPr>
                  <p14:cNvContentPartPr/>
                  <p14:nvPr/>
                </p14:nvContentPartPr>
                <p14:xfrm>
                  <a:off x="1785727" y="2124735"/>
                  <a:ext cx="236880" cy="446400"/>
                </p14:xfrm>
              </p:contentPart>
            </mc:Choice>
            <mc:Fallback xmlns="">
              <p:pic>
                <p:nvPicPr>
                  <p:cNvPr id="65" name="Ink 64">
                    <a:extLst>
                      <a:ext uri="{FF2B5EF4-FFF2-40B4-BE49-F238E27FC236}">
                        <a16:creationId xmlns:a16="http://schemas.microsoft.com/office/drawing/2014/main" id="{09B03B7E-5AD7-46C2-B1F0-B7E6C80CEAF5}"/>
                      </a:ext>
                    </a:extLst>
                  </p:cNvPr>
                  <p:cNvPicPr/>
                  <p:nvPr/>
                </p:nvPicPr>
                <p:blipFill>
                  <a:blip r:embed="rId42"/>
                  <a:stretch>
                    <a:fillRect/>
                  </a:stretch>
                </p:blipFill>
                <p:spPr>
                  <a:xfrm>
                    <a:off x="1771353" y="2110335"/>
                    <a:ext cx="265053" cy="474624"/>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6" name="Ink 65">
                    <a:extLst>
                      <a:ext uri="{FF2B5EF4-FFF2-40B4-BE49-F238E27FC236}">
                        <a16:creationId xmlns:a16="http://schemas.microsoft.com/office/drawing/2014/main" id="{F7173C88-7864-4C5E-8349-29E8AC9AEB92}"/>
                      </a:ext>
                    </a:extLst>
                  </p14:cNvPr>
                  <p14:cNvContentPartPr/>
                  <p14:nvPr/>
                </p14:nvContentPartPr>
                <p14:xfrm>
                  <a:off x="1687447" y="2384655"/>
                  <a:ext cx="284040" cy="109440"/>
                </p14:xfrm>
              </p:contentPart>
            </mc:Choice>
            <mc:Fallback xmlns="">
              <p:pic>
                <p:nvPicPr>
                  <p:cNvPr id="66" name="Ink 65">
                    <a:extLst>
                      <a:ext uri="{FF2B5EF4-FFF2-40B4-BE49-F238E27FC236}">
                        <a16:creationId xmlns:a16="http://schemas.microsoft.com/office/drawing/2014/main" id="{F7173C88-7864-4C5E-8349-29E8AC9AEB92}"/>
                      </a:ext>
                    </a:extLst>
                  </p:cNvPr>
                  <p:cNvPicPr/>
                  <p:nvPr/>
                </p:nvPicPr>
                <p:blipFill>
                  <a:blip r:embed="rId44"/>
                  <a:stretch>
                    <a:fillRect/>
                  </a:stretch>
                </p:blipFill>
                <p:spPr>
                  <a:xfrm>
                    <a:off x="1673043" y="2370255"/>
                    <a:ext cx="312271" cy="13766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7" name="Ink 66">
                    <a:extLst>
                      <a:ext uri="{FF2B5EF4-FFF2-40B4-BE49-F238E27FC236}">
                        <a16:creationId xmlns:a16="http://schemas.microsoft.com/office/drawing/2014/main" id="{E998A772-F773-49A3-AD8B-52F06F175CB7}"/>
                      </a:ext>
                    </a:extLst>
                  </p14:cNvPr>
                  <p14:cNvContentPartPr/>
                  <p14:nvPr/>
                </p14:nvContentPartPr>
                <p14:xfrm>
                  <a:off x="1919647" y="2392575"/>
                  <a:ext cx="129960" cy="194760"/>
                </p14:xfrm>
              </p:contentPart>
            </mc:Choice>
            <mc:Fallback xmlns="">
              <p:pic>
                <p:nvPicPr>
                  <p:cNvPr id="67" name="Ink 66">
                    <a:extLst>
                      <a:ext uri="{FF2B5EF4-FFF2-40B4-BE49-F238E27FC236}">
                        <a16:creationId xmlns:a16="http://schemas.microsoft.com/office/drawing/2014/main" id="{E998A772-F773-49A3-AD8B-52F06F175CB7}"/>
                      </a:ext>
                    </a:extLst>
                  </p:cNvPr>
                  <p:cNvPicPr/>
                  <p:nvPr/>
                </p:nvPicPr>
                <p:blipFill>
                  <a:blip r:embed="rId46"/>
                  <a:stretch>
                    <a:fillRect/>
                  </a:stretch>
                </p:blipFill>
                <p:spPr>
                  <a:xfrm>
                    <a:off x="1905271" y="2378170"/>
                    <a:ext cx="158137" cy="222994"/>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8" name="Ink 67">
                    <a:extLst>
                      <a:ext uri="{FF2B5EF4-FFF2-40B4-BE49-F238E27FC236}">
                        <a16:creationId xmlns:a16="http://schemas.microsoft.com/office/drawing/2014/main" id="{A3A81A62-9770-42F2-A718-8BAC3717A8AB}"/>
                      </a:ext>
                    </a:extLst>
                  </p14:cNvPr>
                  <p14:cNvContentPartPr/>
                  <p14:nvPr/>
                </p14:nvContentPartPr>
                <p14:xfrm>
                  <a:off x="2053567" y="2414175"/>
                  <a:ext cx="136440" cy="186840"/>
                </p14:xfrm>
              </p:contentPart>
            </mc:Choice>
            <mc:Fallback xmlns="">
              <p:pic>
                <p:nvPicPr>
                  <p:cNvPr id="68" name="Ink 67">
                    <a:extLst>
                      <a:ext uri="{FF2B5EF4-FFF2-40B4-BE49-F238E27FC236}">
                        <a16:creationId xmlns:a16="http://schemas.microsoft.com/office/drawing/2014/main" id="{A3A81A62-9770-42F2-A718-8BAC3717A8AB}"/>
                      </a:ext>
                    </a:extLst>
                  </p:cNvPr>
                  <p:cNvPicPr/>
                  <p:nvPr/>
                </p:nvPicPr>
                <p:blipFill>
                  <a:blip r:embed="rId48"/>
                  <a:stretch>
                    <a:fillRect/>
                  </a:stretch>
                </p:blipFill>
                <p:spPr>
                  <a:xfrm>
                    <a:off x="2039235" y="2399803"/>
                    <a:ext cx="164531" cy="21501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9" name="Ink 68">
                    <a:extLst>
                      <a:ext uri="{FF2B5EF4-FFF2-40B4-BE49-F238E27FC236}">
                        <a16:creationId xmlns:a16="http://schemas.microsoft.com/office/drawing/2014/main" id="{7235BB00-198A-4044-AF2F-8FB8F286E196}"/>
                      </a:ext>
                    </a:extLst>
                  </p14:cNvPr>
                  <p14:cNvContentPartPr/>
                  <p14:nvPr/>
                </p14:nvContentPartPr>
                <p14:xfrm>
                  <a:off x="2214127" y="2417055"/>
                  <a:ext cx="261720" cy="180000"/>
                </p14:xfrm>
              </p:contentPart>
            </mc:Choice>
            <mc:Fallback xmlns="">
              <p:pic>
                <p:nvPicPr>
                  <p:cNvPr id="69" name="Ink 68">
                    <a:extLst>
                      <a:ext uri="{FF2B5EF4-FFF2-40B4-BE49-F238E27FC236}">
                        <a16:creationId xmlns:a16="http://schemas.microsoft.com/office/drawing/2014/main" id="{7235BB00-198A-4044-AF2F-8FB8F286E196}"/>
                      </a:ext>
                    </a:extLst>
                  </p:cNvPr>
                  <p:cNvPicPr/>
                  <p:nvPr/>
                </p:nvPicPr>
                <p:blipFill>
                  <a:blip r:embed="rId50"/>
                  <a:stretch>
                    <a:fillRect/>
                  </a:stretch>
                </p:blipFill>
                <p:spPr>
                  <a:xfrm>
                    <a:off x="2199747" y="2402678"/>
                    <a:ext cx="289905" cy="208179"/>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0" name="Ink 69">
                    <a:extLst>
                      <a:ext uri="{FF2B5EF4-FFF2-40B4-BE49-F238E27FC236}">
                        <a16:creationId xmlns:a16="http://schemas.microsoft.com/office/drawing/2014/main" id="{70DC6B10-40FB-42C3-A3A9-6C8388BAD5E3}"/>
                      </a:ext>
                    </a:extLst>
                  </p14:cNvPr>
                  <p14:cNvContentPartPr/>
                  <p14:nvPr/>
                </p14:nvContentPartPr>
                <p14:xfrm>
                  <a:off x="2508967" y="2417055"/>
                  <a:ext cx="196920" cy="200520"/>
                </p14:xfrm>
              </p:contentPart>
            </mc:Choice>
            <mc:Fallback xmlns="">
              <p:pic>
                <p:nvPicPr>
                  <p:cNvPr id="70" name="Ink 69">
                    <a:extLst>
                      <a:ext uri="{FF2B5EF4-FFF2-40B4-BE49-F238E27FC236}">
                        <a16:creationId xmlns:a16="http://schemas.microsoft.com/office/drawing/2014/main" id="{70DC6B10-40FB-42C3-A3A9-6C8388BAD5E3}"/>
                      </a:ext>
                    </a:extLst>
                  </p:cNvPr>
                  <p:cNvPicPr/>
                  <p:nvPr/>
                </p:nvPicPr>
                <p:blipFill>
                  <a:blip r:embed="rId52"/>
                  <a:stretch>
                    <a:fillRect/>
                  </a:stretch>
                </p:blipFill>
                <p:spPr>
                  <a:xfrm>
                    <a:off x="2494614" y="2402691"/>
                    <a:ext cx="225051" cy="228673"/>
                  </a:xfrm>
                  <a:prstGeom prst="rect">
                    <a:avLst/>
                  </a:prstGeom>
                </p:spPr>
              </p:pic>
            </mc:Fallback>
          </mc:AlternateContent>
        </p:grpSp>
      </p:grpSp>
      <p:grpSp>
        <p:nvGrpSpPr>
          <p:cNvPr id="73" name="Group 72">
            <a:extLst>
              <a:ext uri="{FF2B5EF4-FFF2-40B4-BE49-F238E27FC236}">
                <a16:creationId xmlns:a16="http://schemas.microsoft.com/office/drawing/2014/main" id="{26FBE378-8B9C-480C-9FA6-3F26F56D9125}"/>
              </a:ext>
            </a:extLst>
          </p:cNvPr>
          <p:cNvGrpSpPr/>
          <p:nvPr/>
        </p:nvGrpSpPr>
        <p:grpSpPr>
          <a:xfrm>
            <a:off x="3681838" y="2568031"/>
            <a:ext cx="4793461" cy="2599699"/>
            <a:chOff x="4027807" y="2140575"/>
            <a:chExt cx="4793461" cy="2599699"/>
          </a:xfrm>
        </p:grpSpPr>
        <p:grpSp>
          <p:nvGrpSpPr>
            <p:cNvPr id="74" name="Group 73">
              <a:extLst>
                <a:ext uri="{FF2B5EF4-FFF2-40B4-BE49-F238E27FC236}">
                  <a16:creationId xmlns:a16="http://schemas.microsoft.com/office/drawing/2014/main" id="{A68CC38F-E0AE-4AFB-9AF3-8BC8C23A7722}"/>
                </a:ext>
              </a:extLst>
            </p:cNvPr>
            <p:cNvGrpSpPr/>
            <p:nvPr/>
          </p:nvGrpSpPr>
          <p:grpSpPr>
            <a:xfrm>
              <a:off x="4802311" y="3251890"/>
              <a:ext cx="640512" cy="551808"/>
              <a:chOff x="2964573" y="2032431"/>
              <a:chExt cx="400320" cy="344880"/>
            </a:xfrm>
          </p:grpSpPr>
          <mc:AlternateContent xmlns:mc="http://schemas.openxmlformats.org/markup-compatibility/2006" xmlns:p14="http://schemas.microsoft.com/office/powerpoint/2010/main">
            <mc:Choice Requires="p14">
              <p:contentPart p14:bwMode="auto" r:id="rId53">
                <p14:nvContentPartPr>
                  <p14:cNvPr id="94" name="Ink 93">
                    <a:extLst>
                      <a:ext uri="{FF2B5EF4-FFF2-40B4-BE49-F238E27FC236}">
                        <a16:creationId xmlns:a16="http://schemas.microsoft.com/office/drawing/2014/main" id="{3EC9D9D2-713E-43B3-B1B5-93572AE86BE0}"/>
                      </a:ext>
                    </a:extLst>
                  </p14:cNvPr>
                  <p14:cNvContentPartPr/>
                  <p14:nvPr/>
                </p14:nvContentPartPr>
                <p14:xfrm>
                  <a:off x="2964573" y="2104071"/>
                  <a:ext cx="34560" cy="197280"/>
                </p14:xfrm>
              </p:contentPart>
            </mc:Choice>
            <mc:Fallback xmlns="">
              <p:pic>
                <p:nvPicPr>
                  <p:cNvPr id="270" name="Ink 269">
                    <a:extLst>
                      <a:ext uri="{FF2B5EF4-FFF2-40B4-BE49-F238E27FC236}">
                        <a16:creationId xmlns:a16="http://schemas.microsoft.com/office/drawing/2014/main" id="{DDC25098-A982-483F-8C45-A9DF8EF85447}"/>
                      </a:ext>
                    </a:extLst>
                  </p:cNvPr>
                  <p:cNvPicPr/>
                  <p:nvPr/>
                </p:nvPicPr>
                <p:blipFill>
                  <a:blip r:embed="rId62"/>
                  <a:stretch>
                    <a:fillRect/>
                  </a:stretch>
                </p:blipFill>
                <p:spPr>
                  <a:xfrm>
                    <a:off x="2955573" y="2095071"/>
                    <a:ext cx="522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5" name="Ink 94">
                    <a:extLst>
                      <a:ext uri="{FF2B5EF4-FFF2-40B4-BE49-F238E27FC236}">
                        <a16:creationId xmlns:a16="http://schemas.microsoft.com/office/drawing/2014/main" id="{AF018FAB-2D86-4197-AC02-55FBF89DC26F}"/>
                      </a:ext>
                    </a:extLst>
                  </p14:cNvPr>
                  <p14:cNvContentPartPr/>
                  <p14:nvPr/>
                </p14:nvContentPartPr>
                <p14:xfrm>
                  <a:off x="2981133" y="2032431"/>
                  <a:ext cx="383760" cy="344880"/>
                </p14:xfrm>
              </p:contentPart>
            </mc:Choice>
            <mc:Fallback xmlns="">
              <p:pic>
                <p:nvPicPr>
                  <p:cNvPr id="271" name="Ink 270">
                    <a:extLst>
                      <a:ext uri="{FF2B5EF4-FFF2-40B4-BE49-F238E27FC236}">
                        <a16:creationId xmlns:a16="http://schemas.microsoft.com/office/drawing/2014/main" id="{62C95EE4-FDA5-4391-8F3D-50FC5C78B7DE}"/>
                      </a:ext>
                    </a:extLst>
                  </p:cNvPr>
                  <p:cNvPicPr/>
                  <p:nvPr/>
                </p:nvPicPr>
                <p:blipFill>
                  <a:blip r:embed="rId64"/>
                  <a:stretch>
                    <a:fillRect/>
                  </a:stretch>
                </p:blipFill>
                <p:spPr>
                  <a:xfrm>
                    <a:off x="2972493" y="2023431"/>
                    <a:ext cx="401400" cy="362520"/>
                  </a:xfrm>
                  <a:prstGeom prst="rect">
                    <a:avLst/>
                  </a:prstGeom>
                </p:spPr>
              </p:pic>
            </mc:Fallback>
          </mc:AlternateContent>
        </p:grpSp>
        <p:grpSp>
          <p:nvGrpSpPr>
            <p:cNvPr id="75" name="Group 74">
              <a:extLst>
                <a:ext uri="{FF2B5EF4-FFF2-40B4-BE49-F238E27FC236}">
                  <a16:creationId xmlns:a16="http://schemas.microsoft.com/office/drawing/2014/main" id="{AD3AAF8F-EC5F-4940-A206-7E1080A4880B}"/>
                </a:ext>
              </a:extLst>
            </p:cNvPr>
            <p:cNvGrpSpPr/>
            <p:nvPr/>
          </p:nvGrpSpPr>
          <p:grpSpPr>
            <a:xfrm>
              <a:off x="4818151" y="4163698"/>
              <a:ext cx="608832" cy="576576"/>
              <a:chOff x="2973573" y="2602311"/>
              <a:chExt cx="380520" cy="360360"/>
            </a:xfrm>
          </p:grpSpPr>
          <mc:AlternateContent xmlns:mc="http://schemas.openxmlformats.org/markup-compatibility/2006" xmlns:p14="http://schemas.microsoft.com/office/powerpoint/2010/main">
            <mc:Choice Requires="p14">
              <p:contentPart p14:bwMode="auto" r:id="rId65">
                <p14:nvContentPartPr>
                  <p14:cNvPr id="91" name="Ink 90">
                    <a:extLst>
                      <a:ext uri="{FF2B5EF4-FFF2-40B4-BE49-F238E27FC236}">
                        <a16:creationId xmlns:a16="http://schemas.microsoft.com/office/drawing/2014/main" id="{8A5B254F-BC44-419C-B000-35AEC40C385A}"/>
                      </a:ext>
                    </a:extLst>
                  </p14:cNvPr>
                  <p14:cNvContentPartPr/>
                  <p14:nvPr/>
                </p14:nvContentPartPr>
                <p14:xfrm>
                  <a:off x="2995173" y="2602311"/>
                  <a:ext cx="358920" cy="145440"/>
                </p14:xfrm>
              </p:contentPart>
            </mc:Choice>
            <mc:Fallback xmlns="">
              <p:pic>
                <p:nvPicPr>
                  <p:cNvPr id="272" name="Ink 271">
                    <a:extLst>
                      <a:ext uri="{FF2B5EF4-FFF2-40B4-BE49-F238E27FC236}">
                        <a16:creationId xmlns:a16="http://schemas.microsoft.com/office/drawing/2014/main" id="{399C803E-0737-4B83-A26D-8E6FCFCB2F52}"/>
                      </a:ext>
                    </a:extLst>
                  </p:cNvPr>
                  <p:cNvPicPr/>
                  <p:nvPr/>
                </p:nvPicPr>
                <p:blipFill>
                  <a:blip r:embed="rId66"/>
                  <a:stretch>
                    <a:fillRect/>
                  </a:stretch>
                </p:blipFill>
                <p:spPr>
                  <a:xfrm>
                    <a:off x="2986173" y="2593671"/>
                    <a:ext cx="376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2" name="Ink 91">
                    <a:extLst>
                      <a:ext uri="{FF2B5EF4-FFF2-40B4-BE49-F238E27FC236}">
                        <a16:creationId xmlns:a16="http://schemas.microsoft.com/office/drawing/2014/main" id="{9C528DFC-E4BC-497E-B959-A27C55440BA6}"/>
                      </a:ext>
                    </a:extLst>
                  </p14:cNvPr>
                  <p14:cNvContentPartPr/>
                  <p14:nvPr/>
                </p14:nvContentPartPr>
                <p14:xfrm>
                  <a:off x="2973573" y="2724711"/>
                  <a:ext cx="68760" cy="201240"/>
                </p14:xfrm>
              </p:contentPart>
            </mc:Choice>
            <mc:Fallback xmlns="">
              <p:pic>
                <p:nvPicPr>
                  <p:cNvPr id="273" name="Ink 272">
                    <a:extLst>
                      <a:ext uri="{FF2B5EF4-FFF2-40B4-BE49-F238E27FC236}">
                        <a16:creationId xmlns:a16="http://schemas.microsoft.com/office/drawing/2014/main" id="{28266816-3474-4CD5-854C-A030BCC9E942}"/>
                      </a:ext>
                    </a:extLst>
                  </p:cNvPr>
                  <p:cNvPicPr/>
                  <p:nvPr/>
                </p:nvPicPr>
                <p:blipFill>
                  <a:blip r:embed="rId68"/>
                  <a:stretch>
                    <a:fillRect/>
                  </a:stretch>
                </p:blipFill>
                <p:spPr>
                  <a:xfrm>
                    <a:off x="2964573" y="2716071"/>
                    <a:ext cx="864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3" name="Ink 92">
                    <a:extLst>
                      <a:ext uri="{FF2B5EF4-FFF2-40B4-BE49-F238E27FC236}">
                        <a16:creationId xmlns:a16="http://schemas.microsoft.com/office/drawing/2014/main" id="{D4C2BFE4-5176-43DA-93B6-EF781F6E23AF}"/>
                      </a:ext>
                    </a:extLst>
                  </p14:cNvPr>
                  <p14:cNvContentPartPr/>
                  <p14:nvPr/>
                </p14:nvContentPartPr>
                <p14:xfrm>
                  <a:off x="3022173" y="2708151"/>
                  <a:ext cx="313560" cy="254520"/>
                </p14:xfrm>
              </p:contentPart>
            </mc:Choice>
            <mc:Fallback xmlns="">
              <p:pic>
                <p:nvPicPr>
                  <p:cNvPr id="274" name="Ink 273">
                    <a:extLst>
                      <a:ext uri="{FF2B5EF4-FFF2-40B4-BE49-F238E27FC236}">
                        <a16:creationId xmlns:a16="http://schemas.microsoft.com/office/drawing/2014/main" id="{305845E6-0991-41E6-A72A-7EBAA3592667}"/>
                      </a:ext>
                    </a:extLst>
                  </p:cNvPr>
                  <p:cNvPicPr/>
                  <p:nvPr/>
                </p:nvPicPr>
                <p:blipFill>
                  <a:blip r:embed="rId70"/>
                  <a:stretch>
                    <a:fillRect/>
                  </a:stretch>
                </p:blipFill>
                <p:spPr>
                  <a:xfrm>
                    <a:off x="3013533" y="2699511"/>
                    <a:ext cx="331200" cy="272160"/>
                  </a:xfrm>
                  <a:prstGeom prst="rect">
                    <a:avLst/>
                  </a:prstGeom>
                </p:spPr>
              </p:pic>
            </mc:Fallback>
          </mc:AlternateContent>
        </p:grpSp>
        <p:grpSp>
          <p:nvGrpSpPr>
            <p:cNvPr id="76" name="Group 75">
              <a:extLst>
                <a:ext uri="{FF2B5EF4-FFF2-40B4-BE49-F238E27FC236}">
                  <a16:creationId xmlns:a16="http://schemas.microsoft.com/office/drawing/2014/main" id="{C32C1190-82A6-4FE7-B52A-DC1D6D00F66A}"/>
                </a:ext>
              </a:extLst>
            </p:cNvPr>
            <p:cNvGrpSpPr/>
            <p:nvPr/>
          </p:nvGrpSpPr>
          <p:grpSpPr>
            <a:xfrm>
              <a:off x="4027807" y="2140575"/>
              <a:ext cx="4793461" cy="448144"/>
              <a:chOff x="4027807" y="2140575"/>
              <a:chExt cx="4793461" cy="448144"/>
            </a:xfrm>
          </p:grpSpPr>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6DFF88A5-B92B-4008-9B4E-01DF58A132B3}"/>
                      </a:ext>
                    </a:extLst>
                  </p14:cNvPr>
                  <p14:cNvContentPartPr/>
                  <p14:nvPr/>
                </p14:nvContentPartPr>
                <p14:xfrm>
                  <a:off x="4027807" y="2201415"/>
                  <a:ext cx="251640" cy="359640"/>
                </p14:xfrm>
              </p:contentPart>
            </mc:Choice>
            <mc:Fallback xmlns="">
              <p:pic>
                <p:nvPicPr>
                  <p:cNvPr id="77" name="Ink 76">
                    <a:extLst>
                      <a:ext uri="{FF2B5EF4-FFF2-40B4-BE49-F238E27FC236}">
                        <a16:creationId xmlns:a16="http://schemas.microsoft.com/office/drawing/2014/main" id="{6DFF88A5-B92B-4008-9B4E-01DF58A132B3}"/>
                      </a:ext>
                    </a:extLst>
                  </p:cNvPr>
                  <p:cNvPicPr/>
                  <p:nvPr/>
                </p:nvPicPr>
                <p:blipFill>
                  <a:blip r:embed="rId72"/>
                  <a:stretch>
                    <a:fillRect/>
                  </a:stretch>
                </p:blipFill>
                <p:spPr>
                  <a:xfrm>
                    <a:off x="4013411" y="2187029"/>
                    <a:ext cx="279856" cy="387836"/>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A74175B-47B4-4DD3-A637-7C90070E84FC}"/>
                      </a:ext>
                    </a:extLst>
                  </p14:cNvPr>
                  <p14:cNvContentPartPr/>
                  <p14:nvPr/>
                </p14:nvContentPartPr>
                <p14:xfrm>
                  <a:off x="4332007" y="2140575"/>
                  <a:ext cx="52200" cy="415080"/>
                </p14:xfrm>
              </p:contentPart>
            </mc:Choice>
            <mc:Fallback xmlns="">
              <p:pic>
                <p:nvPicPr>
                  <p:cNvPr id="78" name="Ink 77">
                    <a:extLst>
                      <a:ext uri="{FF2B5EF4-FFF2-40B4-BE49-F238E27FC236}">
                        <a16:creationId xmlns:a16="http://schemas.microsoft.com/office/drawing/2014/main" id="{6A74175B-47B4-4DD3-A637-7C90070E84FC}"/>
                      </a:ext>
                    </a:extLst>
                  </p:cNvPr>
                  <p:cNvPicPr/>
                  <p:nvPr/>
                </p:nvPicPr>
                <p:blipFill>
                  <a:blip r:embed="rId74"/>
                  <a:stretch>
                    <a:fillRect/>
                  </a:stretch>
                </p:blipFill>
                <p:spPr>
                  <a:xfrm>
                    <a:off x="4317822" y="2126182"/>
                    <a:ext cx="80002" cy="44328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Ink 78">
                    <a:extLst>
                      <a:ext uri="{FF2B5EF4-FFF2-40B4-BE49-F238E27FC236}">
                        <a16:creationId xmlns:a16="http://schemas.microsoft.com/office/drawing/2014/main" id="{248C2867-C43F-451E-887D-CCB91A767EA9}"/>
                      </a:ext>
                    </a:extLst>
                  </p14:cNvPr>
                  <p14:cNvContentPartPr/>
                  <p14:nvPr/>
                </p14:nvContentPartPr>
                <p14:xfrm>
                  <a:off x="4383847" y="2251455"/>
                  <a:ext cx="74160" cy="298080"/>
                </p14:xfrm>
              </p:contentPart>
            </mc:Choice>
            <mc:Fallback xmlns="">
              <p:pic>
                <p:nvPicPr>
                  <p:cNvPr id="79" name="Ink 78">
                    <a:extLst>
                      <a:ext uri="{FF2B5EF4-FFF2-40B4-BE49-F238E27FC236}">
                        <a16:creationId xmlns:a16="http://schemas.microsoft.com/office/drawing/2014/main" id="{248C2867-C43F-451E-887D-CCB91A767EA9}"/>
                      </a:ext>
                    </a:extLst>
                  </p:cNvPr>
                  <p:cNvPicPr/>
                  <p:nvPr/>
                </p:nvPicPr>
                <p:blipFill>
                  <a:blip r:embed="rId76"/>
                  <a:stretch>
                    <a:fillRect/>
                  </a:stretch>
                </p:blipFill>
                <p:spPr>
                  <a:xfrm>
                    <a:off x="4369475" y="2237069"/>
                    <a:ext cx="102329" cy="32627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Ink 79">
                    <a:extLst>
                      <a:ext uri="{FF2B5EF4-FFF2-40B4-BE49-F238E27FC236}">
                        <a16:creationId xmlns:a16="http://schemas.microsoft.com/office/drawing/2014/main" id="{08D24D99-1EE4-4A0F-8FF6-9BD0577E8AFF}"/>
                      </a:ext>
                    </a:extLst>
                  </p14:cNvPr>
                  <p14:cNvContentPartPr/>
                  <p14:nvPr/>
                </p14:nvContentPartPr>
                <p14:xfrm>
                  <a:off x="4526047" y="2387175"/>
                  <a:ext cx="128520" cy="189720"/>
                </p14:xfrm>
              </p:contentPart>
            </mc:Choice>
            <mc:Fallback xmlns="">
              <p:pic>
                <p:nvPicPr>
                  <p:cNvPr id="80" name="Ink 79">
                    <a:extLst>
                      <a:ext uri="{FF2B5EF4-FFF2-40B4-BE49-F238E27FC236}">
                        <a16:creationId xmlns:a16="http://schemas.microsoft.com/office/drawing/2014/main" id="{08D24D99-1EE4-4A0F-8FF6-9BD0577E8AFF}"/>
                      </a:ext>
                    </a:extLst>
                  </p:cNvPr>
                  <p:cNvPicPr/>
                  <p:nvPr/>
                </p:nvPicPr>
                <p:blipFill>
                  <a:blip r:embed="rId78"/>
                  <a:stretch>
                    <a:fillRect/>
                  </a:stretch>
                </p:blipFill>
                <p:spPr>
                  <a:xfrm>
                    <a:off x="4511703" y="2372802"/>
                    <a:ext cx="156634" cy="217891"/>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1" name="Ink 80">
                    <a:extLst>
                      <a:ext uri="{FF2B5EF4-FFF2-40B4-BE49-F238E27FC236}">
                        <a16:creationId xmlns:a16="http://schemas.microsoft.com/office/drawing/2014/main" id="{0AD172B4-3BD5-40ED-B21F-CB188F62B7C4}"/>
                      </a:ext>
                    </a:extLst>
                  </p14:cNvPr>
                  <p14:cNvContentPartPr/>
                  <p14:nvPr/>
                </p14:nvContentPartPr>
                <p14:xfrm>
                  <a:off x="4689847" y="2375295"/>
                  <a:ext cx="138600" cy="180360"/>
                </p14:xfrm>
              </p:contentPart>
            </mc:Choice>
            <mc:Fallback xmlns="">
              <p:pic>
                <p:nvPicPr>
                  <p:cNvPr id="81" name="Ink 80">
                    <a:extLst>
                      <a:ext uri="{FF2B5EF4-FFF2-40B4-BE49-F238E27FC236}">
                        <a16:creationId xmlns:a16="http://schemas.microsoft.com/office/drawing/2014/main" id="{0AD172B4-3BD5-40ED-B21F-CB188F62B7C4}"/>
                      </a:ext>
                    </a:extLst>
                  </p:cNvPr>
                  <p:cNvPicPr/>
                  <p:nvPr/>
                </p:nvPicPr>
                <p:blipFill>
                  <a:blip r:embed="rId80"/>
                  <a:stretch>
                    <a:fillRect/>
                  </a:stretch>
                </p:blipFill>
                <p:spPr>
                  <a:xfrm>
                    <a:off x="4675469" y="2360889"/>
                    <a:ext cx="166780" cy="208595"/>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2" name="Ink 81">
                    <a:extLst>
                      <a:ext uri="{FF2B5EF4-FFF2-40B4-BE49-F238E27FC236}">
                        <a16:creationId xmlns:a16="http://schemas.microsoft.com/office/drawing/2014/main" id="{F0CAF4BC-1506-40C1-8D66-A98DD121FFC5}"/>
                      </a:ext>
                    </a:extLst>
                  </p14:cNvPr>
                  <p14:cNvContentPartPr/>
                  <p14:nvPr/>
                </p14:nvContentPartPr>
                <p14:xfrm>
                  <a:off x="4859407" y="2145975"/>
                  <a:ext cx="158760" cy="359280"/>
                </p14:xfrm>
              </p:contentPart>
            </mc:Choice>
            <mc:Fallback xmlns="">
              <p:pic>
                <p:nvPicPr>
                  <p:cNvPr id="82" name="Ink 81">
                    <a:extLst>
                      <a:ext uri="{FF2B5EF4-FFF2-40B4-BE49-F238E27FC236}">
                        <a16:creationId xmlns:a16="http://schemas.microsoft.com/office/drawing/2014/main" id="{F0CAF4BC-1506-40C1-8D66-A98DD121FFC5}"/>
                      </a:ext>
                    </a:extLst>
                  </p:cNvPr>
                  <p:cNvPicPr/>
                  <p:nvPr/>
                </p:nvPicPr>
                <p:blipFill>
                  <a:blip r:embed="rId82"/>
                  <a:stretch>
                    <a:fillRect/>
                  </a:stretch>
                </p:blipFill>
                <p:spPr>
                  <a:xfrm>
                    <a:off x="4845027" y="2131581"/>
                    <a:ext cx="186946" cy="38749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3" name="Ink 82">
                    <a:extLst>
                      <a:ext uri="{FF2B5EF4-FFF2-40B4-BE49-F238E27FC236}">
                        <a16:creationId xmlns:a16="http://schemas.microsoft.com/office/drawing/2014/main" id="{CD1CCAFA-3722-488F-9F6C-4DA87BCF8E10}"/>
                      </a:ext>
                    </a:extLst>
                  </p14:cNvPr>
                  <p14:cNvContentPartPr/>
                  <p14:nvPr/>
                </p14:nvContentPartPr>
                <p14:xfrm>
                  <a:off x="4783447" y="2313015"/>
                  <a:ext cx="203400" cy="75960"/>
                </p14:xfrm>
              </p:contentPart>
            </mc:Choice>
            <mc:Fallback xmlns="">
              <p:pic>
                <p:nvPicPr>
                  <p:cNvPr id="83" name="Ink 82">
                    <a:extLst>
                      <a:ext uri="{FF2B5EF4-FFF2-40B4-BE49-F238E27FC236}">
                        <a16:creationId xmlns:a16="http://schemas.microsoft.com/office/drawing/2014/main" id="{CD1CCAFA-3722-488F-9F6C-4DA87BCF8E10}"/>
                      </a:ext>
                    </a:extLst>
                  </p:cNvPr>
                  <p:cNvPicPr/>
                  <p:nvPr/>
                </p:nvPicPr>
                <p:blipFill>
                  <a:blip r:embed="rId84"/>
                  <a:stretch>
                    <a:fillRect/>
                  </a:stretch>
                </p:blipFill>
                <p:spPr>
                  <a:xfrm>
                    <a:off x="4774463" y="2304015"/>
                    <a:ext cx="221009"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4" name="Ink 83">
                    <a:extLst>
                      <a:ext uri="{FF2B5EF4-FFF2-40B4-BE49-F238E27FC236}">
                        <a16:creationId xmlns:a16="http://schemas.microsoft.com/office/drawing/2014/main" id="{E3FB841C-BA96-4D74-9ADE-398F5E71D78D}"/>
                      </a:ext>
                    </a:extLst>
                  </p14:cNvPr>
                  <p14:cNvContentPartPr/>
                  <p14:nvPr/>
                </p14:nvContentPartPr>
                <p14:xfrm>
                  <a:off x="5178727" y="2241347"/>
                  <a:ext cx="149400" cy="273492"/>
                </p14:xfrm>
              </p:contentPart>
            </mc:Choice>
            <mc:Fallback xmlns="">
              <p:pic>
                <p:nvPicPr>
                  <p:cNvPr id="84" name="Ink 83">
                    <a:extLst>
                      <a:ext uri="{FF2B5EF4-FFF2-40B4-BE49-F238E27FC236}">
                        <a16:creationId xmlns:a16="http://schemas.microsoft.com/office/drawing/2014/main" id="{E3FB841C-BA96-4D74-9ADE-398F5E71D78D}"/>
                      </a:ext>
                    </a:extLst>
                  </p:cNvPr>
                  <p:cNvPicPr/>
                  <p:nvPr/>
                </p:nvPicPr>
                <p:blipFill>
                  <a:blip r:embed="rId86"/>
                  <a:stretch>
                    <a:fillRect/>
                  </a:stretch>
                </p:blipFill>
                <p:spPr>
                  <a:xfrm>
                    <a:off x="5169705" y="2232339"/>
                    <a:ext cx="167083" cy="291148"/>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5" name="Ink 84">
                    <a:extLst>
                      <a:ext uri="{FF2B5EF4-FFF2-40B4-BE49-F238E27FC236}">
                        <a16:creationId xmlns:a16="http://schemas.microsoft.com/office/drawing/2014/main" id="{64AA4AA4-C112-4A1D-9B6F-F101ACACCA4F}"/>
                      </a:ext>
                    </a:extLst>
                  </p14:cNvPr>
                  <p14:cNvContentPartPr/>
                  <p14:nvPr/>
                </p14:nvContentPartPr>
                <p14:xfrm>
                  <a:off x="5365927" y="2279535"/>
                  <a:ext cx="149400" cy="243000"/>
                </p14:xfrm>
              </p:contentPart>
            </mc:Choice>
            <mc:Fallback xmlns="">
              <p:pic>
                <p:nvPicPr>
                  <p:cNvPr id="85" name="Ink 84">
                    <a:extLst>
                      <a:ext uri="{FF2B5EF4-FFF2-40B4-BE49-F238E27FC236}">
                        <a16:creationId xmlns:a16="http://schemas.microsoft.com/office/drawing/2014/main" id="{64AA4AA4-C112-4A1D-9B6F-F101ACACCA4F}"/>
                      </a:ext>
                    </a:extLst>
                  </p:cNvPr>
                  <p:cNvPicPr/>
                  <p:nvPr/>
                </p:nvPicPr>
                <p:blipFill>
                  <a:blip r:embed="rId88"/>
                  <a:stretch>
                    <a:fillRect/>
                  </a:stretch>
                </p:blipFill>
                <p:spPr>
                  <a:xfrm>
                    <a:off x="5351506" y="2265139"/>
                    <a:ext cx="177665" cy="271216"/>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6" name="Ink 85">
                    <a:extLst>
                      <a:ext uri="{FF2B5EF4-FFF2-40B4-BE49-F238E27FC236}">
                        <a16:creationId xmlns:a16="http://schemas.microsoft.com/office/drawing/2014/main" id="{92FC4A3D-CA46-4759-A2E9-B2C5017D9F18}"/>
                      </a:ext>
                    </a:extLst>
                  </p14:cNvPr>
                  <p14:cNvContentPartPr/>
                  <p14:nvPr/>
                </p14:nvContentPartPr>
                <p14:xfrm>
                  <a:off x="5535847" y="2289255"/>
                  <a:ext cx="145440" cy="209520"/>
                </p14:xfrm>
              </p:contentPart>
            </mc:Choice>
            <mc:Fallback xmlns="">
              <p:pic>
                <p:nvPicPr>
                  <p:cNvPr id="86" name="Ink 85">
                    <a:extLst>
                      <a:ext uri="{FF2B5EF4-FFF2-40B4-BE49-F238E27FC236}">
                        <a16:creationId xmlns:a16="http://schemas.microsoft.com/office/drawing/2014/main" id="{92FC4A3D-CA46-4759-A2E9-B2C5017D9F18}"/>
                      </a:ext>
                    </a:extLst>
                  </p:cNvPr>
                  <p:cNvPicPr/>
                  <p:nvPr/>
                </p:nvPicPr>
                <p:blipFill>
                  <a:blip r:embed="rId90"/>
                  <a:stretch>
                    <a:fillRect/>
                  </a:stretch>
                </p:blipFill>
                <p:spPr>
                  <a:xfrm>
                    <a:off x="5521475" y="2274865"/>
                    <a:ext cx="173608" cy="237725"/>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7" name="Ink 86">
                    <a:extLst>
                      <a:ext uri="{FF2B5EF4-FFF2-40B4-BE49-F238E27FC236}">
                        <a16:creationId xmlns:a16="http://schemas.microsoft.com/office/drawing/2014/main" id="{7429D24A-B8B8-4B32-8248-BB6772BB7B62}"/>
                      </a:ext>
                    </a:extLst>
                  </p14:cNvPr>
                  <p14:cNvContentPartPr/>
                  <p14:nvPr/>
                </p14:nvContentPartPr>
                <p14:xfrm>
                  <a:off x="5684887" y="2380695"/>
                  <a:ext cx="69840" cy="167760"/>
                </p14:xfrm>
              </p:contentPart>
            </mc:Choice>
            <mc:Fallback xmlns="">
              <p:pic>
                <p:nvPicPr>
                  <p:cNvPr id="87" name="Ink 86">
                    <a:extLst>
                      <a:ext uri="{FF2B5EF4-FFF2-40B4-BE49-F238E27FC236}">
                        <a16:creationId xmlns:a16="http://schemas.microsoft.com/office/drawing/2014/main" id="{7429D24A-B8B8-4B32-8248-BB6772BB7B62}"/>
                      </a:ext>
                    </a:extLst>
                  </p:cNvPr>
                  <p:cNvPicPr/>
                  <p:nvPr/>
                </p:nvPicPr>
                <p:blipFill>
                  <a:blip r:embed="rId92"/>
                  <a:stretch>
                    <a:fillRect/>
                  </a:stretch>
                </p:blipFill>
                <p:spPr>
                  <a:xfrm>
                    <a:off x="5670576" y="2366332"/>
                    <a:ext cx="97890" cy="19591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8" name="Ink 87">
                    <a:extLst>
                      <a:ext uri="{FF2B5EF4-FFF2-40B4-BE49-F238E27FC236}">
                        <a16:creationId xmlns:a16="http://schemas.microsoft.com/office/drawing/2014/main" id="{50C80519-0852-47E2-B2F9-76E08DFE1CA8}"/>
                      </a:ext>
                    </a:extLst>
                  </p14:cNvPr>
                  <p14:cNvContentPartPr/>
                  <p14:nvPr/>
                </p14:nvContentPartPr>
                <p14:xfrm>
                  <a:off x="5763367" y="2315175"/>
                  <a:ext cx="67320" cy="214200"/>
                </p14:xfrm>
              </p:contentPart>
            </mc:Choice>
            <mc:Fallback xmlns="">
              <p:pic>
                <p:nvPicPr>
                  <p:cNvPr id="88" name="Ink 87">
                    <a:extLst>
                      <a:ext uri="{FF2B5EF4-FFF2-40B4-BE49-F238E27FC236}">
                        <a16:creationId xmlns:a16="http://schemas.microsoft.com/office/drawing/2014/main" id="{50C80519-0852-47E2-B2F9-76E08DFE1CA8}"/>
                      </a:ext>
                    </a:extLst>
                  </p:cNvPr>
                  <p:cNvPicPr/>
                  <p:nvPr/>
                </p:nvPicPr>
                <p:blipFill>
                  <a:blip r:embed="rId94"/>
                  <a:stretch>
                    <a:fillRect/>
                  </a:stretch>
                </p:blipFill>
                <p:spPr>
                  <a:xfrm>
                    <a:off x="5748982" y="2300780"/>
                    <a:ext cx="95514" cy="242415"/>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9" name="Ink 88">
                    <a:extLst>
                      <a:ext uri="{FF2B5EF4-FFF2-40B4-BE49-F238E27FC236}">
                        <a16:creationId xmlns:a16="http://schemas.microsoft.com/office/drawing/2014/main" id="{BA0EB47F-8AF1-4973-89BD-4E80BD7DA7C7}"/>
                      </a:ext>
                    </a:extLst>
                  </p14:cNvPr>
                  <p14:cNvContentPartPr/>
                  <p14:nvPr/>
                </p14:nvContentPartPr>
                <p14:xfrm>
                  <a:off x="5839327" y="2320575"/>
                  <a:ext cx="174600" cy="240840"/>
                </p14:xfrm>
              </p:contentPart>
            </mc:Choice>
            <mc:Fallback xmlns="">
              <p:pic>
                <p:nvPicPr>
                  <p:cNvPr id="89" name="Ink 88">
                    <a:extLst>
                      <a:ext uri="{FF2B5EF4-FFF2-40B4-BE49-F238E27FC236}">
                        <a16:creationId xmlns:a16="http://schemas.microsoft.com/office/drawing/2014/main" id="{BA0EB47F-8AF1-4973-89BD-4E80BD7DA7C7}"/>
                      </a:ext>
                    </a:extLst>
                  </p:cNvPr>
                  <p:cNvPicPr/>
                  <p:nvPr/>
                </p:nvPicPr>
                <p:blipFill>
                  <a:blip r:embed="rId96"/>
                  <a:stretch>
                    <a:fillRect/>
                  </a:stretch>
                </p:blipFill>
                <p:spPr>
                  <a:xfrm>
                    <a:off x="5824968" y="2306171"/>
                    <a:ext cx="202743" cy="269072"/>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0" name="Ink 89">
                    <a:extLst>
                      <a:ext uri="{FF2B5EF4-FFF2-40B4-BE49-F238E27FC236}">
                        <a16:creationId xmlns:a16="http://schemas.microsoft.com/office/drawing/2014/main" id="{F634C8E5-603F-4A99-ADE5-597D4EB6FB7A}"/>
                      </a:ext>
                    </a:extLst>
                  </p14:cNvPr>
                  <p14:cNvContentPartPr/>
                  <p14:nvPr/>
                </p14:nvContentPartPr>
                <p14:xfrm>
                  <a:off x="6044527" y="2305095"/>
                  <a:ext cx="172800" cy="237960"/>
                </p14:xfrm>
              </p:contentPart>
            </mc:Choice>
            <mc:Fallback xmlns="">
              <p:pic>
                <p:nvPicPr>
                  <p:cNvPr id="90" name="Ink 89">
                    <a:extLst>
                      <a:ext uri="{FF2B5EF4-FFF2-40B4-BE49-F238E27FC236}">
                        <a16:creationId xmlns:a16="http://schemas.microsoft.com/office/drawing/2014/main" id="{F634C8E5-603F-4A99-ADE5-597D4EB6FB7A}"/>
                      </a:ext>
                    </a:extLst>
                  </p:cNvPr>
                  <p:cNvPicPr/>
                  <p:nvPr/>
                </p:nvPicPr>
                <p:blipFill>
                  <a:blip r:embed="rId98"/>
                  <a:stretch>
                    <a:fillRect/>
                  </a:stretch>
                </p:blipFill>
                <p:spPr>
                  <a:xfrm>
                    <a:off x="6030127" y="2290691"/>
                    <a:ext cx="201024" cy="266193"/>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51" name="Ink 150">
                    <a:extLst>
                      <a:ext uri="{FF2B5EF4-FFF2-40B4-BE49-F238E27FC236}">
                        <a16:creationId xmlns:a16="http://schemas.microsoft.com/office/drawing/2014/main" id="{9F806FB8-7169-85DD-5602-44BE39D0F793}"/>
                      </a:ext>
                    </a:extLst>
                  </p14:cNvPr>
                  <p14:cNvContentPartPr/>
                  <p14:nvPr/>
                </p14:nvContentPartPr>
                <p14:xfrm>
                  <a:off x="5005975" y="2350870"/>
                  <a:ext cx="122423" cy="45719"/>
                </p14:xfrm>
              </p:contentPart>
            </mc:Choice>
            <mc:Fallback xmlns="">
              <p:pic>
                <p:nvPicPr>
                  <p:cNvPr id="151" name="Ink 150">
                    <a:extLst>
                      <a:ext uri="{FF2B5EF4-FFF2-40B4-BE49-F238E27FC236}">
                        <a16:creationId xmlns:a16="http://schemas.microsoft.com/office/drawing/2014/main" id="{9F806FB8-7169-85DD-5602-44BE39D0F793}"/>
                      </a:ext>
                    </a:extLst>
                  </p:cNvPr>
                  <p:cNvPicPr/>
                  <p:nvPr/>
                </p:nvPicPr>
                <p:blipFill>
                  <a:blip r:embed="rId100"/>
                  <a:stretch>
                    <a:fillRect/>
                  </a:stretch>
                </p:blipFill>
                <p:spPr>
                  <a:xfrm>
                    <a:off x="4997000" y="2341870"/>
                    <a:ext cx="140015" cy="6335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2" name="Ink 151">
                    <a:extLst>
                      <a:ext uri="{FF2B5EF4-FFF2-40B4-BE49-F238E27FC236}">
                        <a16:creationId xmlns:a16="http://schemas.microsoft.com/office/drawing/2014/main" id="{7E09FFAC-D390-3D0D-75BA-7D87FDB815A5}"/>
                      </a:ext>
                    </a:extLst>
                  </p14:cNvPr>
                  <p14:cNvContentPartPr/>
                  <p14:nvPr/>
                </p14:nvContentPartPr>
                <p14:xfrm>
                  <a:off x="8407860" y="2409079"/>
                  <a:ext cx="122423" cy="45719"/>
                </p14:xfrm>
              </p:contentPart>
            </mc:Choice>
            <mc:Fallback xmlns="">
              <p:pic>
                <p:nvPicPr>
                  <p:cNvPr id="152" name="Ink 151">
                    <a:extLst>
                      <a:ext uri="{FF2B5EF4-FFF2-40B4-BE49-F238E27FC236}">
                        <a16:creationId xmlns:a16="http://schemas.microsoft.com/office/drawing/2014/main" id="{7E09FFAC-D390-3D0D-75BA-7D87FDB815A5}"/>
                      </a:ext>
                    </a:extLst>
                  </p:cNvPr>
                  <p:cNvPicPr/>
                  <p:nvPr/>
                </p:nvPicPr>
                <p:blipFill>
                  <a:blip r:embed="rId100"/>
                  <a:stretch>
                    <a:fillRect/>
                  </a:stretch>
                </p:blipFill>
                <p:spPr>
                  <a:xfrm>
                    <a:off x="8398885" y="2400079"/>
                    <a:ext cx="140015" cy="6335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3" name="Ink 152">
                    <a:extLst>
                      <a:ext uri="{FF2B5EF4-FFF2-40B4-BE49-F238E27FC236}">
                        <a16:creationId xmlns:a16="http://schemas.microsoft.com/office/drawing/2014/main" id="{C647D971-5088-C7C5-0F9C-96AFC1C3FC1D}"/>
                      </a:ext>
                    </a:extLst>
                  </p14:cNvPr>
                  <p14:cNvContentPartPr/>
                  <p14:nvPr/>
                </p14:nvContentPartPr>
                <p14:xfrm>
                  <a:off x="8662508" y="2229439"/>
                  <a:ext cx="158760" cy="359280"/>
                </p14:xfrm>
              </p:contentPart>
            </mc:Choice>
            <mc:Fallback xmlns="">
              <p:pic>
                <p:nvPicPr>
                  <p:cNvPr id="153" name="Ink 152">
                    <a:extLst>
                      <a:ext uri="{FF2B5EF4-FFF2-40B4-BE49-F238E27FC236}">
                        <a16:creationId xmlns:a16="http://schemas.microsoft.com/office/drawing/2014/main" id="{C647D971-5088-C7C5-0F9C-96AFC1C3FC1D}"/>
                      </a:ext>
                    </a:extLst>
                  </p:cNvPr>
                  <p:cNvPicPr/>
                  <p:nvPr/>
                </p:nvPicPr>
                <p:blipFill>
                  <a:blip r:embed="rId103"/>
                  <a:stretch>
                    <a:fillRect/>
                  </a:stretch>
                </p:blipFill>
                <p:spPr>
                  <a:xfrm>
                    <a:off x="8653508" y="2220439"/>
                    <a:ext cx="1764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4" name="Ink 153">
                    <a:extLst>
                      <a:ext uri="{FF2B5EF4-FFF2-40B4-BE49-F238E27FC236}">
                        <a16:creationId xmlns:a16="http://schemas.microsoft.com/office/drawing/2014/main" id="{D629CE8E-AD5E-A851-5AF5-D860704BA413}"/>
                      </a:ext>
                    </a:extLst>
                  </p14:cNvPr>
                  <p14:cNvContentPartPr/>
                  <p14:nvPr/>
                </p14:nvContentPartPr>
                <p14:xfrm>
                  <a:off x="8586548" y="2396479"/>
                  <a:ext cx="203400" cy="75960"/>
                </p14:xfrm>
              </p:contentPart>
            </mc:Choice>
            <mc:Fallback xmlns="">
              <p:pic>
                <p:nvPicPr>
                  <p:cNvPr id="154" name="Ink 153">
                    <a:extLst>
                      <a:ext uri="{FF2B5EF4-FFF2-40B4-BE49-F238E27FC236}">
                        <a16:creationId xmlns:a16="http://schemas.microsoft.com/office/drawing/2014/main" id="{D629CE8E-AD5E-A851-5AF5-D860704BA413}"/>
                      </a:ext>
                    </a:extLst>
                  </p:cNvPr>
                  <p:cNvPicPr/>
                  <p:nvPr/>
                </p:nvPicPr>
                <p:blipFill>
                  <a:blip r:embed="rId84"/>
                  <a:stretch>
                    <a:fillRect/>
                  </a:stretch>
                </p:blipFill>
                <p:spPr>
                  <a:xfrm>
                    <a:off x="8577564" y="2387479"/>
                    <a:ext cx="221009" cy="93600"/>
                  </a:xfrm>
                  <a:prstGeom prst="rect">
                    <a:avLst/>
                  </a:prstGeom>
                </p:spPr>
              </p:pic>
            </mc:Fallback>
          </mc:AlternateContent>
        </p:grpSp>
      </p:grpSp>
      <p:grpSp>
        <p:nvGrpSpPr>
          <p:cNvPr id="96" name="Group 95">
            <a:extLst>
              <a:ext uri="{FF2B5EF4-FFF2-40B4-BE49-F238E27FC236}">
                <a16:creationId xmlns:a16="http://schemas.microsoft.com/office/drawing/2014/main" id="{2B05E153-F319-47B5-A32C-592C75080749}"/>
              </a:ext>
            </a:extLst>
          </p:cNvPr>
          <p:cNvGrpSpPr/>
          <p:nvPr/>
        </p:nvGrpSpPr>
        <p:grpSpPr>
          <a:xfrm>
            <a:off x="6986355" y="2569831"/>
            <a:ext cx="1964160" cy="3331723"/>
            <a:chOff x="7527367" y="2142375"/>
            <a:chExt cx="1964160" cy="3331723"/>
          </a:xfrm>
        </p:grpSpPr>
        <mc:AlternateContent xmlns:mc="http://schemas.openxmlformats.org/markup-compatibility/2006" xmlns:p14="http://schemas.microsoft.com/office/powerpoint/2010/main">
          <mc:Choice Requires="p14">
            <p:contentPart p14:bwMode="auto" r:id="rId105">
              <p14:nvContentPartPr>
                <p14:cNvPr id="97" name="Ink 96">
                  <a:extLst>
                    <a:ext uri="{FF2B5EF4-FFF2-40B4-BE49-F238E27FC236}">
                      <a16:creationId xmlns:a16="http://schemas.microsoft.com/office/drawing/2014/main" id="{7D296D24-5146-490A-AD63-58B22B2D2BBC}"/>
                    </a:ext>
                  </a:extLst>
                </p14:cNvPr>
                <p14:cNvContentPartPr/>
                <p14:nvPr/>
              </p14:nvContentPartPr>
              <p14:xfrm>
                <a:off x="8146279" y="3060658"/>
                <a:ext cx="726336" cy="519552"/>
              </p14:xfrm>
            </p:contentPart>
          </mc:Choice>
          <mc:Fallback xmlns="">
            <p:pic>
              <p:nvPicPr>
                <p:cNvPr id="277" name="Ink 276">
                  <a:extLst>
                    <a:ext uri="{FF2B5EF4-FFF2-40B4-BE49-F238E27FC236}">
                      <a16:creationId xmlns:a16="http://schemas.microsoft.com/office/drawing/2014/main" id="{23CD1326-375D-44EB-A928-EF84FB3D4B29}"/>
                    </a:ext>
                  </a:extLst>
                </p:cNvPr>
                <p:cNvPicPr/>
                <p:nvPr/>
              </p:nvPicPr>
              <p:blipFill>
                <a:blip r:embed="rId106"/>
                <a:stretch>
                  <a:fillRect/>
                </a:stretch>
              </p:blipFill>
              <p:spPr>
                <a:xfrm>
                  <a:off x="8137276" y="3051657"/>
                  <a:ext cx="743981" cy="537194"/>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8" name="Ink 97">
                  <a:extLst>
                    <a:ext uri="{FF2B5EF4-FFF2-40B4-BE49-F238E27FC236}">
                      <a16:creationId xmlns:a16="http://schemas.microsoft.com/office/drawing/2014/main" id="{95184023-A253-4F30-A3A2-B673E573B485}"/>
                    </a:ext>
                  </a:extLst>
                </p14:cNvPr>
                <p14:cNvContentPartPr/>
                <p14:nvPr/>
              </p14:nvContentPartPr>
              <p14:xfrm>
                <a:off x="8103079" y="3914290"/>
                <a:ext cx="812736" cy="512640"/>
              </p14:xfrm>
            </p:contentPart>
          </mc:Choice>
          <mc:Fallback xmlns="">
            <p:pic>
              <p:nvPicPr>
                <p:cNvPr id="278" name="Ink 277">
                  <a:extLst>
                    <a:ext uri="{FF2B5EF4-FFF2-40B4-BE49-F238E27FC236}">
                      <a16:creationId xmlns:a16="http://schemas.microsoft.com/office/drawing/2014/main" id="{973EEDDA-F671-4C58-B4CD-AFC24802DCED}"/>
                    </a:ext>
                  </a:extLst>
                </p:cNvPr>
                <p:cNvPicPr/>
                <p:nvPr/>
              </p:nvPicPr>
              <p:blipFill>
                <a:blip r:embed="rId108"/>
                <a:stretch>
                  <a:fillRect/>
                </a:stretch>
              </p:blipFill>
              <p:spPr>
                <a:xfrm>
                  <a:off x="8094077" y="3905277"/>
                  <a:ext cx="830381" cy="530305"/>
                </a:xfrm>
                <a:prstGeom prst="rect">
                  <a:avLst/>
                </a:prstGeom>
              </p:spPr>
            </p:pic>
          </mc:Fallback>
        </mc:AlternateContent>
        <p:grpSp>
          <p:nvGrpSpPr>
            <p:cNvPr id="99" name="Group 98">
              <a:extLst>
                <a:ext uri="{FF2B5EF4-FFF2-40B4-BE49-F238E27FC236}">
                  <a16:creationId xmlns:a16="http://schemas.microsoft.com/office/drawing/2014/main" id="{9E885C0B-99FB-403D-BCAA-8F89F9D1A8BA}"/>
                </a:ext>
              </a:extLst>
            </p:cNvPr>
            <p:cNvGrpSpPr/>
            <p:nvPr/>
          </p:nvGrpSpPr>
          <p:grpSpPr>
            <a:xfrm>
              <a:off x="8115751" y="4768498"/>
              <a:ext cx="787392" cy="705600"/>
              <a:chOff x="5065533" y="2980311"/>
              <a:chExt cx="492120" cy="441000"/>
            </a:xfrm>
          </p:grpSpPr>
          <mc:AlternateContent xmlns:mc="http://schemas.openxmlformats.org/markup-compatibility/2006" xmlns:p14="http://schemas.microsoft.com/office/powerpoint/2010/main">
            <mc:Choice Requires="p14">
              <p:contentPart p14:bwMode="auto" r:id="rId109">
                <p14:nvContentPartPr>
                  <p14:cNvPr id="115" name="Ink 114">
                    <a:extLst>
                      <a:ext uri="{FF2B5EF4-FFF2-40B4-BE49-F238E27FC236}">
                        <a16:creationId xmlns:a16="http://schemas.microsoft.com/office/drawing/2014/main" id="{8A2EFB8F-DC80-44D9-8000-856BF5A5BAA0}"/>
                      </a:ext>
                    </a:extLst>
                  </p14:cNvPr>
                  <p14:cNvContentPartPr/>
                  <p14:nvPr/>
                </p14:nvContentPartPr>
                <p14:xfrm>
                  <a:off x="5065533" y="2980311"/>
                  <a:ext cx="492120" cy="178560"/>
                </p14:xfrm>
              </p:contentPart>
            </mc:Choice>
            <mc:Fallback xmlns="">
              <p:pic>
                <p:nvPicPr>
                  <p:cNvPr id="279" name="Ink 278">
                    <a:extLst>
                      <a:ext uri="{FF2B5EF4-FFF2-40B4-BE49-F238E27FC236}">
                        <a16:creationId xmlns:a16="http://schemas.microsoft.com/office/drawing/2014/main" id="{583D4688-642E-409E-BF41-EA622EF963EB}"/>
                      </a:ext>
                    </a:extLst>
                  </p:cNvPr>
                  <p:cNvPicPr/>
                  <p:nvPr/>
                </p:nvPicPr>
                <p:blipFill>
                  <a:blip r:embed="rId110"/>
                  <a:stretch>
                    <a:fillRect/>
                  </a:stretch>
                </p:blipFill>
                <p:spPr>
                  <a:xfrm>
                    <a:off x="5056893" y="2971311"/>
                    <a:ext cx="509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6" name="Ink 115">
                    <a:extLst>
                      <a:ext uri="{FF2B5EF4-FFF2-40B4-BE49-F238E27FC236}">
                        <a16:creationId xmlns:a16="http://schemas.microsoft.com/office/drawing/2014/main" id="{990FF2B6-5DD1-4FE0-94B3-C5EEFB2E2199}"/>
                      </a:ext>
                    </a:extLst>
                  </p14:cNvPr>
                  <p14:cNvContentPartPr/>
                  <p14:nvPr/>
                </p14:nvContentPartPr>
                <p14:xfrm>
                  <a:off x="5081013" y="3125031"/>
                  <a:ext cx="67680" cy="280080"/>
                </p14:xfrm>
              </p:contentPart>
            </mc:Choice>
            <mc:Fallback xmlns="">
              <p:pic>
                <p:nvPicPr>
                  <p:cNvPr id="280" name="Ink 279">
                    <a:extLst>
                      <a:ext uri="{FF2B5EF4-FFF2-40B4-BE49-F238E27FC236}">
                        <a16:creationId xmlns:a16="http://schemas.microsoft.com/office/drawing/2014/main" id="{2EC1352B-4120-4CD6-87A6-1339790C51BA}"/>
                      </a:ext>
                    </a:extLst>
                  </p:cNvPr>
                  <p:cNvPicPr/>
                  <p:nvPr/>
                </p:nvPicPr>
                <p:blipFill>
                  <a:blip r:embed="rId112"/>
                  <a:stretch>
                    <a:fillRect/>
                  </a:stretch>
                </p:blipFill>
                <p:spPr>
                  <a:xfrm>
                    <a:off x="5072373" y="3116391"/>
                    <a:ext cx="853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7" name="Ink 116">
                    <a:extLst>
                      <a:ext uri="{FF2B5EF4-FFF2-40B4-BE49-F238E27FC236}">
                        <a16:creationId xmlns:a16="http://schemas.microsoft.com/office/drawing/2014/main" id="{41D13AF6-250A-46FF-AD57-34C59B9BADA7}"/>
                      </a:ext>
                    </a:extLst>
                  </p14:cNvPr>
                  <p14:cNvContentPartPr/>
                  <p14:nvPr/>
                </p14:nvContentPartPr>
                <p14:xfrm>
                  <a:off x="5154453" y="3168591"/>
                  <a:ext cx="392760" cy="252720"/>
                </p14:xfrm>
              </p:contentPart>
            </mc:Choice>
            <mc:Fallback xmlns="">
              <p:pic>
                <p:nvPicPr>
                  <p:cNvPr id="281" name="Ink 280">
                    <a:extLst>
                      <a:ext uri="{FF2B5EF4-FFF2-40B4-BE49-F238E27FC236}">
                        <a16:creationId xmlns:a16="http://schemas.microsoft.com/office/drawing/2014/main" id="{72237B19-A3AE-4621-8AAE-6310EF9D72BE}"/>
                      </a:ext>
                    </a:extLst>
                  </p:cNvPr>
                  <p:cNvPicPr/>
                  <p:nvPr/>
                </p:nvPicPr>
                <p:blipFill>
                  <a:blip r:embed="rId114"/>
                  <a:stretch>
                    <a:fillRect/>
                  </a:stretch>
                </p:blipFill>
                <p:spPr>
                  <a:xfrm>
                    <a:off x="5145453" y="3159591"/>
                    <a:ext cx="410400" cy="270360"/>
                  </a:xfrm>
                  <a:prstGeom prst="rect">
                    <a:avLst/>
                  </a:prstGeom>
                </p:spPr>
              </p:pic>
            </mc:Fallback>
          </mc:AlternateContent>
        </p:grpSp>
        <p:grpSp>
          <p:nvGrpSpPr>
            <p:cNvPr id="100" name="Group 99">
              <a:extLst>
                <a:ext uri="{FF2B5EF4-FFF2-40B4-BE49-F238E27FC236}">
                  <a16:creationId xmlns:a16="http://schemas.microsoft.com/office/drawing/2014/main" id="{227E4309-7837-42CD-9A99-1F28A9E1CD4F}"/>
                </a:ext>
              </a:extLst>
            </p:cNvPr>
            <p:cNvGrpSpPr/>
            <p:nvPr/>
          </p:nvGrpSpPr>
          <p:grpSpPr>
            <a:xfrm>
              <a:off x="7527367" y="2142375"/>
              <a:ext cx="1964160" cy="485640"/>
              <a:chOff x="7527367" y="2142375"/>
              <a:chExt cx="1964160" cy="485640"/>
            </a:xfrm>
          </p:grpSpPr>
          <p:grpSp>
            <p:nvGrpSpPr>
              <p:cNvPr id="101" name="Group 100">
                <a:extLst>
                  <a:ext uri="{FF2B5EF4-FFF2-40B4-BE49-F238E27FC236}">
                    <a16:creationId xmlns:a16="http://schemas.microsoft.com/office/drawing/2014/main" id="{4E8DA0CE-82BF-4DF1-9E1E-60CE88731BF4}"/>
                  </a:ext>
                </a:extLst>
              </p:cNvPr>
              <p:cNvGrpSpPr/>
              <p:nvPr/>
            </p:nvGrpSpPr>
            <p:grpSpPr>
              <a:xfrm>
                <a:off x="7527367" y="2142375"/>
                <a:ext cx="1024560" cy="485640"/>
                <a:chOff x="7527367" y="2142375"/>
                <a:chExt cx="1024560" cy="485640"/>
              </a:xfrm>
            </p:grpSpPr>
            <mc:AlternateContent xmlns:mc="http://schemas.openxmlformats.org/markup-compatibility/2006" xmlns:p14="http://schemas.microsoft.com/office/powerpoint/2010/main">
              <mc:Choice Requires="p14">
                <p:contentPart p14:bwMode="auto" r:id="rId115">
                  <p14:nvContentPartPr>
                    <p14:cNvPr id="109" name="Ink 108">
                      <a:extLst>
                        <a:ext uri="{FF2B5EF4-FFF2-40B4-BE49-F238E27FC236}">
                          <a16:creationId xmlns:a16="http://schemas.microsoft.com/office/drawing/2014/main" id="{C2D8FBE1-6777-4477-8697-70F78886792A}"/>
                        </a:ext>
                      </a:extLst>
                    </p14:cNvPr>
                    <p14:cNvContentPartPr/>
                    <p14:nvPr/>
                  </p14:nvContentPartPr>
                  <p14:xfrm>
                    <a:off x="7750207" y="2295375"/>
                    <a:ext cx="29160" cy="332640"/>
                  </p14:xfrm>
                </p:contentPart>
              </mc:Choice>
              <mc:Fallback xmlns="">
                <p:pic>
                  <p:nvPicPr>
                    <p:cNvPr id="109" name="Ink 108">
                      <a:extLst>
                        <a:ext uri="{FF2B5EF4-FFF2-40B4-BE49-F238E27FC236}">
                          <a16:creationId xmlns:a16="http://schemas.microsoft.com/office/drawing/2014/main" id="{C2D8FBE1-6777-4477-8697-70F78886792A}"/>
                        </a:ext>
                      </a:extLst>
                    </p:cNvPr>
                    <p:cNvPicPr/>
                    <p:nvPr/>
                  </p:nvPicPr>
                  <p:blipFill>
                    <a:blip r:embed="rId116"/>
                    <a:stretch>
                      <a:fillRect/>
                    </a:stretch>
                  </p:blipFill>
                  <p:spPr>
                    <a:xfrm>
                      <a:off x="7735913" y="2280987"/>
                      <a:ext cx="57176" cy="360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0" name="Ink 109">
                      <a:extLst>
                        <a:ext uri="{FF2B5EF4-FFF2-40B4-BE49-F238E27FC236}">
                          <a16:creationId xmlns:a16="http://schemas.microsoft.com/office/drawing/2014/main" id="{9ECBEB92-5163-4BDB-9F82-4CEDED5C55B9}"/>
                        </a:ext>
                      </a:extLst>
                    </p14:cNvPr>
                    <p14:cNvContentPartPr/>
                    <p14:nvPr/>
                  </p14:nvContentPartPr>
                  <p14:xfrm>
                    <a:off x="7527367" y="2142375"/>
                    <a:ext cx="437400" cy="212760"/>
                  </p14:xfrm>
                </p:contentPart>
              </mc:Choice>
              <mc:Fallback xmlns="">
                <p:pic>
                  <p:nvPicPr>
                    <p:cNvPr id="110" name="Ink 109">
                      <a:extLst>
                        <a:ext uri="{FF2B5EF4-FFF2-40B4-BE49-F238E27FC236}">
                          <a16:creationId xmlns:a16="http://schemas.microsoft.com/office/drawing/2014/main" id="{9ECBEB92-5163-4BDB-9F82-4CEDED5C55B9}"/>
                        </a:ext>
                      </a:extLst>
                    </p:cNvPr>
                    <p:cNvPicPr/>
                    <p:nvPr/>
                  </p:nvPicPr>
                  <p:blipFill>
                    <a:blip r:embed="rId118"/>
                    <a:stretch>
                      <a:fillRect/>
                    </a:stretch>
                  </p:blipFill>
                  <p:spPr>
                    <a:xfrm>
                      <a:off x="7512979" y="2127999"/>
                      <a:ext cx="465601" cy="240936"/>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1" name="Ink 110">
                      <a:extLst>
                        <a:ext uri="{FF2B5EF4-FFF2-40B4-BE49-F238E27FC236}">
                          <a16:creationId xmlns:a16="http://schemas.microsoft.com/office/drawing/2014/main" id="{1585A30F-15E6-421F-802F-F18480382844}"/>
                        </a:ext>
                      </a:extLst>
                    </p14:cNvPr>
                    <p14:cNvContentPartPr/>
                    <p14:nvPr/>
                  </p14:nvContentPartPr>
                  <p14:xfrm>
                    <a:off x="7929127" y="2324535"/>
                    <a:ext cx="158400" cy="264600"/>
                  </p14:xfrm>
                </p:contentPart>
              </mc:Choice>
              <mc:Fallback xmlns="">
                <p:pic>
                  <p:nvPicPr>
                    <p:cNvPr id="111" name="Ink 110">
                      <a:extLst>
                        <a:ext uri="{FF2B5EF4-FFF2-40B4-BE49-F238E27FC236}">
                          <a16:creationId xmlns:a16="http://schemas.microsoft.com/office/drawing/2014/main" id="{1585A30F-15E6-421F-802F-F18480382844}"/>
                        </a:ext>
                      </a:extLst>
                    </p:cNvPr>
                    <p:cNvPicPr/>
                    <p:nvPr/>
                  </p:nvPicPr>
                  <p:blipFill>
                    <a:blip r:embed="rId120"/>
                    <a:stretch>
                      <a:fillRect/>
                    </a:stretch>
                  </p:blipFill>
                  <p:spPr>
                    <a:xfrm>
                      <a:off x="7914779" y="2310155"/>
                      <a:ext cx="186522" cy="29278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2" name="Ink 111">
                      <a:extLst>
                        <a:ext uri="{FF2B5EF4-FFF2-40B4-BE49-F238E27FC236}">
                          <a16:creationId xmlns:a16="http://schemas.microsoft.com/office/drawing/2014/main" id="{B6A308A3-EF5B-42FF-B0A4-2082AA326440}"/>
                        </a:ext>
                      </a:extLst>
                    </p14:cNvPr>
                    <p14:cNvContentPartPr/>
                    <p14:nvPr/>
                  </p14:nvContentPartPr>
                  <p14:xfrm>
                    <a:off x="8142607" y="2384655"/>
                    <a:ext cx="103320" cy="217800"/>
                  </p14:xfrm>
                </p:contentPart>
              </mc:Choice>
              <mc:Fallback xmlns="">
                <p:pic>
                  <p:nvPicPr>
                    <p:cNvPr id="112" name="Ink 111">
                      <a:extLst>
                        <a:ext uri="{FF2B5EF4-FFF2-40B4-BE49-F238E27FC236}">
                          <a16:creationId xmlns:a16="http://schemas.microsoft.com/office/drawing/2014/main" id="{B6A308A3-EF5B-42FF-B0A4-2082AA326440}"/>
                        </a:ext>
                      </a:extLst>
                    </p:cNvPr>
                    <p:cNvPicPr/>
                    <p:nvPr/>
                  </p:nvPicPr>
                  <p:blipFill>
                    <a:blip r:embed="rId122"/>
                    <a:stretch>
                      <a:fillRect/>
                    </a:stretch>
                  </p:blipFill>
                  <p:spPr>
                    <a:xfrm>
                      <a:off x="8128257" y="2370288"/>
                      <a:ext cx="131446" cy="245959"/>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3" name="Ink 112">
                      <a:extLst>
                        <a:ext uri="{FF2B5EF4-FFF2-40B4-BE49-F238E27FC236}">
                          <a16:creationId xmlns:a16="http://schemas.microsoft.com/office/drawing/2014/main" id="{62F0CEB3-1806-4D95-AABD-9391369AC0F6}"/>
                        </a:ext>
                      </a:extLst>
                    </p14:cNvPr>
                    <p14:cNvContentPartPr/>
                    <p14:nvPr/>
                  </p14:nvContentPartPr>
                  <p14:xfrm>
                    <a:off x="8261407" y="2396535"/>
                    <a:ext cx="120600" cy="201960"/>
                  </p14:xfrm>
                </p:contentPart>
              </mc:Choice>
              <mc:Fallback xmlns="">
                <p:pic>
                  <p:nvPicPr>
                    <p:cNvPr id="113" name="Ink 112">
                      <a:extLst>
                        <a:ext uri="{FF2B5EF4-FFF2-40B4-BE49-F238E27FC236}">
                          <a16:creationId xmlns:a16="http://schemas.microsoft.com/office/drawing/2014/main" id="{62F0CEB3-1806-4D95-AABD-9391369AC0F6}"/>
                        </a:ext>
                      </a:extLst>
                    </p:cNvPr>
                    <p:cNvPicPr/>
                    <p:nvPr/>
                  </p:nvPicPr>
                  <p:blipFill>
                    <a:blip r:embed="rId124"/>
                    <a:stretch>
                      <a:fillRect/>
                    </a:stretch>
                  </p:blipFill>
                  <p:spPr>
                    <a:xfrm>
                      <a:off x="8247050" y="2382150"/>
                      <a:ext cx="148740" cy="230154"/>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4" name="Ink 113">
                      <a:extLst>
                        <a:ext uri="{FF2B5EF4-FFF2-40B4-BE49-F238E27FC236}">
                          <a16:creationId xmlns:a16="http://schemas.microsoft.com/office/drawing/2014/main" id="{45FBED9E-B097-41F6-A269-A307720D84E2}"/>
                        </a:ext>
                      </a:extLst>
                    </p14:cNvPr>
                    <p14:cNvContentPartPr/>
                    <p14:nvPr/>
                  </p14:nvContentPartPr>
                  <p14:xfrm>
                    <a:off x="8412607" y="2390055"/>
                    <a:ext cx="139320" cy="191880"/>
                  </p14:xfrm>
                </p:contentPart>
              </mc:Choice>
              <mc:Fallback xmlns="">
                <p:pic>
                  <p:nvPicPr>
                    <p:cNvPr id="114" name="Ink 113">
                      <a:extLst>
                        <a:ext uri="{FF2B5EF4-FFF2-40B4-BE49-F238E27FC236}">
                          <a16:creationId xmlns:a16="http://schemas.microsoft.com/office/drawing/2014/main" id="{45FBED9E-B097-41F6-A269-A307720D84E2}"/>
                        </a:ext>
                      </a:extLst>
                    </p:cNvPr>
                    <p:cNvPicPr/>
                    <p:nvPr/>
                  </p:nvPicPr>
                  <p:blipFill>
                    <a:blip r:embed="rId126"/>
                    <a:stretch>
                      <a:fillRect/>
                    </a:stretch>
                  </p:blipFill>
                  <p:spPr>
                    <a:xfrm>
                      <a:off x="8398214" y="2375693"/>
                      <a:ext cx="167529" cy="220030"/>
                    </a:xfrm>
                    <a:prstGeom prst="rect">
                      <a:avLst/>
                    </a:prstGeom>
                  </p:spPr>
                </p:pic>
              </mc:Fallback>
            </mc:AlternateContent>
          </p:grpSp>
          <p:grpSp>
            <p:nvGrpSpPr>
              <p:cNvPr id="102" name="Group 101">
                <a:extLst>
                  <a:ext uri="{FF2B5EF4-FFF2-40B4-BE49-F238E27FC236}">
                    <a16:creationId xmlns:a16="http://schemas.microsoft.com/office/drawing/2014/main" id="{580234BC-A049-4E1D-A4A2-99A9D3B03BE1}"/>
                  </a:ext>
                </a:extLst>
              </p:cNvPr>
              <p:cNvGrpSpPr/>
              <p:nvPr/>
            </p:nvGrpSpPr>
            <p:grpSpPr>
              <a:xfrm>
                <a:off x="9031447" y="2265495"/>
                <a:ext cx="460080" cy="315720"/>
                <a:chOff x="9031447" y="2265495"/>
                <a:chExt cx="460080" cy="315720"/>
              </a:xfrm>
            </p:grpSpPr>
            <mc:AlternateContent xmlns:mc="http://schemas.openxmlformats.org/markup-compatibility/2006" xmlns:p14="http://schemas.microsoft.com/office/powerpoint/2010/main">
              <mc:Choice Requires="p14">
                <p:contentPart p14:bwMode="auto" r:id="rId127">
                  <p14:nvContentPartPr>
                    <p14:cNvPr id="105" name="Ink 104">
                      <a:extLst>
                        <a:ext uri="{FF2B5EF4-FFF2-40B4-BE49-F238E27FC236}">
                          <a16:creationId xmlns:a16="http://schemas.microsoft.com/office/drawing/2014/main" id="{C5B612F9-1ED0-4BA8-B199-A68EE9C6DF39}"/>
                        </a:ext>
                      </a:extLst>
                    </p14:cNvPr>
                    <p14:cNvContentPartPr/>
                    <p14:nvPr/>
                  </p14:nvContentPartPr>
                  <p14:xfrm>
                    <a:off x="9064927" y="2400495"/>
                    <a:ext cx="20880" cy="156240"/>
                  </p14:xfrm>
                </p:contentPart>
              </mc:Choice>
              <mc:Fallback xmlns="">
                <p:pic>
                  <p:nvPicPr>
                    <p:cNvPr id="105" name="Ink 104">
                      <a:extLst>
                        <a:ext uri="{FF2B5EF4-FFF2-40B4-BE49-F238E27FC236}">
                          <a16:creationId xmlns:a16="http://schemas.microsoft.com/office/drawing/2014/main" id="{C5B612F9-1ED0-4BA8-B199-A68EE9C6DF39}"/>
                        </a:ext>
                      </a:extLst>
                    </p:cNvPr>
                    <p:cNvPicPr/>
                    <p:nvPr/>
                  </p:nvPicPr>
                  <p:blipFill>
                    <a:blip r:embed="rId128"/>
                    <a:stretch>
                      <a:fillRect/>
                    </a:stretch>
                  </p:blipFill>
                  <p:spPr>
                    <a:xfrm>
                      <a:off x="9050819" y="2386135"/>
                      <a:ext cx="48532" cy="18438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6" name="Ink 105">
                      <a:extLst>
                        <a:ext uri="{FF2B5EF4-FFF2-40B4-BE49-F238E27FC236}">
                          <a16:creationId xmlns:a16="http://schemas.microsoft.com/office/drawing/2014/main" id="{12626321-38C5-4638-B9FE-1FC7AB43AEDD}"/>
                        </a:ext>
                      </a:extLst>
                    </p14:cNvPr>
                    <p14:cNvContentPartPr/>
                    <p14:nvPr/>
                  </p14:nvContentPartPr>
                  <p14:xfrm>
                    <a:off x="9031447" y="2265495"/>
                    <a:ext cx="18000" cy="24120"/>
                  </p14:xfrm>
                </p:contentPart>
              </mc:Choice>
              <mc:Fallback xmlns="">
                <p:pic>
                  <p:nvPicPr>
                    <p:cNvPr id="106" name="Ink 105">
                      <a:extLst>
                        <a:ext uri="{FF2B5EF4-FFF2-40B4-BE49-F238E27FC236}">
                          <a16:creationId xmlns:a16="http://schemas.microsoft.com/office/drawing/2014/main" id="{12626321-38C5-4638-B9FE-1FC7AB43AEDD}"/>
                        </a:ext>
                      </a:extLst>
                    </p:cNvPr>
                    <p:cNvPicPr/>
                    <p:nvPr/>
                  </p:nvPicPr>
                  <p:blipFill>
                    <a:blip r:embed="rId130"/>
                    <a:stretch>
                      <a:fillRect/>
                    </a:stretch>
                  </p:blipFill>
                  <p:spPr>
                    <a:xfrm>
                      <a:off x="9017384" y="2251138"/>
                      <a:ext cx="45563" cy="522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7" name="Ink 106">
                      <a:extLst>
                        <a:ext uri="{FF2B5EF4-FFF2-40B4-BE49-F238E27FC236}">
                          <a16:creationId xmlns:a16="http://schemas.microsoft.com/office/drawing/2014/main" id="{6006F95E-D4E9-488A-84E9-C172A1A5E7C8}"/>
                        </a:ext>
                      </a:extLst>
                    </p14:cNvPr>
                    <p14:cNvContentPartPr/>
                    <p14:nvPr/>
                  </p14:nvContentPartPr>
                  <p14:xfrm>
                    <a:off x="9116047" y="2412735"/>
                    <a:ext cx="147960" cy="168480"/>
                  </p14:xfrm>
                </p:contentPart>
              </mc:Choice>
              <mc:Fallback xmlns="">
                <p:pic>
                  <p:nvPicPr>
                    <p:cNvPr id="107" name="Ink 106">
                      <a:extLst>
                        <a:ext uri="{FF2B5EF4-FFF2-40B4-BE49-F238E27FC236}">
                          <a16:creationId xmlns:a16="http://schemas.microsoft.com/office/drawing/2014/main" id="{6006F95E-D4E9-488A-84E9-C172A1A5E7C8}"/>
                        </a:ext>
                      </a:extLst>
                    </p:cNvPr>
                    <p:cNvPicPr/>
                    <p:nvPr/>
                  </p:nvPicPr>
                  <p:blipFill>
                    <a:blip r:embed="rId132"/>
                    <a:stretch>
                      <a:fillRect/>
                    </a:stretch>
                  </p:blipFill>
                  <p:spPr>
                    <a:xfrm>
                      <a:off x="9101654" y="2398360"/>
                      <a:ext cx="176170" cy="196656"/>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 name="Ink 107">
                      <a:extLst>
                        <a:ext uri="{FF2B5EF4-FFF2-40B4-BE49-F238E27FC236}">
                          <a16:creationId xmlns:a16="http://schemas.microsoft.com/office/drawing/2014/main" id="{98F6F871-9BA2-4E3A-9CFA-EE29B3D95F85}"/>
                        </a:ext>
                      </a:extLst>
                    </p14:cNvPr>
                    <p14:cNvContentPartPr/>
                    <p14:nvPr/>
                  </p14:nvContentPartPr>
                  <p14:xfrm>
                    <a:off x="9330607" y="2358735"/>
                    <a:ext cx="160920" cy="196920"/>
                  </p14:xfrm>
                </p:contentPart>
              </mc:Choice>
              <mc:Fallback xmlns="">
                <p:pic>
                  <p:nvPicPr>
                    <p:cNvPr id="108" name="Ink 107">
                      <a:extLst>
                        <a:ext uri="{FF2B5EF4-FFF2-40B4-BE49-F238E27FC236}">
                          <a16:creationId xmlns:a16="http://schemas.microsoft.com/office/drawing/2014/main" id="{98F6F871-9BA2-4E3A-9CFA-EE29B3D95F85}"/>
                        </a:ext>
                      </a:extLst>
                    </p:cNvPr>
                    <p:cNvPicPr/>
                    <p:nvPr/>
                  </p:nvPicPr>
                  <p:blipFill>
                    <a:blip r:embed="rId134"/>
                    <a:stretch>
                      <a:fillRect/>
                    </a:stretch>
                  </p:blipFill>
                  <p:spPr>
                    <a:xfrm>
                      <a:off x="9316239" y="2344340"/>
                      <a:ext cx="189081" cy="225134"/>
                    </a:xfrm>
                    <a:prstGeom prst="rect">
                      <a:avLst/>
                    </a:prstGeom>
                  </p:spPr>
                </p:pic>
              </mc:Fallback>
            </mc:AlternateContent>
          </p:grpSp>
        </p:grpSp>
      </p:grpSp>
      <p:grpSp>
        <p:nvGrpSpPr>
          <p:cNvPr id="118" name="Group 117">
            <a:extLst>
              <a:ext uri="{FF2B5EF4-FFF2-40B4-BE49-F238E27FC236}">
                <a16:creationId xmlns:a16="http://schemas.microsoft.com/office/drawing/2014/main" id="{135AA2E0-1046-49ED-AF51-C79EA5A4E627}"/>
              </a:ext>
            </a:extLst>
          </p:cNvPr>
          <p:cNvGrpSpPr/>
          <p:nvPr/>
        </p:nvGrpSpPr>
        <p:grpSpPr>
          <a:xfrm>
            <a:off x="10089171" y="2614471"/>
            <a:ext cx="3411563" cy="3433235"/>
            <a:chOff x="10674965" y="2305815"/>
            <a:chExt cx="3293568" cy="3259003"/>
          </a:xfrm>
        </p:grpSpPr>
        <p:grpSp>
          <p:nvGrpSpPr>
            <p:cNvPr id="119" name="Group 118">
              <a:extLst>
                <a:ext uri="{FF2B5EF4-FFF2-40B4-BE49-F238E27FC236}">
                  <a16:creationId xmlns:a16="http://schemas.microsoft.com/office/drawing/2014/main" id="{18ACA469-093A-4A52-9999-71FD2CDFB9CA}"/>
                </a:ext>
              </a:extLst>
            </p:cNvPr>
            <p:cNvGrpSpPr/>
            <p:nvPr/>
          </p:nvGrpSpPr>
          <p:grpSpPr>
            <a:xfrm>
              <a:off x="10674965" y="3052594"/>
              <a:ext cx="3293568" cy="2512224"/>
              <a:chOff x="10674965" y="3052594"/>
              <a:chExt cx="3293568" cy="2512224"/>
            </a:xfrm>
          </p:grpSpPr>
          <p:grpSp>
            <p:nvGrpSpPr>
              <p:cNvPr id="136" name="Group 135">
                <a:extLst>
                  <a:ext uri="{FF2B5EF4-FFF2-40B4-BE49-F238E27FC236}">
                    <a16:creationId xmlns:a16="http://schemas.microsoft.com/office/drawing/2014/main" id="{935724FD-2C08-48B6-AD0C-5DD33C9AED95}"/>
                  </a:ext>
                </a:extLst>
              </p:cNvPr>
              <p:cNvGrpSpPr/>
              <p:nvPr/>
            </p:nvGrpSpPr>
            <p:grpSpPr>
              <a:xfrm>
                <a:off x="10674965" y="3088882"/>
                <a:ext cx="487872" cy="474624"/>
                <a:chOff x="6671853" y="1930551"/>
                <a:chExt cx="304920" cy="296640"/>
              </a:xfrm>
            </p:grpSpPr>
            <mc:AlternateContent xmlns:mc="http://schemas.openxmlformats.org/markup-compatibility/2006" xmlns:p14="http://schemas.microsoft.com/office/powerpoint/2010/main">
              <mc:Choice Requires="p14">
                <p:contentPart p14:bwMode="auto" r:id="rId135">
                  <p14:nvContentPartPr>
                    <p14:cNvPr id="244" name="Ink 243">
                      <a:extLst>
                        <a:ext uri="{FF2B5EF4-FFF2-40B4-BE49-F238E27FC236}">
                          <a16:creationId xmlns:a16="http://schemas.microsoft.com/office/drawing/2014/main" id="{E81DDE37-CD4E-4043-B057-80F03C648BBD}"/>
                        </a:ext>
                      </a:extLst>
                    </p14:cNvPr>
                    <p14:cNvContentPartPr/>
                    <p14:nvPr/>
                  </p14:nvContentPartPr>
                  <p14:xfrm>
                    <a:off x="6671853" y="1979151"/>
                    <a:ext cx="8280" cy="224640"/>
                  </p14:xfrm>
                </p:contentPart>
              </mc:Choice>
              <mc:Fallback xmlns="">
                <p:pic>
                  <p:nvPicPr>
                    <p:cNvPr id="283" name="Ink 282">
                      <a:extLst>
                        <a:ext uri="{FF2B5EF4-FFF2-40B4-BE49-F238E27FC236}">
                          <a16:creationId xmlns:a16="http://schemas.microsoft.com/office/drawing/2014/main" id="{FB67AF82-46D7-41FF-AF88-FA043C86D0A9}"/>
                        </a:ext>
                      </a:extLst>
                    </p:cNvPr>
                    <p:cNvPicPr/>
                    <p:nvPr/>
                  </p:nvPicPr>
                  <p:blipFill>
                    <a:blip r:embed="rId136"/>
                    <a:stretch>
                      <a:fillRect/>
                    </a:stretch>
                  </p:blipFill>
                  <p:spPr>
                    <a:xfrm>
                      <a:off x="6663213" y="1970511"/>
                      <a:ext cx="25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5" name="Ink 244">
                      <a:extLst>
                        <a:ext uri="{FF2B5EF4-FFF2-40B4-BE49-F238E27FC236}">
                          <a16:creationId xmlns:a16="http://schemas.microsoft.com/office/drawing/2014/main" id="{F80CCBCF-62CF-4E01-9DA6-749E4EB03CBE}"/>
                        </a:ext>
                      </a:extLst>
                    </p14:cNvPr>
                    <p14:cNvContentPartPr/>
                    <p14:nvPr/>
                  </p14:nvContentPartPr>
                  <p14:xfrm>
                    <a:off x="6676533" y="1930551"/>
                    <a:ext cx="300240" cy="296640"/>
                  </p14:xfrm>
                </p:contentPart>
              </mc:Choice>
              <mc:Fallback xmlns="">
                <p:pic>
                  <p:nvPicPr>
                    <p:cNvPr id="284" name="Ink 283">
                      <a:extLst>
                        <a:ext uri="{FF2B5EF4-FFF2-40B4-BE49-F238E27FC236}">
                          <a16:creationId xmlns:a16="http://schemas.microsoft.com/office/drawing/2014/main" id="{B8C70FE8-D88D-4E14-8C90-766E9B676E03}"/>
                        </a:ext>
                      </a:extLst>
                    </p:cNvPr>
                    <p:cNvPicPr/>
                    <p:nvPr/>
                  </p:nvPicPr>
                  <p:blipFill>
                    <a:blip r:embed="rId138"/>
                    <a:stretch>
                      <a:fillRect/>
                    </a:stretch>
                  </p:blipFill>
                  <p:spPr>
                    <a:xfrm>
                      <a:off x="6667893" y="1921911"/>
                      <a:ext cx="317880" cy="314280"/>
                    </a:xfrm>
                    <a:prstGeom prst="rect">
                      <a:avLst/>
                    </a:prstGeom>
                  </p:spPr>
                </p:pic>
              </mc:Fallback>
            </mc:AlternateContent>
          </p:grpSp>
          <p:grpSp>
            <p:nvGrpSpPr>
              <p:cNvPr id="137" name="Group 136">
                <a:extLst>
                  <a:ext uri="{FF2B5EF4-FFF2-40B4-BE49-F238E27FC236}">
                    <a16:creationId xmlns:a16="http://schemas.microsoft.com/office/drawing/2014/main" id="{DD2FDBA3-1160-46C5-A842-CA9A3337C706}"/>
                  </a:ext>
                </a:extLst>
              </p:cNvPr>
              <p:cNvGrpSpPr/>
              <p:nvPr/>
            </p:nvGrpSpPr>
            <p:grpSpPr>
              <a:xfrm>
                <a:off x="11681237" y="3052594"/>
                <a:ext cx="645696" cy="505728"/>
                <a:chOff x="7300773" y="1907871"/>
                <a:chExt cx="403560" cy="316080"/>
              </a:xfrm>
            </p:grpSpPr>
            <mc:AlternateContent xmlns:mc="http://schemas.openxmlformats.org/markup-compatibility/2006" xmlns:p14="http://schemas.microsoft.com/office/powerpoint/2010/main">
              <mc:Choice Requires="p14">
                <p:contentPart p14:bwMode="auto" r:id="rId139">
                  <p14:nvContentPartPr>
                    <p14:cNvPr id="242" name="Ink 241">
                      <a:extLst>
                        <a:ext uri="{FF2B5EF4-FFF2-40B4-BE49-F238E27FC236}">
                          <a16:creationId xmlns:a16="http://schemas.microsoft.com/office/drawing/2014/main" id="{7E0F5DE8-AC49-4D7C-A91D-506AFACE5250}"/>
                        </a:ext>
                      </a:extLst>
                    </p14:cNvPr>
                    <p14:cNvContentPartPr/>
                    <p14:nvPr/>
                  </p14:nvContentPartPr>
                  <p14:xfrm>
                    <a:off x="7313733" y="1971951"/>
                    <a:ext cx="9720" cy="189000"/>
                  </p14:xfrm>
                </p:contentPart>
              </mc:Choice>
              <mc:Fallback xmlns="">
                <p:pic>
                  <p:nvPicPr>
                    <p:cNvPr id="303" name="Ink 302">
                      <a:extLst>
                        <a:ext uri="{FF2B5EF4-FFF2-40B4-BE49-F238E27FC236}">
                          <a16:creationId xmlns:a16="http://schemas.microsoft.com/office/drawing/2014/main" id="{651A3216-5329-469E-B0BA-C1D9047E1A70}"/>
                        </a:ext>
                      </a:extLst>
                    </p:cNvPr>
                    <p:cNvPicPr/>
                    <p:nvPr/>
                  </p:nvPicPr>
                  <p:blipFill>
                    <a:blip r:embed="rId140"/>
                    <a:stretch>
                      <a:fillRect/>
                    </a:stretch>
                  </p:blipFill>
                  <p:spPr>
                    <a:xfrm>
                      <a:off x="7304733" y="1962951"/>
                      <a:ext cx="27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43" name="Ink 242">
                      <a:extLst>
                        <a:ext uri="{FF2B5EF4-FFF2-40B4-BE49-F238E27FC236}">
                          <a16:creationId xmlns:a16="http://schemas.microsoft.com/office/drawing/2014/main" id="{CFDA33B9-EC76-4E6C-8D2C-DD5134D195D6}"/>
                        </a:ext>
                      </a:extLst>
                    </p14:cNvPr>
                    <p14:cNvContentPartPr/>
                    <p14:nvPr/>
                  </p14:nvContentPartPr>
                  <p14:xfrm>
                    <a:off x="7300773" y="1907871"/>
                    <a:ext cx="403560" cy="316080"/>
                  </p14:xfrm>
                </p:contentPart>
              </mc:Choice>
              <mc:Fallback xmlns="">
                <p:pic>
                  <p:nvPicPr>
                    <p:cNvPr id="304" name="Ink 303">
                      <a:extLst>
                        <a:ext uri="{FF2B5EF4-FFF2-40B4-BE49-F238E27FC236}">
                          <a16:creationId xmlns:a16="http://schemas.microsoft.com/office/drawing/2014/main" id="{DDFDFC5B-3DFE-4D27-819E-67035D044CC2}"/>
                        </a:ext>
                      </a:extLst>
                    </p:cNvPr>
                    <p:cNvPicPr/>
                    <p:nvPr/>
                  </p:nvPicPr>
                  <p:blipFill>
                    <a:blip r:embed="rId142"/>
                    <a:stretch>
                      <a:fillRect/>
                    </a:stretch>
                  </p:blipFill>
                  <p:spPr>
                    <a:xfrm>
                      <a:off x="7292133" y="1898871"/>
                      <a:ext cx="421200" cy="333720"/>
                    </a:xfrm>
                    <a:prstGeom prst="rect">
                      <a:avLst/>
                    </a:prstGeom>
                  </p:spPr>
                </p:pic>
              </mc:Fallback>
            </mc:AlternateContent>
          </p:grpSp>
          <p:grpSp>
            <p:nvGrpSpPr>
              <p:cNvPr id="138" name="Group 137">
                <a:extLst>
                  <a:ext uri="{FF2B5EF4-FFF2-40B4-BE49-F238E27FC236}">
                    <a16:creationId xmlns:a16="http://schemas.microsoft.com/office/drawing/2014/main" id="{3DC02026-ED5E-401B-BC1C-7C16A20F7E61}"/>
                  </a:ext>
                </a:extLst>
              </p:cNvPr>
              <p:cNvGrpSpPr/>
              <p:nvPr/>
            </p:nvGrpSpPr>
            <p:grpSpPr>
              <a:xfrm>
                <a:off x="12847637" y="3060082"/>
                <a:ext cx="639936" cy="583488"/>
                <a:chOff x="8029773" y="1912551"/>
                <a:chExt cx="399960" cy="364680"/>
              </a:xfrm>
            </p:grpSpPr>
            <mc:AlternateContent xmlns:mc="http://schemas.openxmlformats.org/markup-compatibility/2006" xmlns:p14="http://schemas.microsoft.com/office/powerpoint/2010/main">
              <mc:Choice Requires="p14">
                <p:contentPart p14:bwMode="auto" r:id="rId143">
                  <p14:nvContentPartPr>
                    <p14:cNvPr id="240" name="Ink 239">
                      <a:extLst>
                        <a:ext uri="{FF2B5EF4-FFF2-40B4-BE49-F238E27FC236}">
                          <a16:creationId xmlns:a16="http://schemas.microsoft.com/office/drawing/2014/main" id="{060E57EE-1DB7-4756-BFC7-1B1B8955FBC3}"/>
                        </a:ext>
                      </a:extLst>
                    </p14:cNvPr>
                    <p14:cNvContentPartPr/>
                    <p14:nvPr/>
                  </p14:nvContentPartPr>
                  <p14:xfrm>
                    <a:off x="8037693" y="1964751"/>
                    <a:ext cx="14760" cy="218880"/>
                  </p14:xfrm>
                </p:contentPart>
              </mc:Choice>
              <mc:Fallback xmlns="">
                <p:pic>
                  <p:nvPicPr>
                    <p:cNvPr id="305" name="Ink 304">
                      <a:extLst>
                        <a:ext uri="{FF2B5EF4-FFF2-40B4-BE49-F238E27FC236}">
                          <a16:creationId xmlns:a16="http://schemas.microsoft.com/office/drawing/2014/main" id="{CC51985B-BB5B-4B4D-8842-E235E770B4F4}"/>
                        </a:ext>
                      </a:extLst>
                    </p:cNvPr>
                    <p:cNvPicPr/>
                    <p:nvPr/>
                  </p:nvPicPr>
                  <p:blipFill>
                    <a:blip r:embed="rId144"/>
                    <a:stretch>
                      <a:fillRect/>
                    </a:stretch>
                  </p:blipFill>
                  <p:spPr>
                    <a:xfrm>
                      <a:off x="8029053" y="1956111"/>
                      <a:ext cx="324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41" name="Ink 240">
                      <a:extLst>
                        <a:ext uri="{FF2B5EF4-FFF2-40B4-BE49-F238E27FC236}">
                          <a16:creationId xmlns:a16="http://schemas.microsoft.com/office/drawing/2014/main" id="{DE0208F1-4504-4F54-A692-7489F3931CC5}"/>
                        </a:ext>
                      </a:extLst>
                    </p14:cNvPr>
                    <p14:cNvContentPartPr/>
                    <p14:nvPr/>
                  </p14:nvContentPartPr>
                  <p14:xfrm>
                    <a:off x="8029773" y="1912551"/>
                    <a:ext cx="399960" cy="364680"/>
                  </p14:xfrm>
                </p:contentPart>
              </mc:Choice>
              <mc:Fallback xmlns="">
                <p:pic>
                  <p:nvPicPr>
                    <p:cNvPr id="306" name="Ink 305">
                      <a:extLst>
                        <a:ext uri="{FF2B5EF4-FFF2-40B4-BE49-F238E27FC236}">
                          <a16:creationId xmlns:a16="http://schemas.microsoft.com/office/drawing/2014/main" id="{20158CD0-6487-4680-8373-C9A7ABCE53B0}"/>
                        </a:ext>
                      </a:extLst>
                    </p:cNvPr>
                    <p:cNvPicPr/>
                    <p:nvPr/>
                  </p:nvPicPr>
                  <p:blipFill>
                    <a:blip r:embed="rId146"/>
                    <a:stretch>
                      <a:fillRect/>
                    </a:stretch>
                  </p:blipFill>
                  <p:spPr>
                    <a:xfrm>
                      <a:off x="8021133" y="1903551"/>
                      <a:ext cx="417600" cy="382320"/>
                    </a:xfrm>
                    <a:prstGeom prst="rect">
                      <a:avLst/>
                    </a:prstGeom>
                  </p:spPr>
                </p:pic>
              </mc:Fallback>
            </mc:AlternateContent>
          </p:grpSp>
          <p:grpSp>
            <p:nvGrpSpPr>
              <p:cNvPr id="139" name="Group 138">
                <a:extLst>
                  <a:ext uri="{FF2B5EF4-FFF2-40B4-BE49-F238E27FC236}">
                    <a16:creationId xmlns:a16="http://schemas.microsoft.com/office/drawing/2014/main" id="{1706CE7A-F50E-4E4F-BE21-9B26B5355407}"/>
                  </a:ext>
                </a:extLst>
              </p:cNvPr>
              <p:cNvGrpSpPr/>
              <p:nvPr/>
            </p:nvGrpSpPr>
            <p:grpSpPr>
              <a:xfrm>
                <a:off x="11020565" y="3922354"/>
                <a:ext cx="579456" cy="479808"/>
                <a:chOff x="6887853" y="2451471"/>
                <a:chExt cx="362160" cy="299880"/>
              </a:xfrm>
            </p:grpSpPr>
            <mc:AlternateContent xmlns:mc="http://schemas.openxmlformats.org/markup-compatibility/2006" xmlns:p14="http://schemas.microsoft.com/office/powerpoint/2010/main">
              <mc:Choice Requires="p14">
                <p:contentPart p14:bwMode="auto" r:id="rId147">
                  <p14:nvContentPartPr>
                    <p14:cNvPr id="238" name="Ink 237">
                      <a:extLst>
                        <a:ext uri="{FF2B5EF4-FFF2-40B4-BE49-F238E27FC236}">
                          <a16:creationId xmlns:a16="http://schemas.microsoft.com/office/drawing/2014/main" id="{632990A2-0091-40DF-BB93-8F3819FF2312}"/>
                        </a:ext>
                      </a:extLst>
                    </p14:cNvPr>
                    <p14:cNvContentPartPr/>
                    <p14:nvPr/>
                  </p14:nvContentPartPr>
                  <p14:xfrm>
                    <a:off x="6887853" y="2487471"/>
                    <a:ext cx="44280" cy="228960"/>
                  </p14:xfrm>
                </p:contentPart>
              </mc:Choice>
              <mc:Fallback xmlns="">
                <p:pic>
                  <p:nvPicPr>
                    <p:cNvPr id="310" name="Ink 309">
                      <a:extLst>
                        <a:ext uri="{FF2B5EF4-FFF2-40B4-BE49-F238E27FC236}">
                          <a16:creationId xmlns:a16="http://schemas.microsoft.com/office/drawing/2014/main" id="{BB5F4F15-CA10-4F3C-867A-BECA89DFE801}"/>
                        </a:ext>
                      </a:extLst>
                    </p:cNvPr>
                    <p:cNvPicPr/>
                    <p:nvPr/>
                  </p:nvPicPr>
                  <p:blipFill>
                    <a:blip r:embed="rId148"/>
                    <a:stretch>
                      <a:fillRect/>
                    </a:stretch>
                  </p:blipFill>
                  <p:spPr>
                    <a:xfrm>
                      <a:off x="6879213" y="2478471"/>
                      <a:ext cx="619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39" name="Ink 238">
                      <a:extLst>
                        <a:ext uri="{FF2B5EF4-FFF2-40B4-BE49-F238E27FC236}">
                          <a16:creationId xmlns:a16="http://schemas.microsoft.com/office/drawing/2014/main" id="{53A7C977-696D-4242-9D74-E66C56A437C9}"/>
                        </a:ext>
                      </a:extLst>
                    </p14:cNvPr>
                    <p14:cNvContentPartPr/>
                    <p14:nvPr/>
                  </p14:nvContentPartPr>
                  <p14:xfrm>
                    <a:off x="6893253" y="2451471"/>
                    <a:ext cx="356760" cy="299880"/>
                  </p14:xfrm>
                </p:contentPart>
              </mc:Choice>
              <mc:Fallback xmlns="">
                <p:pic>
                  <p:nvPicPr>
                    <p:cNvPr id="311" name="Ink 310">
                      <a:extLst>
                        <a:ext uri="{FF2B5EF4-FFF2-40B4-BE49-F238E27FC236}">
                          <a16:creationId xmlns:a16="http://schemas.microsoft.com/office/drawing/2014/main" id="{052BE591-A0EF-480C-AD59-CB4D0996DEE8}"/>
                        </a:ext>
                      </a:extLst>
                    </p:cNvPr>
                    <p:cNvPicPr/>
                    <p:nvPr/>
                  </p:nvPicPr>
                  <p:blipFill>
                    <a:blip r:embed="rId150"/>
                    <a:stretch>
                      <a:fillRect/>
                    </a:stretch>
                  </p:blipFill>
                  <p:spPr>
                    <a:xfrm>
                      <a:off x="6884253" y="2442831"/>
                      <a:ext cx="374400" cy="317520"/>
                    </a:xfrm>
                    <a:prstGeom prst="rect">
                      <a:avLst/>
                    </a:prstGeom>
                  </p:spPr>
                </p:pic>
              </mc:Fallback>
            </mc:AlternateContent>
          </p:grpSp>
          <p:grpSp>
            <p:nvGrpSpPr>
              <p:cNvPr id="140" name="Group 139">
                <a:extLst>
                  <a:ext uri="{FF2B5EF4-FFF2-40B4-BE49-F238E27FC236}">
                    <a16:creationId xmlns:a16="http://schemas.microsoft.com/office/drawing/2014/main" id="{6CB83ACD-5D3D-40A6-8897-625FB4F04D24}"/>
                  </a:ext>
                </a:extLst>
              </p:cNvPr>
              <p:cNvGrpSpPr/>
              <p:nvPr/>
            </p:nvGrpSpPr>
            <p:grpSpPr>
              <a:xfrm>
                <a:off x="12096533" y="3888946"/>
                <a:ext cx="645696" cy="429696"/>
                <a:chOff x="7560333" y="2430591"/>
                <a:chExt cx="403560" cy="268560"/>
              </a:xfrm>
            </p:grpSpPr>
            <mc:AlternateContent xmlns:mc="http://schemas.openxmlformats.org/markup-compatibility/2006" xmlns:p14="http://schemas.microsoft.com/office/powerpoint/2010/main">
              <mc:Choice Requires="p14">
                <p:contentPart p14:bwMode="auto" r:id="rId151">
                  <p14:nvContentPartPr>
                    <p14:cNvPr id="236" name="Ink 235">
                      <a:extLst>
                        <a:ext uri="{FF2B5EF4-FFF2-40B4-BE49-F238E27FC236}">
                          <a16:creationId xmlns:a16="http://schemas.microsoft.com/office/drawing/2014/main" id="{3C900ED8-CEAE-4AF4-8625-AB59F9470561}"/>
                        </a:ext>
                      </a:extLst>
                    </p14:cNvPr>
                    <p14:cNvContentPartPr/>
                    <p14:nvPr/>
                  </p14:nvContentPartPr>
                  <p14:xfrm>
                    <a:off x="7560333" y="2473071"/>
                    <a:ext cx="36720" cy="194040"/>
                  </p14:xfrm>
                </p:contentPart>
              </mc:Choice>
              <mc:Fallback xmlns="">
                <p:pic>
                  <p:nvPicPr>
                    <p:cNvPr id="316" name="Ink 315">
                      <a:extLst>
                        <a:ext uri="{FF2B5EF4-FFF2-40B4-BE49-F238E27FC236}">
                          <a16:creationId xmlns:a16="http://schemas.microsoft.com/office/drawing/2014/main" id="{165541D2-451B-4A4F-B039-5EE725C19B39}"/>
                        </a:ext>
                      </a:extLst>
                    </p:cNvPr>
                    <p:cNvPicPr/>
                    <p:nvPr/>
                  </p:nvPicPr>
                  <p:blipFill>
                    <a:blip r:embed="rId152"/>
                    <a:stretch>
                      <a:fillRect/>
                    </a:stretch>
                  </p:blipFill>
                  <p:spPr>
                    <a:xfrm>
                      <a:off x="7551693" y="2464431"/>
                      <a:ext cx="543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37" name="Ink 236">
                      <a:extLst>
                        <a:ext uri="{FF2B5EF4-FFF2-40B4-BE49-F238E27FC236}">
                          <a16:creationId xmlns:a16="http://schemas.microsoft.com/office/drawing/2014/main" id="{DCE10EE3-A4A7-4ADA-8B9A-93E91DA2C875}"/>
                        </a:ext>
                      </a:extLst>
                    </p14:cNvPr>
                    <p14:cNvContentPartPr/>
                    <p14:nvPr/>
                  </p14:nvContentPartPr>
                  <p14:xfrm>
                    <a:off x="7561773" y="2430591"/>
                    <a:ext cx="402120" cy="268560"/>
                  </p14:xfrm>
                </p:contentPart>
              </mc:Choice>
              <mc:Fallback xmlns="">
                <p:pic>
                  <p:nvPicPr>
                    <p:cNvPr id="317" name="Ink 316">
                      <a:extLst>
                        <a:ext uri="{FF2B5EF4-FFF2-40B4-BE49-F238E27FC236}">
                          <a16:creationId xmlns:a16="http://schemas.microsoft.com/office/drawing/2014/main" id="{459A085F-74ED-4B6D-A91A-ABEA246042F3}"/>
                        </a:ext>
                      </a:extLst>
                    </p:cNvPr>
                    <p:cNvPicPr/>
                    <p:nvPr/>
                  </p:nvPicPr>
                  <p:blipFill>
                    <a:blip r:embed="rId154"/>
                    <a:stretch>
                      <a:fillRect/>
                    </a:stretch>
                  </p:blipFill>
                  <p:spPr>
                    <a:xfrm>
                      <a:off x="7553133" y="2421591"/>
                      <a:ext cx="419760" cy="286200"/>
                    </a:xfrm>
                    <a:prstGeom prst="rect">
                      <a:avLst/>
                    </a:prstGeom>
                  </p:spPr>
                </p:pic>
              </mc:Fallback>
            </mc:AlternateContent>
          </p:grpSp>
          <p:grpSp>
            <p:nvGrpSpPr>
              <p:cNvPr id="141" name="Group 140">
                <a:extLst>
                  <a:ext uri="{FF2B5EF4-FFF2-40B4-BE49-F238E27FC236}">
                    <a16:creationId xmlns:a16="http://schemas.microsoft.com/office/drawing/2014/main" id="{ACA05454-4141-4E53-BCEE-682468179A7B}"/>
                  </a:ext>
                </a:extLst>
              </p:cNvPr>
              <p:cNvGrpSpPr/>
              <p:nvPr/>
            </p:nvGrpSpPr>
            <p:grpSpPr>
              <a:xfrm>
                <a:off x="13224341" y="3918898"/>
                <a:ext cx="744192" cy="440640"/>
                <a:chOff x="8265213" y="2449311"/>
                <a:chExt cx="465120" cy="275400"/>
              </a:xfrm>
            </p:grpSpPr>
            <mc:AlternateContent xmlns:mc="http://schemas.openxmlformats.org/markup-compatibility/2006" xmlns:p14="http://schemas.microsoft.com/office/powerpoint/2010/main">
              <mc:Choice Requires="p14">
                <p:contentPart p14:bwMode="auto" r:id="rId155">
                  <p14:nvContentPartPr>
                    <p14:cNvPr id="234" name="Ink 233">
                      <a:extLst>
                        <a:ext uri="{FF2B5EF4-FFF2-40B4-BE49-F238E27FC236}">
                          <a16:creationId xmlns:a16="http://schemas.microsoft.com/office/drawing/2014/main" id="{D6CCB1C7-7EFC-4E3E-910C-5AD9C08317D3}"/>
                        </a:ext>
                      </a:extLst>
                    </p14:cNvPr>
                    <p14:cNvContentPartPr/>
                    <p14:nvPr/>
                  </p14:nvContentPartPr>
                  <p14:xfrm>
                    <a:off x="8291493" y="2455431"/>
                    <a:ext cx="15120" cy="229680"/>
                  </p14:xfrm>
                </p:contentPart>
              </mc:Choice>
              <mc:Fallback xmlns="">
                <p:pic>
                  <p:nvPicPr>
                    <p:cNvPr id="318" name="Ink 317">
                      <a:extLst>
                        <a:ext uri="{FF2B5EF4-FFF2-40B4-BE49-F238E27FC236}">
                          <a16:creationId xmlns:a16="http://schemas.microsoft.com/office/drawing/2014/main" id="{E63E33D0-D3AB-412D-8E8D-B60C2DC795DE}"/>
                        </a:ext>
                      </a:extLst>
                    </p:cNvPr>
                    <p:cNvPicPr/>
                    <p:nvPr/>
                  </p:nvPicPr>
                  <p:blipFill>
                    <a:blip r:embed="rId156"/>
                    <a:stretch>
                      <a:fillRect/>
                    </a:stretch>
                  </p:blipFill>
                  <p:spPr>
                    <a:xfrm>
                      <a:off x="8282853" y="2446791"/>
                      <a:ext cx="32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35" name="Ink 234">
                      <a:extLst>
                        <a:ext uri="{FF2B5EF4-FFF2-40B4-BE49-F238E27FC236}">
                          <a16:creationId xmlns:a16="http://schemas.microsoft.com/office/drawing/2014/main" id="{DE4088C9-067D-416A-8528-661399E78113}"/>
                        </a:ext>
                      </a:extLst>
                    </p14:cNvPr>
                    <p14:cNvContentPartPr/>
                    <p14:nvPr/>
                  </p14:nvContentPartPr>
                  <p14:xfrm>
                    <a:off x="8265213" y="2449311"/>
                    <a:ext cx="465120" cy="275400"/>
                  </p14:xfrm>
                </p:contentPart>
              </mc:Choice>
              <mc:Fallback xmlns="">
                <p:pic>
                  <p:nvPicPr>
                    <p:cNvPr id="319" name="Ink 318">
                      <a:extLst>
                        <a:ext uri="{FF2B5EF4-FFF2-40B4-BE49-F238E27FC236}">
                          <a16:creationId xmlns:a16="http://schemas.microsoft.com/office/drawing/2014/main" id="{34D170FB-5B61-4CAF-A321-4705D9A2C7A7}"/>
                        </a:ext>
                      </a:extLst>
                    </p:cNvPr>
                    <p:cNvPicPr/>
                    <p:nvPr/>
                  </p:nvPicPr>
                  <p:blipFill>
                    <a:blip r:embed="rId158"/>
                    <a:stretch>
                      <a:fillRect/>
                    </a:stretch>
                  </p:blipFill>
                  <p:spPr>
                    <a:xfrm>
                      <a:off x="8256213" y="2440671"/>
                      <a:ext cx="482760" cy="293040"/>
                    </a:xfrm>
                    <a:prstGeom prst="rect">
                      <a:avLst/>
                    </a:prstGeom>
                  </p:spPr>
                </p:pic>
              </mc:Fallback>
            </mc:AlternateContent>
          </p:grpSp>
          <p:grpSp>
            <p:nvGrpSpPr>
              <p:cNvPr id="142" name="Group 141">
                <a:extLst>
                  <a:ext uri="{FF2B5EF4-FFF2-40B4-BE49-F238E27FC236}">
                    <a16:creationId xmlns:a16="http://schemas.microsoft.com/office/drawing/2014/main" id="{266C7474-B71B-4099-B884-8FC61530B0B7}"/>
                  </a:ext>
                </a:extLst>
              </p:cNvPr>
              <p:cNvGrpSpPr/>
              <p:nvPr/>
            </p:nvGrpSpPr>
            <p:grpSpPr>
              <a:xfrm>
                <a:off x="10792469" y="4761874"/>
                <a:ext cx="760320" cy="802944"/>
                <a:chOff x="7475013" y="2989671"/>
                <a:chExt cx="475200" cy="501840"/>
              </a:xfrm>
            </p:grpSpPr>
            <mc:AlternateContent xmlns:mc="http://schemas.openxmlformats.org/markup-compatibility/2006" xmlns:p14="http://schemas.microsoft.com/office/powerpoint/2010/main">
              <mc:Choice Requires="p14">
                <p:contentPart p14:bwMode="auto" r:id="rId159">
                  <p14:nvContentPartPr>
                    <p14:cNvPr id="231" name="Ink 230">
                      <a:extLst>
                        <a:ext uri="{FF2B5EF4-FFF2-40B4-BE49-F238E27FC236}">
                          <a16:creationId xmlns:a16="http://schemas.microsoft.com/office/drawing/2014/main" id="{17A9B06E-B1A3-40BF-B1B7-20D9D956A68F}"/>
                        </a:ext>
                      </a:extLst>
                    </p14:cNvPr>
                    <p14:cNvContentPartPr/>
                    <p14:nvPr/>
                  </p14:nvContentPartPr>
                  <p14:xfrm>
                    <a:off x="7484733" y="2989671"/>
                    <a:ext cx="455400" cy="172800"/>
                  </p14:xfrm>
                </p:contentPart>
              </mc:Choice>
              <mc:Fallback xmlns="">
                <p:pic>
                  <p:nvPicPr>
                    <p:cNvPr id="381" name="Ink 380">
                      <a:extLst>
                        <a:ext uri="{FF2B5EF4-FFF2-40B4-BE49-F238E27FC236}">
                          <a16:creationId xmlns:a16="http://schemas.microsoft.com/office/drawing/2014/main" id="{E4F3865E-D926-4284-8C2B-9651C9591CD9}"/>
                        </a:ext>
                      </a:extLst>
                    </p:cNvPr>
                    <p:cNvPicPr/>
                    <p:nvPr/>
                  </p:nvPicPr>
                  <p:blipFill>
                    <a:blip r:embed="rId160"/>
                    <a:stretch>
                      <a:fillRect/>
                    </a:stretch>
                  </p:blipFill>
                  <p:spPr>
                    <a:xfrm>
                      <a:off x="7475733" y="2981031"/>
                      <a:ext cx="473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32" name="Ink 231">
                      <a:extLst>
                        <a:ext uri="{FF2B5EF4-FFF2-40B4-BE49-F238E27FC236}">
                          <a16:creationId xmlns:a16="http://schemas.microsoft.com/office/drawing/2014/main" id="{EECAA61C-3FAD-476C-880E-0993E5BB784D}"/>
                        </a:ext>
                      </a:extLst>
                    </p14:cNvPr>
                    <p14:cNvContentPartPr/>
                    <p14:nvPr/>
                  </p14:nvContentPartPr>
                  <p14:xfrm>
                    <a:off x="7475013" y="3127191"/>
                    <a:ext cx="65160" cy="330480"/>
                  </p14:xfrm>
                </p:contentPart>
              </mc:Choice>
              <mc:Fallback xmlns="">
                <p:pic>
                  <p:nvPicPr>
                    <p:cNvPr id="382" name="Ink 381">
                      <a:extLst>
                        <a:ext uri="{FF2B5EF4-FFF2-40B4-BE49-F238E27FC236}">
                          <a16:creationId xmlns:a16="http://schemas.microsoft.com/office/drawing/2014/main" id="{48F55E9A-0A78-4CA2-AE08-57DBA7EEACA4}"/>
                        </a:ext>
                      </a:extLst>
                    </p:cNvPr>
                    <p:cNvPicPr/>
                    <p:nvPr/>
                  </p:nvPicPr>
                  <p:blipFill>
                    <a:blip r:embed="rId162"/>
                    <a:stretch>
                      <a:fillRect/>
                    </a:stretch>
                  </p:blipFill>
                  <p:spPr>
                    <a:xfrm>
                      <a:off x="7466013" y="3118551"/>
                      <a:ext cx="828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33" name="Ink 232">
                      <a:extLst>
                        <a:ext uri="{FF2B5EF4-FFF2-40B4-BE49-F238E27FC236}">
                          <a16:creationId xmlns:a16="http://schemas.microsoft.com/office/drawing/2014/main" id="{A749991F-599D-47E9-915C-04E8434B7F96}"/>
                        </a:ext>
                      </a:extLst>
                    </p14:cNvPr>
                    <p14:cNvContentPartPr/>
                    <p14:nvPr/>
                  </p14:nvContentPartPr>
                  <p14:xfrm>
                    <a:off x="7518573" y="3117111"/>
                    <a:ext cx="431640" cy="374400"/>
                  </p14:xfrm>
                </p:contentPart>
              </mc:Choice>
              <mc:Fallback xmlns="">
                <p:pic>
                  <p:nvPicPr>
                    <p:cNvPr id="383" name="Ink 382">
                      <a:extLst>
                        <a:ext uri="{FF2B5EF4-FFF2-40B4-BE49-F238E27FC236}">
                          <a16:creationId xmlns:a16="http://schemas.microsoft.com/office/drawing/2014/main" id="{03552401-4351-45D1-AD6E-CEEE33B1C9A5}"/>
                        </a:ext>
                      </a:extLst>
                    </p:cNvPr>
                    <p:cNvPicPr/>
                    <p:nvPr/>
                  </p:nvPicPr>
                  <p:blipFill>
                    <a:blip r:embed="rId164"/>
                    <a:stretch>
                      <a:fillRect/>
                    </a:stretch>
                  </p:blipFill>
                  <p:spPr>
                    <a:xfrm>
                      <a:off x="7509573" y="3108111"/>
                      <a:ext cx="449280" cy="392040"/>
                    </a:xfrm>
                    <a:prstGeom prst="rect">
                      <a:avLst/>
                    </a:prstGeom>
                  </p:spPr>
                </p:pic>
              </mc:Fallback>
            </mc:AlternateContent>
          </p:grpSp>
          <p:grpSp>
            <p:nvGrpSpPr>
              <p:cNvPr id="143" name="Group 142">
                <a:extLst>
                  <a:ext uri="{FF2B5EF4-FFF2-40B4-BE49-F238E27FC236}">
                    <a16:creationId xmlns:a16="http://schemas.microsoft.com/office/drawing/2014/main" id="{951F8C64-A77B-4F52-B131-94B9A63E2873}"/>
                  </a:ext>
                </a:extLst>
              </p:cNvPr>
              <p:cNvGrpSpPr/>
              <p:nvPr/>
            </p:nvGrpSpPr>
            <p:grpSpPr>
              <a:xfrm>
                <a:off x="13143125" y="4761874"/>
                <a:ext cx="760320" cy="802944"/>
                <a:chOff x="7475013" y="2989671"/>
                <a:chExt cx="475200" cy="501840"/>
              </a:xfrm>
            </p:grpSpPr>
            <mc:AlternateContent xmlns:mc="http://schemas.openxmlformats.org/markup-compatibility/2006" xmlns:p14="http://schemas.microsoft.com/office/powerpoint/2010/main">
              <mc:Choice Requires="p14">
                <p:contentPart p14:bwMode="auto" r:id="rId165">
                  <p14:nvContentPartPr>
                    <p14:cNvPr id="228" name="Ink 227">
                      <a:extLst>
                        <a:ext uri="{FF2B5EF4-FFF2-40B4-BE49-F238E27FC236}">
                          <a16:creationId xmlns:a16="http://schemas.microsoft.com/office/drawing/2014/main" id="{D1DF7CDA-62CD-4D3B-8E96-E0E8F315F839}"/>
                        </a:ext>
                      </a:extLst>
                    </p14:cNvPr>
                    <p14:cNvContentPartPr/>
                    <p14:nvPr/>
                  </p14:nvContentPartPr>
                  <p14:xfrm>
                    <a:off x="7484733" y="2989671"/>
                    <a:ext cx="455400" cy="172800"/>
                  </p14:xfrm>
                </p:contentPart>
              </mc:Choice>
              <mc:Fallback xmlns="">
                <p:pic>
                  <p:nvPicPr>
                    <p:cNvPr id="385" name="Ink 384">
                      <a:extLst>
                        <a:ext uri="{FF2B5EF4-FFF2-40B4-BE49-F238E27FC236}">
                          <a16:creationId xmlns:a16="http://schemas.microsoft.com/office/drawing/2014/main" id="{E79F94B1-513F-47B0-921A-E61D5986E1D3}"/>
                        </a:ext>
                      </a:extLst>
                    </p:cNvPr>
                    <p:cNvPicPr/>
                    <p:nvPr/>
                  </p:nvPicPr>
                  <p:blipFill>
                    <a:blip r:embed="rId160"/>
                    <a:stretch>
                      <a:fillRect/>
                    </a:stretch>
                  </p:blipFill>
                  <p:spPr>
                    <a:xfrm>
                      <a:off x="7475733" y="2981031"/>
                      <a:ext cx="473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9" name="Ink 228">
                      <a:extLst>
                        <a:ext uri="{FF2B5EF4-FFF2-40B4-BE49-F238E27FC236}">
                          <a16:creationId xmlns:a16="http://schemas.microsoft.com/office/drawing/2014/main" id="{D82ED30D-75E3-4CC1-B2AE-2A5AD0F17266}"/>
                        </a:ext>
                      </a:extLst>
                    </p14:cNvPr>
                    <p14:cNvContentPartPr/>
                    <p14:nvPr/>
                  </p14:nvContentPartPr>
                  <p14:xfrm>
                    <a:off x="7475013" y="3127191"/>
                    <a:ext cx="65160" cy="330480"/>
                  </p14:xfrm>
                </p:contentPart>
              </mc:Choice>
              <mc:Fallback xmlns="">
                <p:pic>
                  <p:nvPicPr>
                    <p:cNvPr id="386" name="Ink 385">
                      <a:extLst>
                        <a:ext uri="{FF2B5EF4-FFF2-40B4-BE49-F238E27FC236}">
                          <a16:creationId xmlns:a16="http://schemas.microsoft.com/office/drawing/2014/main" id="{9B652333-80AF-4309-A0C9-A942C4BE9F3F}"/>
                        </a:ext>
                      </a:extLst>
                    </p:cNvPr>
                    <p:cNvPicPr/>
                    <p:nvPr/>
                  </p:nvPicPr>
                  <p:blipFill>
                    <a:blip r:embed="rId162"/>
                    <a:stretch>
                      <a:fillRect/>
                    </a:stretch>
                  </p:blipFill>
                  <p:spPr>
                    <a:xfrm>
                      <a:off x="7466013" y="3118551"/>
                      <a:ext cx="828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30" name="Ink 229">
                      <a:extLst>
                        <a:ext uri="{FF2B5EF4-FFF2-40B4-BE49-F238E27FC236}">
                          <a16:creationId xmlns:a16="http://schemas.microsoft.com/office/drawing/2014/main" id="{FD980E41-5C04-4BD3-AE2E-74C2117DD0B6}"/>
                        </a:ext>
                      </a:extLst>
                    </p14:cNvPr>
                    <p14:cNvContentPartPr/>
                    <p14:nvPr/>
                  </p14:nvContentPartPr>
                  <p14:xfrm>
                    <a:off x="7518573" y="3117111"/>
                    <a:ext cx="431640" cy="374400"/>
                  </p14:xfrm>
                </p:contentPart>
              </mc:Choice>
              <mc:Fallback xmlns="">
                <p:pic>
                  <p:nvPicPr>
                    <p:cNvPr id="387" name="Ink 386">
                      <a:extLst>
                        <a:ext uri="{FF2B5EF4-FFF2-40B4-BE49-F238E27FC236}">
                          <a16:creationId xmlns:a16="http://schemas.microsoft.com/office/drawing/2014/main" id="{876772EB-FA08-4FAF-BB98-7104502BEC81}"/>
                        </a:ext>
                      </a:extLst>
                    </p:cNvPr>
                    <p:cNvPicPr/>
                    <p:nvPr/>
                  </p:nvPicPr>
                  <p:blipFill>
                    <a:blip r:embed="rId164"/>
                    <a:stretch>
                      <a:fillRect/>
                    </a:stretch>
                  </p:blipFill>
                  <p:spPr>
                    <a:xfrm>
                      <a:off x="7509573" y="3108111"/>
                      <a:ext cx="449280" cy="392040"/>
                    </a:xfrm>
                    <a:prstGeom prst="rect">
                      <a:avLst/>
                    </a:prstGeom>
                  </p:spPr>
                </p:pic>
              </mc:Fallback>
            </mc:AlternateContent>
          </p:grpSp>
          <p:grpSp>
            <p:nvGrpSpPr>
              <p:cNvPr id="144" name="Group 143">
                <a:extLst>
                  <a:ext uri="{FF2B5EF4-FFF2-40B4-BE49-F238E27FC236}">
                    <a16:creationId xmlns:a16="http://schemas.microsoft.com/office/drawing/2014/main" id="{90B35289-599C-44B8-B070-1E7F016FACDA}"/>
                  </a:ext>
                </a:extLst>
              </p:cNvPr>
              <p:cNvGrpSpPr/>
              <p:nvPr/>
            </p:nvGrpSpPr>
            <p:grpSpPr>
              <a:xfrm>
                <a:off x="10935893" y="5091634"/>
                <a:ext cx="468288" cy="352512"/>
                <a:chOff x="6834933" y="3182271"/>
                <a:chExt cx="292680" cy="220320"/>
              </a:xfrm>
            </p:grpSpPr>
            <mc:AlternateContent xmlns:mc="http://schemas.openxmlformats.org/markup-compatibility/2006" xmlns:p14="http://schemas.microsoft.com/office/powerpoint/2010/main">
              <mc:Choice Requires="p14">
                <p:contentPart p14:bwMode="auto" r:id="rId168">
                  <p14:nvContentPartPr>
                    <p14:cNvPr id="216" name="Ink 215">
                      <a:extLst>
                        <a:ext uri="{FF2B5EF4-FFF2-40B4-BE49-F238E27FC236}">
                          <a16:creationId xmlns:a16="http://schemas.microsoft.com/office/drawing/2014/main" id="{D91D71F3-B6CB-48E7-B75F-57523BBED259}"/>
                        </a:ext>
                      </a:extLst>
                    </p14:cNvPr>
                    <p14:cNvContentPartPr/>
                    <p14:nvPr/>
                  </p14:nvContentPartPr>
                  <p14:xfrm>
                    <a:off x="6897573" y="3209271"/>
                    <a:ext cx="4320" cy="45000"/>
                  </p14:xfrm>
                </p:contentPart>
              </mc:Choice>
              <mc:Fallback xmlns="">
                <p:pic>
                  <p:nvPicPr>
                    <p:cNvPr id="388" name="Ink 387">
                      <a:extLst>
                        <a:ext uri="{FF2B5EF4-FFF2-40B4-BE49-F238E27FC236}">
                          <a16:creationId xmlns:a16="http://schemas.microsoft.com/office/drawing/2014/main" id="{BD6E91B9-9109-48E3-BE46-4D48466FCA0F}"/>
                        </a:ext>
                      </a:extLst>
                    </p:cNvPr>
                    <p:cNvPicPr/>
                    <p:nvPr/>
                  </p:nvPicPr>
                  <p:blipFill>
                    <a:blip r:embed="rId169"/>
                    <a:stretch>
                      <a:fillRect/>
                    </a:stretch>
                  </p:blipFill>
                  <p:spPr>
                    <a:xfrm>
                      <a:off x="6893253" y="3204951"/>
                      <a:ext cx="12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17" name="Ink 216">
                      <a:extLst>
                        <a:ext uri="{FF2B5EF4-FFF2-40B4-BE49-F238E27FC236}">
                          <a16:creationId xmlns:a16="http://schemas.microsoft.com/office/drawing/2014/main" id="{D05A503E-B7BC-470E-81F6-F1A43F286FB3}"/>
                        </a:ext>
                      </a:extLst>
                    </p14:cNvPr>
                    <p14:cNvContentPartPr/>
                    <p14:nvPr/>
                  </p14:nvContentPartPr>
                  <p14:xfrm>
                    <a:off x="6897933" y="3182271"/>
                    <a:ext cx="98280" cy="73800"/>
                  </p14:xfrm>
                </p:contentPart>
              </mc:Choice>
              <mc:Fallback xmlns="">
                <p:pic>
                  <p:nvPicPr>
                    <p:cNvPr id="389" name="Ink 388">
                      <a:extLst>
                        <a:ext uri="{FF2B5EF4-FFF2-40B4-BE49-F238E27FC236}">
                          <a16:creationId xmlns:a16="http://schemas.microsoft.com/office/drawing/2014/main" id="{FCC35F0B-3B1C-4612-82A2-B31487A694EE}"/>
                        </a:ext>
                      </a:extLst>
                    </p:cNvPr>
                    <p:cNvPicPr/>
                    <p:nvPr/>
                  </p:nvPicPr>
                  <p:blipFill>
                    <a:blip r:embed="rId171"/>
                    <a:stretch>
                      <a:fillRect/>
                    </a:stretch>
                  </p:blipFill>
                  <p:spPr>
                    <a:xfrm>
                      <a:off x="6893613" y="3177951"/>
                      <a:ext cx="1069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18" name="Ink 217">
                      <a:extLst>
                        <a:ext uri="{FF2B5EF4-FFF2-40B4-BE49-F238E27FC236}">
                          <a16:creationId xmlns:a16="http://schemas.microsoft.com/office/drawing/2014/main" id="{8E7827E7-2FDC-40C5-A172-92E1D1EACDEC}"/>
                        </a:ext>
                      </a:extLst>
                    </p14:cNvPr>
                    <p14:cNvContentPartPr/>
                    <p14:nvPr/>
                  </p14:nvContentPartPr>
                  <p14:xfrm>
                    <a:off x="6839613" y="3319071"/>
                    <a:ext cx="5040" cy="75960"/>
                  </p14:xfrm>
                </p:contentPart>
              </mc:Choice>
              <mc:Fallback xmlns="">
                <p:pic>
                  <p:nvPicPr>
                    <p:cNvPr id="391" name="Ink 390">
                      <a:extLst>
                        <a:ext uri="{FF2B5EF4-FFF2-40B4-BE49-F238E27FC236}">
                          <a16:creationId xmlns:a16="http://schemas.microsoft.com/office/drawing/2014/main" id="{737135CB-4677-4890-983F-6CA2E37C4443}"/>
                        </a:ext>
                      </a:extLst>
                    </p:cNvPr>
                    <p:cNvPicPr/>
                    <p:nvPr/>
                  </p:nvPicPr>
                  <p:blipFill>
                    <a:blip r:embed="rId173"/>
                    <a:stretch>
                      <a:fillRect/>
                    </a:stretch>
                  </p:blipFill>
                  <p:spPr>
                    <a:xfrm>
                      <a:off x="6835293" y="3314751"/>
                      <a:ext cx="13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19" name="Ink 218">
                      <a:extLst>
                        <a:ext uri="{FF2B5EF4-FFF2-40B4-BE49-F238E27FC236}">
                          <a16:creationId xmlns:a16="http://schemas.microsoft.com/office/drawing/2014/main" id="{8A301D48-178B-49D1-A8B6-4F2C40FC1FE9}"/>
                        </a:ext>
                      </a:extLst>
                    </p14:cNvPr>
                    <p14:cNvContentPartPr/>
                    <p14:nvPr/>
                  </p14:nvContentPartPr>
                  <p14:xfrm>
                    <a:off x="6834933" y="3315111"/>
                    <a:ext cx="85320" cy="87120"/>
                  </p14:xfrm>
                </p:contentPart>
              </mc:Choice>
              <mc:Fallback xmlns="">
                <p:pic>
                  <p:nvPicPr>
                    <p:cNvPr id="392" name="Ink 391">
                      <a:extLst>
                        <a:ext uri="{FF2B5EF4-FFF2-40B4-BE49-F238E27FC236}">
                          <a16:creationId xmlns:a16="http://schemas.microsoft.com/office/drawing/2014/main" id="{DFB05F9A-67CF-47D6-A77C-06E6F71F12C4}"/>
                        </a:ext>
                      </a:extLst>
                    </p:cNvPr>
                    <p:cNvPicPr/>
                    <p:nvPr/>
                  </p:nvPicPr>
                  <p:blipFill>
                    <a:blip r:embed="rId175"/>
                    <a:stretch>
                      <a:fillRect/>
                    </a:stretch>
                  </p:blipFill>
                  <p:spPr>
                    <a:xfrm>
                      <a:off x="6830613" y="3310791"/>
                      <a:ext cx="93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20" name="Ink 219">
                      <a:extLst>
                        <a:ext uri="{FF2B5EF4-FFF2-40B4-BE49-F238E27FC236}">
                          <a16:creationId xmlns:a16="http://schemas.microsoft.com/office/drawing/2014/main" id="{3180E1C8-9B83-45A8-99B4-04E7CF56D117}"/>
                        </a:ext>
                      </a:extLst>
                    </p14:cNvPr>
                    <p14:cNvContentPartPr/>
                    <p14:nvPr/>
                  </p14:nvContentPartPr>
                  <p14:xfrm>
                    <a:off x="7020333" y="3326271"/>
                    <a:ext cx="11880" cy="71640"/>
                  </p14:xfrm>
                </p:contentPart>
              </mc:Choice>
              <mc:Fallback xmlns="">
                <p:pic>
                  <p:nvPicPr>
                    <p:cNvPr id="394" name="Ink 393">
                      <a:extLst>
                        <a:ext uri="{FF2B5EF4-FFF2-40B4-BE49-F238E27FC236}">
                          <a16:creationId xmlns:a16="http://schemas.microsoft.com/office/drawing/2014/main" id="{DBA618F1-6441-4EF4-938E-3A0F3B19BF34}"/>
                        </a:ext>
                      </a:extLst>
                    </p:cNvPr>
                    <p:cNvPicPr/>
                    <p:nvPr/>
                  </p:nvPicPr>
                  <p:blipFill>
                    <a:blip r:embed="rId177"/>
                    <a:stretch>
                      <a:fillRect/>
                    </a:stretch>
                  </p:blipFill>
                  <p:spPr>
                    <a:xfrm>
                      <a:off x="7016013" y="3321951"/>
                      <a:ext cx="205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21" name="Ink 220">
                      <a:extLst>
                        <a:ext uri="{FF2B5EF4-FFF2-40B4-BE49-F238E27FC236}">
                          <a16:creationId xmlns:a16="http://schemas.microsoft.com/office/drawing/2014/main" id="{9E667B85-F2EC-48F6-BEAE-72DFC24185BD}"/>
                        </a:ext>
                      </a:extLst>
                    </p14:cNvPr>
                    <p14:cNvContentPartPr/>
                    <p14:nvPr/>
                  </p14:nvContentPartPr>
                  <p14:xfrm>
                    <a:off x="7032933" y="3313671"/>
                    <a:ext cx="94680" cy="88920"/>
                  </p14:xfrm>
                </p:contentPart>
              </mc:Choice>
              <mc:Fallback xmlns="">
                <p:pic>
                  <p:nvPicPr>
                    <p:cNvPr id="395" name="Ink 394">
                      <a:extLst>
                        <a:ext uri="{FF2B5EF4-FFF2-40B4-BE49-F238E27FC236}">
                          <a16:creationId xmlns:a16="http://schemas.microsoft.com/office/drawing/2014/main" id="{6D7592E9-4DD8-4D55-B60A-2D17609060B9}"/>
                        </a:ext>
                      </a:extLst>
                    </p:cNvPr>
                    <p:cNvPicPr/>
                    <p:nvPr/>
                  </p:nvPicPr>
                  <p:blipFill>
                    <a:blip r:embed="rId179"/>
                    <a:stretch>
                      <a:fillRect/>
                    </a:stretch>
                  </p:blipFill>
                  <p:spPr>
                    <a:xfrm>
                      <a:off x="7028613" y="3309351"/>
                      <a:ext cx="1033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22" name="Ink 221">
                      <a:extLst>
                        <a:ext uri="{FF2B5EF4-FFF2-40B4-BE49-F238E27FC236}">
                          <a16:creationId xmlns:a16="http://schemas.microsoft.com/office/drawing/2014/main" id="{8AE3B074-6FC2-4ECB-A262-43A8A117120D}"/>
                        </a:ext>
                      </a:extLst>
                    </p14:cNvPr>
                    <p14:cNvContentPartPr/>
                    <p14:nvPr/>
                  </p14:nvContentPartPr>
                  <p14:xfrm>
                    <a:off x="7049133" y="3350751"/>
                    <a:ext cx="36360" cy="1440"/>
                  </p14:xfrm>
                </p:contentPart>
              </mc:Choice>
              <mc:Fallback xmlns="">
                <p:pic>
                  <p:nvPicPr>
                    <p:cNvPr id="396" name="Ink 395">
                      <a:extLst>
                        <a:ext uri="{FF2B5EF4-FFF2-40B4-BE49-F238E27FC236}">
                          <a16:creationId xmlns:a16="http://schemas.microsoft.com/office/drawing/2014/main" id="{C310573D-2309-4E7B-A4F0-22BB41F3485A}"/>
                        </a:ext>
                      </a:extLst>
                    </p:cNvPr>
                    <p:cNvPicPr/>
                    <p:nvPr/>
                  </p:nvPicPr>
                  <p:blipFill>
                    <a:blip r:embed="rId181"/>
                    <a:stretch>
                      <a:fillRect/>
                    </a:stretch>
                  </p:blipFill>
                  <p:spPr>
                    <a:xfrm>
                      <a:off x="7044813" y="3346431"/>
                      <a:ext cx="4500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3" name="Ink 222">
                      <a:extLst>
                        <a:ext uri="{FF2B5EF4-FFF2-40B4-BE49-F238E27FC236}">
                          <a16:creationId xmlns:a16="http://schemas.microsoft.com/office/drawing/2014/main" id="{25160185-816A-4D01-94F4-69045A369419}"/>
                        </a:ext>
                      </a:extLst>
                    </p14:cNvPr>
                    <p14:cNvContentPartPr/>
                    <p14:nvPr/>
                  </p14:nvContentPartPr>
                  <p14:xfrm>
                    <a:off x="6863013" y="3363351"/>
                    <a:ext cx="21240" cy="2520"/>
                  </p14:xfrm>
                </p:contentPart>
              </mc:Choice>
              <mc:Fallback xmlns="">
                <p:pic>
                  <p:nvPicPr>
                    <p:cNvPr id="397" name="Ink 396">
                      <a:extLst>
                        <a:ext uri="{FF2B5EF4-FFF2-40B4-BE49-F238E27FC236}">
                          <a16:creationId xmlns:a16="http://schemas.microsoft.com/office/drawing/2014/main" id="{DA2D1FBB-04DC-4E6C-8E16-009DF8E66A49}"/>
                        </a:ext>
                      </a:extLst>
                    </p:cNvPr>
                    <p:cNvPicPr/>
                    <p:nvPr/>
                  </p:nvPicPr>
                  <p:blipFill>
                    <a:blip r:embed="rId183"/>
                    <a:stretch>
                      <a:fillRect/>
                    </a:stretch>
                  </p:blipFill>
                  <p:spPr>
                    <a:xfrm>
                      <a:off x="6858693" y="3359031"/>
                      <a:ext cx="2988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24" name="Ink 223">
                      <a:extLst>
                        <a:ext uri="{FF2B5EF4-FFF2-40B4-BE49-F238E27FC236}">
                          <a16:creationId xmlns:a16="http://schemas.microsoft.com/office/drawing/2014/main" id="{10E045BC-3026-48CB-96E2-05C67F42E4EC}"/>
                        </a:ext>
                      </a:extLst>
                    </p14:cNvPr>
                    <p14:cNvContentPartPr/>
                    <p14:nvPr/>
                  </p14:nvContentPartPr>
                  <p14:xfrm>
                    <a:off x="6930333" y="3228351"/>
                    <a:ext cx="32760" cy="5040"/>
                  </p14:xfrm>
                </p:contentPart>
              </mc:Choice>
              <mc:Fallback xmlns="">
                <p:pic>
                  <p:nvPicPr>
                    <p:cNvPr id="398" name="Ink 397">
                      <a:extLst>
                        <a:ext uri="{FF2B5EF4-FFF2-40B4-BE49-F238E27FC236}">
                          <a16:creationId xmlns:a16="http://schemas.microsoft.com/office/drawing/2014/main" id="{60800D69-8A1C-440E-9F78-936E10173FB6}"/>
                        </a:ext>
                      </a:extLst>
                    </p:cNvPr>
                    <p:cNvPicPr/>
                    <p:nvPr/>
                  </p:nvPicPr>
                  <p:blipFill>
                    <a:blip r:embed="rId185"/>
                    <a:stretch>
                      <a:fillRect/>
                    </a:stretch>
                  </p:blipFill>
                  <p:spPr>
                    <a:xfrm>
                      <a:off x="6926013" y="3224031"/>
                      <a:ext cx="414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25" name="Ink 224">
                      <a:extLst>
                        <a:ext uri="{FF2B5EF4-FFF2-40B4-BE49-F238E27FC236}">
                          <a16:creationId xmlns:a16="http://schemas.microsoft.com/office/drawing/2014/main" id="{0F50A995-CE4D-4F8D-A45D-1DB72D88CAD0}"/>
                        </a:ext>
                      </a:extLst>
                    </p14:cNvPr>
                    <p14:cNvContentPartPr/>
                    <p14:nvPr/>
                  </p14:nvContentPartPr>
                  <p14:xfrm>
                    <a:off x="6863373" y="3293151"/>
                    <a:ext cx="5760" cy="23040"/>
                  </p14:xfrm>
                </p:contentPart>
              </mc:Choice>
              <mc:Fallback xmlns="">
                <p:pic>
                  <p:nvPicPr>
                    <p:cNvPr id="400" name="Ink 399">
                      <a:extLst>
                        <a:ext uri="{FF2B5EF4-FFF2-40B4-BE49-F238E27FC236}">
                          <a16:creationId xmlns:a16="http://schemas.microsoft.com/office/drawing/2014/main" id="{821477EF-B906-4986-A808-2113D41A813A}"/>
                        </a:ext>
                      </a:extLst>
                    </p:cNvPr>
                    <p:cNvPicPr/>
                    <p:nvPr/>
                  </p:nvPicPr>
                  <p:blipFill>
                    <a:blip r:embed="rId187"/>
                    <a:stretch>
                      <a:fillRect/>
                    </a:stretch>
                  </p:blipFill>
                  <p:spPr>
                    <a:xfrm>
                      <a:off x="6859053" y="3288831"/>
                      <a:ext cx="14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26" name="Ink 225">
                      <a:extLst>
                        <a:ext uri="{FF2B5EF4-FFF2-40B4-BE49-F238E27FC236}">
                          <a16:creationId xmlns:a16="http://schemas.microsoft.com/office/drawing/2014/main" id="{04271560-3B04-4A01-A53C-E73CB0DDC172}"/>
                        </a:ext>
                      </a:extLst>
                    </p14:cNvPr>
                    <p14:cNvContentPartPr/>
                    <p14:nvPr/>
                  </p14:nvContentPartPr>
                  <p14:xfrm>
                    <a:off x="6869853" y="3283791"/>
                    <a:ext cx="190080" cy="26280"/>
                  </p14:xfrm>
                </p:contentPart>
              </mc:Choice>
              <mc:Fallback xmlns="">
                <p:pic>
                  <p:nvPicPr>
                    <p:cNvPr id="402" name="Ink 401">
                      <a:extLst>
                        <a:ext uri="{FF2B5EF4-FFF2-40B4-BE49-F238E27FC236}">
                          <a16:creationId xmlns:a16="http://schemas.microsoft.com/office/drawing/2014/main" id="{44AC2332-379A-446B-BA15-4A6A19986C85}"/>
                        </a:ext>
                      </a:extLst>
                    </p:cNvPr>
                    <p:cNvPicPr/>
                    <p:nvPr/>
                  </p:nvPicPr>
                  <p:blipFill>
                    <a:blip r:embed="rId189"/>
                    <a:stretch>
                      <a:fillRect/>
                    </a:stretch>
                  </p:blipFill>
                  <p:spPr>
                    <a:xfrm>
                      <a:off x="6865533" y="3279471"/>
                      <a:ext cx="1987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7" name="Ink 226">
                      <a:extLst>
                        <a:ext uri="{FF2B5EF4-FFF2-40B4-BE49-F238E27FC236}">
                          <a16:creationId xmlns:a16="http://schemas.microsoft.com/office/drawing/2014/main" id="{C2EAB818-4105-4241-B046-3E826F30D06A}"/>
                        </a:ext>
                      </a:extLst>
                    </p14:cNvPr>
                    <p14:cNvContentPartPr/>
                    <p14:nvPr/>
                  </p14:nvContentPartPr>
                  <p14:xfrm>
                    <a:off x="6941133" y="3263271"/>
                    <a:ext cx="7200" cy="25920"/>
                  </p14:xfrm>
                </p:contentPart>
              </mc:Choice>
              <mc:Fallback xmlns="">
                <p:pic>
                  <p:nvPicPr>
                    <p:cNvPr id="403" name="Ink 402">
                      <a:extLst>
                        <a:ext uri="{FF2B5EF4-FFF2-40B4-BE49-F238E27FC236}">
                          <a16:creationId xmlns:a16="http://schemas.microsoft.com/office/drawing/2014/main" id="{B5CE2DBC-7FD2-4B72-834F-82E56EEFB7E5}"/>
                        </a:ext>
                      </a:extLst>
                    </p:cNvPr>
                    <p:cNvPicPr/>
                    <p:nvPr/>
                  </p:nvPicPr>
                  <p:blipFill>
                    <a:blip r:embed="rId191"/>
                    <a:stretch>
                      <a:fillRect/>
                    </a:stretch>
                  </p:blipFill>
                  <p:spPr>
                    <a:xfrm>
                      <a:off x="6936813" y="3258951"/>
                      <a:ext cx="15840" cy="34560"/>
                    </a:xfrm>
                    <a:prstGeom prst="rect">
                      <a:avLst/>
                    </a:prstGeom>
                  </p:spPr>
                </p:pic>
              </mc:Fallback>
            </mc:AlternateContent>
          </p:grpSp>
          <p:grpSp>
            <p:nvGrpSpPr>
              <p:cNvPr id="145" name="Group 144">
                <a:extLst>
                  <a:ext uri="{FF2B5EF4-FFF2-40B4-BE49-F238E27FC236}">
                    <a16:creationId xmlns:a16="http://schemas.microsoft.com/office/drawing/2014/main" id="{4EB8E3D7-B948-4654-BB48-00B7D8995812}"/>
                  </a:ext>
                </a:extLst>
              </p:cNvPr>
              <p:cNvGrpSpPr/>
              <p:nvPr/>
            </p:nvGrpSpPr>
            <p:grpSpPr>
              <a:xfrm>
                <a:off x="11960021" y="4761874"/>
                <a:ext cx="760320" cy="802944"/>
                <a:chOff x="7475013" y="2976171"/>
                <a:chExt cx="475200" cy="501840"/>
              </a:xfrm>
            </p:grpSpPr>
            <mc:AlternateContent xmlns:mc="http://schemas.openxmlformats.org/markup-compatibility/2006" xmlns:p14="http://schemas.microsoft.com/office/powerpoint/2010/main">
              <mc:Choice Requires="p14">
                <p:contentPart p14:bwMode="auto" r:id="rId192">
                  <p14:nvContentPartPr>
                    <p14:cNvPr id="193" name="Ink 192">
                      <a:extLst>
                        <a:ext uri="{FF2B5EF4-FFF2-40B4-BE49-F238E27FC236}">
                          <a16:creationId xmlns:a16="http://schemas.microsoft.com/office/drawing/2014/main" id="{041AF67E-D026-4E3B-8F0F-FECB9797FC56}"/>
                        </a:ext>
                      </a:extLst>
                    </p14:cNvPr>
                    <p14:cNvContentPartPr/>
                    <p14:nvPr/>
                  </p14:nvContentPartPr>
                  <p14:xfrm>
                    <a:off x="7484733" y="2976171"/>
                    <a:ext cx="455400" cy="172800"/>
                  </p14:xfrm>
                </p:contentPart>
              </mc:Choice>
              <mc:Fallback xmlns="">
                <p:pic>
                  <p:nvPicPr>
                    <p:cNvPr id="371" name="Ink 370">
                      <a:extLst>
                        <a:ext uri="{FF2B5EF4-FFF2-40B4-BE49-F238E27FC236}">
                          <a16:creationId xmlns:a16="http://schemas.microsoft.com/office/drawing/2014/main" id="{607ADCE2-8850-4145-962F-07AB08425F08}"/>
                        </a:ext>
                      </a:extLst>
                    </p:cNvPr>
                    <p:cNvPicPr/>
                    <p:nvPr/>
                  </p:nvPicPr>
                  <p:blipFill>
                    <a:blip r:embed="rId160"/>
                    <a:stretch>
                      <a:fillRect/>
                    </a:stretch>
                  </p:blipFill>
                  <p:spPr>
                    <a:xfrm>
                      <a:off x="7475733" y="2967531"/>
                      <a:ext cx="473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95" name="Ink 194">
                      <a:extLst>
                        <a:ext uri="{FF2B5EF4-FFF2-40B4-BE49-F238E27FC236}">
                          <a16:creationId xmlns:a16="http://schemas.microsoft.com/office/drawing/2014/main" id="{93E93306-0946-41F8-A1E6-5313A234C6E7}"/>
                        </a:ext>
                      </a:extLst>
                    </p14:cNvPr>
                    <p14:cNvContentPartPr/>
                    <p14:nvPr/>
                  </p14:nvContentPartPr>
                  <p14:xfrm>
                    <a:off x="7475013" y="3113691"/>
                    <a:ext cx="65160" cy="330480"/>
                  </p14:xfrm>
                </p:contentPart>
              </mc:Choice>
              <mc:Fallback xmlns="">
                <p:pic>
                  <p:nvPicPr>
                    <p:cNvPr id="372" name="Ink 371">
                      <a:extLst>
                        <a:ext uri="{FF2B5EF4-FFF2-40B4-BE49-F238E27FC236}">
                          <a16:creationId xmlns:a16="http://schemas.microsoft.com/office/drawing/2014/main" id="{7DFD1814-BF80-481C-B30E-0DC46A1601AC}"/>
                        </a:ext>
                      </a:extLst>
                    </p:cNvPr>
                    <p:cNvPicPr/>
                    <p:nvPr/>
                  </p:nvPicPr>
                  <p:blipFill>
                    <a:blip r:embed="rId162"/>
                    <a:stretch>
                      <a:fillRect/>
                    </a:stretch>
                  </p:blipFill>
                  <p:spPr>
                    <a:xfrm>
                      <a:off x="7466013" y="3105051"/>
                      <a:ext cx="828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06" name="Ink 205">
                      <a:extLst>
                        <a:ext uri="{FF2B5EF4-FFF2-40B4-BE49-F238E27FC236}">
                          <a16:creationId xmlns:a16="http://schemas.microsoft.com/office/drawing/2014/main" id="{BD7F5BF7-9756-4976-8278-B321E8DD2251}"/>
                        </a:ext>
                      </a:extLst>
                    </p14:cNvPr>
                    <p14:cNvContentPartPr/>
                    <p14:nvPr/>
                  </p14:nvContentPartPr>
                  <p14:xfrm>
                    <a:off x="7518573" y="3103611"/>
                    <a:ext cx="431640" cy="374400"/>
                  </p14:xfrm>
                </p:contentPart>
              </mc:Choice>
              <mc:Fallback xmlns="">
                <p:pic>
                  <p:nvPicPr>
                    <p:cNvPr id="373" name="Ink 372">
                      <a:extLst>
                        <a:ext uri="{FF2B5EF4-FFF2-40B4-BE49-F238E27FC236}">
                          <a16:creationId xmlns:a16="http://schemas.microsoft.com/office/drawing/2014/main" id="{F8B5DF1C-F16B-4BF3-8196-C10E01656C22}"/>
                        </a:ext>
                      </a:extLst>
                    </p:cNvPr>
                    <p:cNvPicPr/>
                    <p:nvPr/>
                  </p:nvPicPr>
                  <p:blipFill>
                    <a:blip r:embed="rId164"/>
                    <a:stretch>
                      <a:fillRect/>
                    </a:stretch>
                  </p:blipFill>
                  <p:spPr>
                    <a:xfrm>
                      <a:off x="7509573" y="3094611"/>
                      <a:ext cx="4492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07" name="Ink 206">
                      <a:extLst>
                        <a:ext uri="{FF2B5EF4-FFF2-40B4-BE49-F238E27FC236}">
                          <a16:creationId xmlns:a16="http://schemas.microsoft.com/office/drawing/2014/main" id="{5418E057-F035-4DE1-93A8-40298F61986A}"/>
                        </a:ext>
                      </a:extLst>
                    </p14:cNvPr>
                    <p14:cNvContentPartPr/>
                    <p14:nvPr/>
                  </p14:nvContentPartPr>
                  <p14:xfrm>
                    <a:off x="7612893" y="3213231"/>
                    <a:ext cx="16560" cy="187920"/>
                  </p14:xfrm>
                </p:contentPart>
              </mc:Choice>
              <mc:Fallback xmlns="">
                <p:pic>
                  <p:nvPicPr>
                    <p:cNvPr id="405" name="Ink 404">
                      <a:extLst>
                        <a:ext uri="{FF2B5EF4-FFF2-40B4-BE49-F238E27FC236}">
                          <a16:creationId xmlns:a16="http://schemas.microsoft.com/office/drawing/2014/main" id="{B1313E41-CC0F-4B47-86A9-50909DAE35D2}"/>
                        </a:ext>
                      </a:extLst>
                    </p:cNvPr>
                    <p:cNvPicPr/>
                    <p:nvPr/>
                  </p:nvPicPr>
                  <p:blipFill>
                    <a:blip r:embed="rId196"/>
                    <a:stretch>
                      <a:fillRect/>
                    </a:stretch>
                  </p:blipFill>
                  <p:spPr>
                    <a:xfrm>
                      <a:off x="7608573" y="3208911"/>
                      <a:ext cx="252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08" name="Ink 207">
                      <a:extLst>
                        <a:ext uri="{FF2B5EF4-FFF2-40B4-BE49-F238E27FC236}">
                          <a16:creationId xmlns:a16="http://schemas.microsoft.com/office/drawing/2014/main" id="{324BCA8C-BE4D-418D-9242-6B36DAB642E3}"/>
                        </a:ext>
                      </a:extLst>
                    </p14:cNvPr>
                    <p14:cNvContentPartPr/>
                    <p14:nvPr/>
                  </p14:nvContentPartPr>
                  <p14:xfrm>
                    <a:off x="7633773" y="3398631"/>
                    <a:ext cx="149400" cy="5760"/>
                  </p14:xfrm>
                </p:contentPart>
              </mc:Choice>
              <mc:Fallback xmlns="">
                <p:pic>
                  <p:nvPicPr>
                    <p:cNvPr id="406" name="Ink 405">
                      <a:extLst>
                        <a:ext uri="{FF2B5EF4-FFF2-40B4-BE49-F238E27FC236}">
                          <a16:creationId xmlns:a16="http://schemas.microsoft.com/office/drawing/2014/main" id="{301487A3-34F6-4C54-9290-342204CBD84A}"/>
                        </a:ext>
                      </a:extLst>
                    </p:cNvPr>
                    <p:cNvPicPr/>
                    <p:nvPr/>
                  </p:nvPicPr>
                  <p:blipFill>
                    <a:blip r:embed="rId198"/>
                    <a:stretch>
                      <a:fillRect/>
                    </a:stretch>
                  </p:blipFill>
                  <p:spPr>
                    <a:xfrm>
                      <a:off x="7629453" y="3394311"/>
                      <a:ext cx="15804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09" name="Ink 208">
                      <a:extLst>
                        <a:ext uri="{FF2B5EF4-FFF2-40B4-BE49-F238E27FC236}">
                          <a16:creationId xmlns:a16="http://schemas.microsoft.com/office/drawing/2014/main" id="{13DCCDD7-D36A-4026-B295-9E8879406D52}"/>
                        </a:ext>
                      </a:extLst>
                    </p14:cNvPr>
                    <p14:cNvContentPartPr/>
                    <p14:nvPr/>
                  </p14:nvContentPartPr>
                  <p14:xfrm>
                    <a:off x="7597773" y="3197751"/>
                    <a:ext cx="123840" cy="11520"/>
                  </p14:xfrm>
                </p:contentPart>
              </mc:Choice>
              <mc:Fallback xmlns="">
                <p:pic>
                  <p:nvPicPr>
                    <p:cNvPr id="432" name="Ink 431">
                      <a:extLst>
                        <a:ext uri="{FF2B5EF4-FFF2-40B4-BE49-F238E27FC236}">
                          <a16:creationId xmlns:a16="http://schemas.microsoft.com/office/drawing/2014/main" id="{5B48C0D5-8242-4D79-B64C-714EB8C7C0C2}"/>
                        </a:ext>
                      </a:extLst>
                    </p:cNvPr>
                    <p:cNvPicPr/>
                    <p:nvPr/>
                  </p:nvPicPr>
                  <p:blipFill>
                    <a:blip r:embed="rId200"/>
                    <a:stretch>
                      <a:fillRect/>
                    </a:stretch>
                  </p:blipFill>
                  <p:spPr>
                    <a:xfrm>
                      <a:off x="7593453" y="3193431"/>
                      <a:ext cx="132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10" name="Ink 209">
                      <a:extLst>
                        <a:ext uri="{FF2B5EF4-FFF2-40B4-BE49-F238E27FC236}">
                          <a16:creationId xmlns:a16="http://schemas.microsoft.com/office/drawing/2014/main" id="{792C9EF8-1798-454F-A5E1-3117ECCB7A62}"/>
                        </a:ext>
                      </a:extLst>
                    </p14:cNvPr>
                    <p14:cNvContentPartPr/>
                    <p14:nvPr/>
                  </p14:nvContentPartPr>
                  <p14:xfrm>
                    <a:off x="7714413" y="3196671"/>
                    <a:ext cx="70200" cy="48240"/>
                  </p14:xfrm>
                </p:contentPart>
              </mc:Choice>
              <mc:Fallback xmlns="">
                <p:pic>
                  <p:nvPicPr>
                    <p:cNvPr id="433" name="Ink 432">
                      <a:extLst>
                        <a:ext uri="{FF2B5EF4-FFF2-40B4-BE49-F238E27FC236}">
                          <a16:creationId xmlns:a16="http://schemas.microsoft.com/office/drawing/2014/main" id="{BA75B309-E0AC-4A25-A589-384A01B99206}"/>
                        </a:ext>
                      </a:extLst>
                    </p:cNvPr>
                    <p:cNvPicPr/>
                    <p:nvPr/>
                  </p:nvPicPr>
                  <p:blipFill>
                    <a:blip r:embed="rId202"/>
                    <a:stretch>
                      <a:fillRect/>
                    </a:stretch>
                  </p:blipFill>
                  <p:spPr>
                    <a:xfrm>
                      <a:off x="7710093" y="3192351"/>
                      <a:ext cx="788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11" name="Ink 210">
                      <a:extLst>
                        <a:ext uri="{FF2B5EF4-FFF2-40B4-BE49-F238E27FC236}">
                          <a16:creationId xmlns:a16="http://schemas.microsoft.com/office/drawing/2014/main" id="{6F05F96D-C98A-4799-B9DB-7A8D861CF8A6}"/>
                        </a:ext>
                      </a:extLst>
                    </p14:cNvPr>
                    <p14:cNvContentPartPr/>
                    <p14:nvPr/>
                  </p14:nvContentPartPr>
                  <p14:xfrm>
                    <a:off x="7777053" y="3245271"/>
                    <a:ext cx="7200" cy="149400"/>
                  </p14:xfrm>
                </p:contentPart>
              </mc:Choice>
              <mc:Fallback xmlns="">
                <p:pic>
                  <p:nvPicPr>
                    <p:cNvPr id="434" name="Ink 433">
                      <a:extLst>
                        <a:ext uri="{FF2B5EF4-FFF2-40B4-BE49-F238E27FC236}">
                          <a16:creationId xmlns:a16="http://schemas.microsoft.com/office/drawing/2014/main" id="{ABA6DBED-2279-437B-9BFE-59646749B641}"/>
                        </a:ext>
                      </a:extLst>
                    </p:cNvPr>
                    <p:cNvPicPr/>
                    <p:nvPr/>
                  </p:nvPicPr>
                  <p:blipFill>
                    <a:blip r:embed="rId204"/>
                    <a:stretch>
                      <a:fillRect/>
                    </a:stretch>
                  </p:blipFill>
                  <p:spPr>
                    <a:xfrm>
                      <a:off x="7772733" y="3240951"/>
                      <a:ext cx="158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12" name="Ink 211">
                      <a:extLst>
                        <a:ext uri="{FF2B5EF4-FFF2-40B4-BE49-F238E27FC236}">
                          <a16:creationId xmlns:a16="http://schemas.microsoft.com/office/drawing/2014/main" id="{66B22556-A186-443D-8061-B6E85984961E}"/>
                        </a:ext>
                      </a:extLst>
                    </p14:cNvPr>
                    <p14:cNvContentPartPr/>
                    <p14:nvPr/>
                  </p14:nvContentPartPr>
                  <p14:xfrm>
                    <a:off x="7696053" y="3206031"/>
                    <a:ext cx="3240" cy="53280"/>
                  </p14:xfrm>
                </p:contentPart>
              </mc:Choice>
              <mc:Fallback xmlns="">
                <p:pic>
                  <p:nvPicPr>
                    <p:cNvPr id="436" name="Ink 435">
                      <a:extLst>
                        <a:ext uri="{FF2B5EF4-FFF2-40B4-BE49-F238E27FC236}">
                          <a16:creationId xmlns:a16="http://schemas.microsoft.com/office/drawing/2014/main" id="{5C4718C4-598E-4F0B-AD46-0FB5421B0356}"/>
                        </a:ext>
                      </a:extLst>
                    </p:cNvPr>
                    <p:cNvPicPr/>
                    <p:nvPr/>
                  </p:nvPicPr>
                  <p:blipFill>
                    <a:blip r:embed="rId206"/>
                    <a:stretch>
                      <a:fillRect/>
                    </a:stretch>
                  </p:blipFill>
                  <p:spPr>
                    <a:xfrm>
                      <a:off x="7691733" y="3201711"/>
                      <a:ext cx="11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13" name="Ink 212">
                      <a:extLst>
                        <a:ext uri="{FF2B5EF4-FFF2-40B4-BE49-F238E27FC236}">
                          <a16:creationId xmlns:a16="http://schemas.microsoft.com/office/drawing/2014/main" id="{778F57E3-CDB5-4FB5-AF89-DBBE9949896C}"/>
                        </a:ext>
                      </a:extLst>
                    </p14:cNvPr>
                    <p14:cNvContentPartPr/>
                    <p14:nvPr/>
                  </p14:nvContentPartPr>
                  <p14:xfrm>
                    <a:off x="7693173" y="3252831"/>
                    <a:ext cx="75960" cy="10800"/>
                  </p14:xfrm>
                </p:contentPart>
              </mc:Choice>
              <mc:Fallback xmlns="">
                <p:pic>
                  <p:nvPicPr>
                    <p:cNvPr id="437" name="Ink 436">
                      <a:extLst>
                        <a:ext uri="{FF2B5EF4-FFF2-40B4-BE49-F238E27FC236}">
                          <a16:creationId xmlns:a16="http://schemas.microsoft.com/office/drawing/2014/main" id="{DD9AE758-0739-4C9D-89EC-16EA4B79813C}"/>
                        </a:ext>
                      </a:extLst>
                    </p:cNvPr>
                    <p:cNvPicPr/>
                    <p:nvPr/>
                  </p:nvPicPr>
                  <p:blipFill>
                    <a:blip r:embed="rId208"/>
                    <a:stretch>
                      <a:fillRect/>
                    </a:stretch>
                  </p:blipFill>
                  <p:spPr>
                    <a:xfrm>
                      <a:off x="7688853" y="3248511"/>
                      <a:ext cx="846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14" name="Ink 213">
                      <a:extLst>
                        <a:ext uri="{FF2B5EF4-FFF2-40B4-BE49-F238E27FC236}">
                          <a16:creationId xmlns:a16="http://schemas.microsoft.com/office/drawing/2014/main" id="{E0F156BE-E9A9-46C8-9971-5F9F72AFC99A}"/>
                        </a:ext>
                      </a:extLst>
                    </p14:cNvPr>
                    <p14:cNvContentPartPr/>
                    <p14:nvPr/>
                  </p14:nvContentPartPr>
                  <p14:xfrm>
                    <a:off x="7653933" y="3292071"/>
                    <a:ext cx="36360" cy="84240"/>
                  </p14:xfrm>
                </p:contentPart>
              </mc:Choice>
              <mc:Fallback xmlns="">
                <p:pic>
                  <p:nvPicPr>
                    <p:cNvPr id="442" name="Ink 441">
                      <a:extLst>
                        <a:ext uri="{FF2B5EF4-FFF2-40B4-BE49-F238E27FC236}">
                          <a16:creationId xmlns:a16="http://schemas.microsoft.com/office/drawing/2014/main" id="{E8574A0E-D2B6-4D91-8EE5-E21386392FCD}"/>
                        </a:ext>
                      </a:extLst>
                    </p:cNvPr>
                    <p:cNvPicPr/>
                    <p:nvPr/>
                  </p:nvPicPr>
                  <p:blipFill>
                    <a:blip r:embed="rId210"/>
                    <a:stretch>
                      <a:fillRect/>
                    </a:stretch>
                  </p:blipFill>
                  <p:spPr>
                    <a:xfrm>
                      <a:off x="7649613" y="3287751"/>
                      <a:ext cx="450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15" name="Ink 214">
                      <a:extLst>
                        <a:ext uri="{FF2B5EF4-FFF2-40B4-BE49-F238E27FC236}">
                          <a16:creationId xmlns:a16="http://schemas.microsoft.com/office/drawing/2014/main" id="{CC0E6C63-B907-43B3-B5FE-6D9DF16B21EB}"/>
                        </a:ext>
                      </a:extLst>
                    </p14:cNvPr>
                    <p14:cNvContentPartPr/>
                    <p14:nvPr/>
                  </p14:nvContentPartPr>
                  <p14:xfrm>
                    <a:off x="7719093" y="3303231"/>
                    <a:ext cx="30600" cy="77760"/>
                  </p14:xfrm>
                </p:contentPart>
              </mc:Choice>
              <mc:Fallback xmlns="">
                <p:pic>
                  <p:nvPicPr>
                    <p:cNvPr id="443" name="Ink 442">
                      <a:extLst>
                        <a:ext uri="{FF2B5EF4-FFF2-40B4-BE49-F238E27FC236}">
                          <a16:creationId xmlns:a16="http://schemas.microsoft.com/office/drawing/2014/main" id="{2013E966-7789-47ED-9A53-48AE88BE69CD}"/>
                        </a:ext>
                      </a:extLst>
                    </p:cNvPr>
                    <p:cNvPicPr/>
                    <p:nvPr/>
                  </p:nvPicPr>
                  <p:blipFill>
                    <a:blip r:embed="rId212"/>
                    <a:stretch>
                      <a:fillRect/>
                    </a:stretch>
                  </p:blipFill>
                  <p:spPr>
                    <a:xfrm>
                      <a:off x="7714773" y="3298911"/>
                      <a:ext cx="39240" cy="86400"/>
                    </a:xfrm>
                    <a:prstGeom prst="rect">
                      <a:avLst/>
                    </a:prstGeom>
                  </p:spPr>
                </p:pic>
              </mc:Fallback>
            </mc:AlternateContent>
          </p:grpSp>
          <p:grpSp>
            <p:nvGrpSpPr>
              <p:cNvPr id="146" name="Group 145">
                <a:extLst>
                  <a:ext uri="{FF2B5EF4-FFF2-40B4-BE49-F238E27FC236}">
                    <a16:creationId xmlns:a16="http://schemas.microsoft.com/office/drawing/2014/main" id="{6EE05B50-6B01-4AE4-A1B5-8F6CB9562374}"/>
                  </a:ext>
                </a:extLst>
              </p:cNvPr>
              <p:cNvGrpSpPr/>
              <p:nvPr/>
            </p:nvGrpSpPr>
            <p:grpSpPr>
              <a:xfrm>
                <a:off x="13344725" y="5104306"/>
                <a:ext cx="458496" cy="368640"/>
                <a:chOff x="8340453" y="3190191"/>
                <a:chExt cx="286560" cy="230400"/>
              </a:xfrm>
            </p:grpSpPr>
            <mc:AlternateContent xmlns:mc="http://schemas.openxmlformats.org/markup-compatibility/2006" xmlns:p14="http://schemas.microsoft.com/office/powerpoint/2010/main">
              <mc:Choice Requires="p14">
                <p:contentPart p14:bwMode="auto" r:id="rId213">
                  <p14:nvContentPartPr>
                    <p14:cNvPr id="158" name="Ink 157">
                      <a:extLst>
                        <a:ext uri="{FF2B5EF4-FFF2-40B4-BE49-F238E27FC236}">
                          <a16:creationId xmlns:a16="http://schemas.microsoft.com/office/drawing/2014/main" id="{1A8EA81B-7CFB-4C96-8352-0BFA97C9CF0E}"/>
                        </a:ext>
                      </a:extLst>
                    </p14:cNvPr>
                    <p14:cNvContentPartPr/>
                    <p14:nvPr/>
                  </p14:nvContentPartPr>
                  <p14:xfrm>
                    <a:off x="8340453" y="3340671"/>
                    <a:ext cx="93600" cy="61920"/>
                  </p14:xfrm>
                </p:contentPart>
              </mc:Choice>
              <mc:Fallback xmlns="">
                <p:pic>
                  <p:nvPicPr>
                    <p:cNvPr id="445" name="Ink 444">
                      <a:extLst>
                        <a:ext uri="{FF2B5EF4-FFF2-40B4-BE49-F238E27FC236}">
                          <a16:creationId xmlns:a16="http://schemas.microsoft.com/office/drawing/2014/main" id="{AEAB9B41-4AFF-4EEE-880E-7A5ECA819D8A}"/>
                        </a:ext>
                      </a:extLst>
                    </p:cNvPr>
                    <p:cNvPicPr/>
                    <p:nvPr/>
                  </p:nvPicPr>
                  <p:blipFill>
                    <a:blip r:embed="rId214"/>
                    <a:stretch>
                      <a:fillRect/>
                    </a:stretch>
                  </p:blipFill>
                  <p:spPr>
                    <a:xfrm>
                      <a:off x="8336133" y="3336351"/>
                      <a:ext cx="1022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9" name="Ink 158">
                      <a:extLst>
                        <a:ext uri="{FF2B5EF4-FFF2-40B4-BE49-F238E27FC236}">
                          <a16:creationId xmlns:a16="http://schemas.microsoft.com/office/drawing/2014/main" id="{E69A2AFA-3EA8-4280-946D-9D90ABBB802C}"/>
                        </a:ext>
                      </a:extLst>
                    </p14:cNvPr>
                    <p14:cNvContentPartPr/>
                    <p14:nvPr/>
                  </p14:nvContentPartPr>
                  <p14:xfrm>
                    <a:off x="8394453" y="3244551"/>
                    <a:ext cx="84240" cy="103680"/>
                  </p14:xfrm>
                </p:contentPart>
              </mc:Choice>
              <mc:Fallback xmlns="">
                <p:pic>
                  <p:nvPicPr>
                    <p:cNvPr id="446" name="Ink 445">
                      <a:extLst>
                        <a:ext uri="{FF2B5EF4-FFF2-40B4-BE49-F238E27FC236}">
                          <a16:creationId xmlns:a16="http://schemas.microsoft.com/office/drawing/2014/main" id="{0E3DAAE0-3D72-44E9-889D-A9F70EE8F82A}"/>
                        </a:ext>
                      </a:extLst>
                    </p:cNvPr>
                    <p:cNvPicPr/>
                    <p:nvPr/>
                  </p:nvPicPr>
                  <p:blipFill>
                    <a:blip r:embed="rId216"/>
                    <a:stretch>
                      <a:fillRect/>
                    </a:stretch>
                  </p:blipFill>
                  <p:spPr>
                    <a:xfrm>
                      <a:off x="8390133" y="3240231"/>
                      <a:ext cx="928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0" name="Ink 159">
                      <a:extLst>
                        <a:ext uri="{FF2B5EF4-FFF2-40B4-BE49-F238E27FC236}">
                          <a16:creationId xmlns:a16="http://schemas.microsoft.com/office/drawing/2014/main" id="{C2852F9B-4F94-46F8-B78B-D444D2A0DFA9}"/>
                        </a:ext>
                      </a:extLst>
                    </p14:cNvPr>
                    <p14:cNvContentPartPr/>
                    <p14:nvPr/>
                  </p14:nvContentPartPr>
                  <p14:xfrm>
                    <a:off x="8469333" y="3190191"/>
                    <a:ext cx="74880" cy="57240"/>
                  </p14:xfrm>
                </p:contentPart>
              </mc:Choice>
              <mc:Fallback xmlns="">
                <p:pic>
                  <p:nvPicPr>
                    <p:cNvPr id="447" name="Ink 446">
                      <a:extLst>
                        <a:ext uri="{FF2B5EF4-FFF2-40B4-BE49-F238E27FC236}">
                          <a16:creationId xmlns:a16="http://schemas.microsoft.com/office/drawing/2014/main" id="{077B9FE5-FDD7-4F53-BE25-B19DFE54071A}"/>
                        </a:ext>
                      </a:extLst>
                    </p:cNvPr>
                    <p:cNvPicPr/>
                    <p:nvPr/>
                  </p:nvPicPr>
                  <p:blipFill>
                    <a:blip r:embed="rId218"/>
                    <a:stretch>
                      <a:fillRect/>
                    </a:stretch>
                  </p:blipFill>
                  <p:spPr>
                    <a:xfrm>
                      <a:off x="8465013" y="3185871"/>
                      <a:ext cx="835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1" name="Ink 160">
                      <a:extLst>
                        <a:ext uri="{FF2B5EF4-FFF2-40B4-BE49-F238E27FC236}">
                          <a16:creationId xmlns:a16="http://schemas.microsoft.com/office/drawing/2014/main" id="{1A777E19-04D9-43AE-9B83-9B9E3A90C7B0}"/>
                        </a:ext>
                      </a:extLst>
                    </p14:cNvPr>
                    <p14:cNvContentPartPr/>
                    <p14:nvPr/>
                  </p14:nvContentPartPr>
                  <p14:xfrm>
                    <a:off x="8529093" y="3249591"/>
                    <a:ext cx="6480" cy="125280"/>
                  </p14:xfrm>
                </p:contentPart>
              </mc:Choice>
              <mc:Fallback xmlns="">
                <p:pic>
                  <p:nvPicPr>
                    <p:cNvPr id="449" name="Ink 448">
                      <a:extLst>
                        <a:ext uri="{FF2B5EF4-FFF2-40B4-BE49-F238E27FC236}">
                          <a16:creationId xmlns:a16="http://schemas.microsoft.com/office/drawing/2014/main" id="{1A5016C7-788B-4EE3-BA7F-F8FB0899AFBE}"/>
                        </a:ext>
                      </a:extLst>
                    </p:cNvPr>
                    <p:cNvPicPr/>
                    <p:nvPr/>
                  </p:nvPicPr>
                  <p:blipFill>
                    <a:blip r:embed="rId220"/>
                    <a:stretch>
                      <a:fillRect/>
                    </a:stretch>
                  </p:blipFill>
                  <p:spPr>
                    <a:xfrm>
                      <a:off x="8524773" y="3245271"/>
                      <a:ext cx="15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7" name="Ink 166">
                      <a:extLst>
                        <a:ext uri="{FF2B5EF4-FFF2-40B4-BE49-F238E27FC236}">
                          <a16:creationId xmlns:a16="http://schemas.microsoft.com/office/drawing/2014/main" id="{254B7048-8213-45E8-88FE-F9D176015AB0}"/>
                        </a:ext>
                      </a:extLst>
                    </p14:cNvPr>
                    <p14:cNvContentPartPr/>
                    <p14:nvPr/>
                  </p14:nvContentPartPr>
                  <p14:xfrm>
                    <a:off x="8514333" y="3356151"/>
                    <a:ext cx="87480" cy="64440"/>
                  </p14:xfrm>
                </p:contentPart>
              </mc:Choice>
              <mc:Fallback xmlns="">
                <p:pic>
                  <p:nvPicPr>
                    <p:cNvPr id="454" name="Ink 453">
                      <a:extLst>
                        <a:ext uri="{FF2B5EF4-FFF2-40B4-BE49-F238E27FC236}">
                          <a16:creationId xmlns:a16="http://schemas.microsoft.com/office/drawing/2014/main" id="{D8A23520-11BB-4C59-9476-127E7DC4E7A0}"/>
                        </a:ext>
                      </a:extLst>
                    </p:cNvPr>
                    <p:cNvPicPr/>
                    <p:nvPr/>
                  </p:nvPicPr>
                  <p:blipFill>
                    <a:blip r:embed="rId222"/>
                    <a:stretch>
                      <a:fillRect/>
                    </a:stretch>
                  </p:blipFill>
                  <p:spPr>
                    <a:xfrm>
                      <a:off x="8510013" y="3351831"/>
                      <a:ext cx="961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3" name="Ink 172">
                      <a:extLst>
                        <a:ext uri="{FF2B5EF4-FFF2-40B4-BE49-F238E27FC236}">
                          <a16:creationId xmlns:a16="http://schemas.microsoft.com/office/drawing/2014/main" id="{16A2A0B6-82F1-41D3-9C82-D35E268DD857}"/>
                        </a:ext>
                      </a:extLst>
                    </p14:cNvPr>
                    <p14:cNvContentPartPr/>
                    <p14:nvPr/>
                  </p14:nvContentPartPr>
                  <p14:xfrm>
                    <a:off x="8534133" y="3314751"/>
                    <a:ext cx="2520" cy="1440"/>
                  </p14:xfrm>
                </p:contentPart>
              </mc:Choice>
              <mc:Fallback xmlns="">
                <p:pic>
                  <p:nvPicPr>
                    <p:cNvPr id="465" name="Ink 464">
                      <a:extLst>
                        <a:ext uri="{FF2B5EF4-FFF2-40B4-BE49-F238E27FC236}">
                          <a16:creationId xmlns:a16="http://schemas.microsoft.com/office/drawing/2014/main" id="{2528C133-380D-47DC-B780-5CE79B7AB1BB}"/>
                        </a:ext>
                      </a:extLst>
                    </p:cNvPr>
                    <p:cNvPicPr/>
                    <p:nvPr/>
                  </p:nvPicPr>
                  <p:blipFill>
                    <a:blip r:embed="rId224"/>
                    <a:stretch>
                      <a:fillRect/>
                    </a:stretch>
                  </p:blipFill>
                  <p:spPr>
                    <a:xfrm>
                      <a:off x="8529813" y="3310431"/>
                      <a:ext cx="11160" cy="10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83" name="Ink 182">
                      <a:extLst>
                        <a:ext uri="{FF2B5EF4-FFF2-40B4-BE49-F238E27FC236}">
                          <a16:creationId xmlns:a16="http://schemas.microsoft.com/office/drawing/2014/main" id="{A77E3C7D-960B-498E-BD37-784454247DF8}"/>
                        </a:ext>
                      </a:extLst>
                    </p14:cNvPr>
                    <p14:cNvContentPartPr/>
                    <p14:nvPr/>
                  </p14:nvContentPartPr>
                  <p14:xfrm>
                    <a:off x="8524773" y="3308271"/>
                    <a:ext cx="49320" cy="52200"/>
                  </p14:xfrm>
                </p:contentPart>
              </mc:Choice>
              <mc:Fallback xmlns="">
                <p:pic>
                  <p:nvPicPr>
                    <p:cNvPr id="470" name="Ink 469">
                      <a:extLst>
                        <a:ext uri="{FF2B5EF4-FFF2-40B4-BE49-F238E27FC236}">
                          <a16:creationId xmlns:a16="http://schemas.microsoft.com/office/drawing/2014/main" id="{745CDF72-118E-4334-9925-9D0874137289}"/>
                        </a:ext>
                      </a:extLst>
                    </p:cNvPr>
                    <p:cNvPicPr/>
                    <p:nvPr/>
                  </p:nvPicPr>
                  <p:blipFill>
                    <a:blip r:embed="rId226"/>
                    <a:stretch>
                      <a:fillRect/>
                    </a:stretch>
                  </p:blipFill>
                  <p:spPr>
                    <a:xfrm>
                      <a:off x="8520453" y="3303951"/>
                      <a:ext cx="5796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5" name="Ink 184">
                      <a:extLst>
                        <a:ext uri="{FF2B5EF4-FFF2-40B4-BE49-F238E27FC236}">
                          <a16:creationId xmlns:a16="http://schemas.microsoft.com/office/drawing/2014/main" id="{1E4884E0-6592-44CB-9C09-43F75C301BA5}"/>
                        </a:ext>
                      </a:extLst>
                    </p14:cNvPr>
                    <p14:cNvContentPartPr/>
                    <p14:nvPr/>
                  </p14:nvContentPartPr>
                  <p14:xfrm>
                    <a:off x="8579493" y="3261831"/>
                    <a:ext cx="47520" cy="55800"/>
                  </p14:xfrm>
                </p:contentPart>
              </mc:Choice>
              <mc:Fallback xmlns="">
                <p:pic>
                  <p:nvPicPr>
                    <p:cNvPr id="473" name="Ink 472">
                      <a:extLst>
                        <a:ext uri="{FF2B5EF4-FFF2-40B4-BE49-F238E27FC236}">
                          <a16:creationId xmlns:a16="http://schemas.microsoft.com/office/drawing/2014/main" id="{862B9F81-BAD2-4F00-AFDE-6827679C6DEA}"/>
                        </a:ext>
                      </a:extLst>
                    </p:cNvPr>
                    <p:cNvPicPr/>
                    <p:nvPr/>
                  </p:nvPicPr>
                  <p:blipFill>
                    <a:blip r:embed="rId228"/>
                    <a:stretch>
                      <a:fillRect/>
                    </a:stretch>
                  </p:blipFill>
                  <p:spPr>
                    <a:xfrm>
                      <a:off x="8575173" y="3257511"/>
                      <a:ext cx="56160" cy="64440"/>
                    </a:xfrm>
                    <a:prstGeom prst="rect">
                      <a:avLst/>
                    </a:prstGeom>
                  </p:spPr>
                </p:pic>
              </mc:Fallback>
            </mc:AlternateContent>
          </p:grpSp>
        </p:grpSp>
        <p:grpSp>
          <p:nvGrpSpPr>
            <p:cNvPr id="120" name="Group 119">
              <a:extLst>
                <a:ext uri="{FF2B5EF4-FFF2-40B4-BE49-F238E27FC236}">
                  <a16:creationId xmlns:a16="http://schemas.microsoft.com/office/drawing/2014/main" id="{EE3E06C9-AF20-4D90-BFF1-E2389117617E}"/>
                </a:ext>
              </a:extLst>
            </p:cNvPr>
            <p:cNvGrpSpPr/>
            <p:nvPr/>
          </p:nvGrpSpPr>
          <p:grpSpPr>
            <a:xfrm>
              <a:off x="11058329" y="2305815"/>
              <a:ext cx="2526840" cy="331200"/>
              <a:chOff x="10944487" y="2305815"/>
              <a:chExt cx="2526840" cy="331200"/>
            </a:xfrm>
          </p:grpSpPr>
          <mc:AlternateContent xmlns:mc="http://schemas.openxmlformats.org/markup-compatibility/2006" xmlns:p14="http://schemas.microsoft.com/office/powerpoint/2010/main">
            <mc:Choice Requires="p14">
              <p:contentPart p14:bwMode="auto" r:id="rId229">
                <p14:nvContentPartPr>
                  <p14:cNvPr id="121" name="Ink 120">
                    <a:extLst>
                      <a:ext uri="{FF2B5EF4-FFF2-40B4-BE49-F238E27FC236}">
                        <a16:creationId xmlns:a16="http://schemas.microsoft.com/office/drawing/2014/main" id="{BE434C50-42A0-4FBC-A5B9-BCD279405617}"/>
                      </a:ext>
                    </a:extLst>
                  </p14:cNvPr>
                  <p14:cNvContentPartPr/>
                  <p14:nvPr/>
                </p14:nvContentPartPr>
                <p14:xfrm>
                  <a:off x="10944487" y="2305815"/>
                  <a:ext cx="292680" cy="321120"/>
                </p14:xfrm>
              </p:contentPart>
            </mc:Choice>
            <mc:Fallback xmlns="">
              <p:pic>
                <p:nvPicPr>
                  <p:cNvPr id="121" name="Ink 120">
                    <a:extLst>
                      <a:ext uri="{FF2B5EF4-FFF2-40B4-BE49-F238E27FC236}">
                        <a16:creationId xmlns:a16="http://schemas.microsoft.com/office/drawing/2014/main" id="{BE434C50-42A0-4FBC-A5B9-BCD279405617}"/>
                      </a:ext>
                    </a:extLst>
                  </p:cNvPr>
                  <p:cNvPicPr/>
                  <p:nvPr/>
                </p:nvPicPr>
                <p:blipFill>
                  <a:blip r:embed="rId230"/>
                  <a:stretch>
                    <a:fillRect/>
                  </a:stretch>
                </p:blipFill>
                <p:spPr>
                  <a:xfrm>
                    <a:off x="10930603" y="2292162"/>
                    <a:ext cx="319893" cy="3478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2" name="Ink 121">
                    <a:extLst>
                      <a:ext uri="{FF2B5EF4-FFF2-40B4-BE49-F238E27FC236}">
                        <a16:creationId xmlns:a16="http://schemas.microsoft.com/office/drawing/2014/main" id="{D4F6212A-1D36-4AC4-8856-639EF21306A3}"/>
                      </a:ext>
                    </a:extLst>
                  </p14:cNvPr>
                  <p14:cNvContentPartPr/>
                  <p14:nvPr/>
                </p14:nvContentPartPr>
                <p14:xfrm>
                  <a:off x="11312767" y="2451975"/>
                  <a:ext cx="34200" cy="155160"/>
                </p14:xfrm>
              </p:contentPart>
            </mc:Choice>
            <mc:Fallback xmlns="">
              <p:pic>
                <p:nvPicPr>
                  <p:cNvPr id="122" name="Ink 121">
                    <a:extLst>
                      <a:ext uri="{FF2B5EF4-FFF2-40B4-BE49-F238E27FC236}">
                        <a16:creationId xmlns:a16="http://schemas.microsoft.com/office/drawing/2014/main" id="{D4F6212A-1D36-4AC4-8856-639EF21306A3}"/>
                      </a:ext>
                    </a:extLst>
                  </p:cNvPr>
                  <p:cNvPicPr/>
                  <p:nvPr/>
                </p:nvPicPr>
                <p:blipFill>
                  <a:blip r:embed="rId232"/>
                  <a:stretch>
                    <a:fillRect/>
                  </a:stretch>
                </p:blipFill>
                <p:spPr>
                  <a:xfrm>
                    <a:off x="11298977" y="2438317"/>
                    <a:ext cx="61229" cy="181931"/>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3" name="Ink 122">
                    <a:extLst>
                      <a:ext uri="{FF2B5EF4-FFF2-40B4-BE49-F238E27FC236}">
                        <a16:creationId xmlns:a16="http://schemas.microsoft.com/office/drawing/2014/main" id="{F3333310-1CF9-4D3E-8CB1-34423430F534}"/>
                      </a:ext>
                    </a:extLst>
                  </p14:cNvPr>
                  <p14:cNvContentPartPr/>
                  <p14:nvPr/>
                </p14:nvContentPartPr>
                <p14:xfrm>
                  <a:off x="11279980" y="2345515"/>
                  <a:ext cx="319680" cy="288000"/>
                </p14:xfrm>
              </p:contentPart>
            </mc:Choice>
            <mc:Fallback xmlns="">
              <p:pic>
                <p:nvPicPr>
                  <p:cNvPr id="123" name="Ink 122">
                    <a:extLst>
                      <a:ext uri="{FF2B5EF4-FFF2-40B4-BE49-F238E27FC236}">
                        <a16:creationId xmlns:a16="http://schemas.microsoft.com/office/drawing/2014/main" id="{F3333310-1CF9-4D3E-8CB1-34423430F534}"/>
                      </a:ext>
                    </a:extLst>
                  </p:cNvPr>
                  <p:cNvPicPr/>
                  <p:nvPr/>
                </p:nvPicPr>
                <p:blipFill>
                  <a:blip r:embed="rId234"/>
                  <a:stretch>
                    <a:fillRect/>
                  </a:stretch>
                </p:blipFill>
                <p:spPr>
                  <a:xfrm>
                    <a:off x="11266081" y="2331853"/>
                    <a:ext cx="346922" cy="314778"/>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4" name="Ink 123">
                    <a:extLst>
                      <a:ext uri="{FF2B5EF4-FFF2-40B4-BE49-F238E27FC236}">
                        <a16:creationId xmlns:a16="http://schemas.microsoft.com/office/drawing/2014/main" id="{6C1CEABD-C94C-40EB-9022-EB5CE5EEE5E6}"/>
                      </a:ext>
                    </a:extLst>
                  </p14:cNvPr>
                  <p14:cNvContentPartPr/>
                  <p14:nvPr/>
                </p14:nvContentPartPr>
                <p14:xfrm>
                  <a:off x="11646487" y="2449455"/>
                  <a:ext cx="139680" cy="168840"/>
                </p14:xfrm>
              </p:contentPart>
            </mc:Choice>
            <mc:Fallback xmlns="">
              <p:pic>
                <p:nvPicPr>
                  <p:cNvPr id="124" name="Ink 123">
                    <a:extLst>
                      <a:ext uri="{FF2B5EF4-FFF2-40B4-BE49-F238E27FC236}">
                        <a16:creationId xmlns:a16="http://schemas.microsoft.com/office/drawing/2014/main" id="{6C1CEABD-C94C-40EB-9022-EB5CE5EEE5E6}"/>
                      </a:ext>
                    </a:extLst>
                  </p:cNvPr>
                  <p:cNvPicPr/>
                  <p:nvPr/>
                </p:nvPicPr>
                <p:blipFill>
                  <a:blip r:embed="rId236"/>
                  <a:stretch>
                    <a:fillRect/>
                  </a:stretch>
                </p:blipFill>
                <p:spPr>
                  <a:xfrm>
                    <a:off x="11632630" y="2435795"/>
                    <a:ext cx="166840" cy="195614"/>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25" name="Ink 124">
                    <a:extLst>
                      <a:ext uri="{FF2B5EF4-FFF2-40B4-BE49-F238E27FC236}">
                        <a16:creationId xmlns:a16="http://schemas.microsoft.com/office/drawing/2014/main" id="{E85A1083-467F-41CA-B48C-276C6985F88D}"/>
                      </a:ext>
                    </a:extLst>
                  </p14:cNvPr>
                  <p14:cNvContentPartPr/>
                  <p14:nvPr/>
                </p14:nvContentPartPr>
                <p14:xfrm>
                  <a:off x="11817127" y="2463855"/>
                  <a:ext cx="114840" cy="133920"/>
                </p14:xfrm>
              </p:contentPart>
            </mc:Choice>
            <mc:Fallback xmlns="">
              <p:pic>
                <p:nvPicPr>
                  <p:cNvPr id="125" name="Ink 124">
                    <a:extLst>
                      <a:ext uri="{FF2B5EF4-FFF2-40B4-BE49-F238E27FC236}">
                        <a16:creationId xmlns:a16="http://schemas.microsoft.com/office/drawing/2014/main" id="{E85A1083-467F-41CA-B48C-276C6985F88D}"/>
                      </a:ext>
                    </a:extLst>
                  </p:cNvPr>
                  <p:cNvPicPr/>
                  <p:nvPr/>
                </p:nvPicPr>
                <p:blipFill>
                  <a:blip r:embed="rId238"/>
                  <a:stretch>
                    <a:fillRect/>
                  </a:stretch>
                </p:blipFill>
                <p:spPr>
                  <a:xfrm>
                    <a:off x="11803257" y="2450190"/>
                    <a:ext cx="142024" cy="160704"/>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26" name="Ink 125">
                    <a:extLst>
                      <a:ext uri="{FF2B5EF4-FFF2-40B4-BE49-F238E27FC236}">
                        <a16:creationId xmlns:a16="http://schemas.microsoft.com/office/drawing/2014/main" id="{D2FBE6A5-B92F-43E0-AC31-D263F1B5EE1A}"/>
                      </a:ext>
                    </a:extLst>
                  </p14:cNvPr>
                  <p14:cNvContentPartPr/>
                  <p14:nvPr/>
                </p14:nvContentPartPr>
                <p14:xfrm>
                  <a:off x="12011167" y="2405535"/>
                  <a:ext cx="204480" cy="198000"/>
                </p14:xfrm>
              </p:contentPart>
            </mc:Choice>
            <mc:Fallback xmlns="">
              <p:pic>
                <p:nvPicPr>
                  <p:cNvPr id="126" name="Ink 125">
                    <a:extLst>
                      <a:ext uri="{FF2B5EF4-FFF2-40B4-BE49-F238E27FC236}">
                        <a16:creationId xmlns:a16="http://schemas.microsoft.com/office/drawing/2014/main" id="{D2FBE6A5-B92F-43E0-AC31-D263F1B5EE1A}"/>
                      </a:ext>
                    </a:extLst>
                  </p:cNvPr>
                  <p:cNvPicPr/>
                  <p:nvPr/>
                </p:nvPicPr>
                <p:blipFill>
                  <a:blip r:embed="rId240"/>
                  <a:stretch>
                    <a:fillRect/>
                  </a:stretch>
                </p:blipFill>
                <p:spPr>
                  <a:xfrm>
                    <a:off x="11997313" y="2391861"/>
                    <a:ext cx="231633" cy="224801"/>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27" name="Ink 126">
                    <a:extLst>
                      <a:ext uri="{FF2B5EF4-FFF2-40B4-BE49-F238E27FC236}">
                        <a16:creationId xmlns:a16="http://schemas.microsoft.com/office/drawing/2014/main" id="{4ECE9C90-B67C-4C74-8086-14637AEB3F2E}"/>
                      </a:ext>
                    </a:extLst>
                  </p14:cNvPr>
                  <p14:cNvContentPartPr/>
                  <p14:nvPr/>
                </p14:nvContentPartPr>
                <p14:xfrm>
                  <a:off x="12218167" y="2433255"/>
                  <a:ext cx="183960" cy="148320"/>
                </p14:xfrm>
              </p:contentPart>
            </mc:Choice>
            <mc:Fallback xmlns="">
              <p:pic>
                <p:nvPicPr>
                  <p:cNvPr id="127" name="Ink 126">
                    <a:extLst>
                      <a:ext uri="{FF2B5EF4-FFF2-40B4-BE49-F238E27FC236}">
                        <a16:creationId xmlns:a16="http://schemas.microsoft.com/office/drawing/2014/main" id="{4ECE9C90-B67C-4C74-8086-14637AEB3F2E}"/>
                      </a:ext>
                    </a:extLst>
                  </p:cNvPr>
                  <p:cNvPicPr/>
                  <p:nvPr/>
                </p:nvPicPr>
                <p:blipFill>
                  <a:blip r:embed="rId242"/>
                  <a:stretch>
                    <a:fillRect/>
                  </a:stretch>
                </p:blipFill>
                <p:spPr>
                  <a:xfrm>
                    <a:off x="12204315" y="2419623"/>
                    <a:ext cx="211111" cy="175039"/>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8" name="Ink 127">
                    <a:extLst>
                      <a:ext uri="{FF2B5EF4-FFF2-40B4-BE49-F238E27FC236}">
                        <a16:creationId xmlns:a16="http://schemas.microsoft.com/office/drawing/2014/main" id="{EDC0BBCB-5334-42F2-BEB8-8F38D17CAC00}"/>
                      </a:ext>
                    </a:extLst>
                  </p14:cNvPr>
                  <p14:cNvContentPartPr/>
                  <p14:nvPr/>
                </p14:nvContentPartPr>
                <p14:xfrm>
                  <a:off x="12424447" y="2446215"/>
                  <a:ext cx="105120" cy="172800"/>
                </p14:xfrm>
              </p:contentPart>
            </mc:Choice>
            <mc:Fallback xmlns="">
              <p:pic>
                <p:nvPicPr>
                  <p:cNvPr id="128" name="Ink 127">
                    <a:extLst>
                      <a:ext uri="{FF2B5EF4-FFF2-40B4-BE49-F238E27FC236}">
                        <a16:creationId xmlns:a16="http://schemas.microsoft.com/office/drawing/2014/main" id="{EDC0BBCB-5334-42F2-BEB8-8F38D17CAC00}"/>
                      </a:ext>
                    </a:extLst>
                  </p:cNvPr>
                  <p:cNvPicPr/>
                  <p:nvPr/>
                </p:nvPicPr>
                <p:blipFill>
                  <a:blip r:embed="rId244"/>
                  <a:stretch>
                    <a:fillRect/>
                  </a:stretch>
                </p:blipFill>
                <p:spPr>
                  <a:xfrm>
                    <a:off x="12410615" y="2432544"/>
                    <a:ext cx="132230" cy="199595"/>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9" name="Ink 128">
                    <a:extLst>
                      <a:ext uri="{FF2B5EF4-FFF2-40B4-BE49-F238E27FC236}">
                        <a16:creationId xmlns:a16="http://schemas.microsoft.com/office/drawing/2014/main" id="{17E2520F-9F02-4E9E-9E9B-88178D2CC316}"/>
                      </a:ext>
                    </a:extLst>
                  </p14:cNvPr>
                  <p14:cNvContentPartPr/>
                  <p14:nvPr/>
                </p14:nvContentPartPr>
                <p14:xfrm>
                  <a:off x="12598327" y="2483655"/>
                  <a:ext cx="78480" cy="123840"/>
                </p14:xfrm>
              </p:contentPart>
            </mc:Choice>
            <mc:Fallback xmlns="">
              <p:pic>
                <p:nvPicPr>
                  <p:cNvPr id="129" name="Ink 128">
                    <a:extLst>
                      <a:ext uri="{FF2B5EF4-FFF2-40B4-BE49-F238E27FC236}">
                        <a16:creationId xmlns:a16="http://schemas.microsoft.com/office/drawing/2014/main" id="{17E2520F-9F02-4E9E-9E9B-88178D2CC316}"/>
                      </a:ext>
                    </a:extLst>
                  </p:cNvPr>
                  <p:cNvPicPr/>
                  <p:nvPr/>
                </p:nvPicPr>
                <p:blipFill>
                  <a:blip r:embed="rId246"/>
                  <a:stretch>
                    <a:fillRect/>
                  </a:stretch>
                </p:blipFill>
                <p:spPr>
                  <a:xfrm>
                    <a:off x="12584510" y="2469956"/>
                    <a:ext cx="105561" cy="15069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0" name="Ink 129">
                    <a:extLst>
                      <a:ext uri="{FF2B5EF4-FFF2-40B4-BE49-F238E27FC236}">
                        <a16:creationId xmlns:a16="http://schemas.microsoft.com/office/drawing/2014/main" id="{3ECC3E1C-3572-426D-9869-7EB3C0D5DA25}"/>
                      </a:ext>
                    </a:extLst>
                  </p14:cNvPr>
                  <p14:cNvContentPartPr/>
                  <p14:nvPr/>
                </p14:nvContentPartPr>
                <p14:xfrm>
                  <a:off x="12678247" y="2430015"/>
                  <a:ext cx="38880" cy="192960"/>
                </p14:xfrm>
              </p:contentPart>
            </mc:Choice>
            <mc:Fallback xmlns="">
              <p:pic>
                <p:nvPicPr>
                  <p:cNvPr id="130" name="Ink 129">
                    <a:extLst>
                      <a:ext uri="{FF2B5EF4-FFF2-40B4-BE49-F238E27FC236}">
                        <a16:creationId xmlns:a16="http://schemas.microsoft.com/office/drawing/2014/main" id="{3ECC3E1C-3572-426D-9869-7EB3C0D5DA25}"/>
                      </a:ext>
                    </a:extLst>
                  </p:cNvPr>
                  <p:cNvPicPr/>
                  <p:nvPr/>
                </p:nvPicPr>
                <p:blipFill>
                  <a:blip r:embed="rId248"/>
                  <a:stretch>
                    <a:fillRect/>
                  </a:stretch>
                </p:blipFill>
                <p:spPr>
                  <a:xfrm>
                    <a:off x="12664361" y="2416349"/>
                    <a:ext cx="66096" cy="219745"/>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1" name="Ink 130">
                    <a:extLst>
                      <a:ext uri="{FF2B5EF4-FFF2-40B4-BE49-F238E27FC236}">
                        <a16:creationId xmlns:a16="http://schemas.microsoft.com/office/drawing/2014/main" id="{63DCB9CC-958A-48B9-BA99-2A04E8CDE59F}"/>
                      </a:ext>
                    </a:extLst>
                  </p14:cNvPr>
                  <p14:cNvContentPartPr/>
                  <p14:nvPr/>
                </p14:nvContentPartPr>
                <p14:xfrm>
                  <a:off x="12833767" y="2459895"/>
                  <a:ext cx="12600" cy="136800"/>
                </p14:xfrm>
              </p:contentPart>
            </mc:Choice>
            <mc:Fallback xmlns="">
              <p:pic>
                <p:nvPicPr>
                  <p:cNvPr id="131" name="Ink 130">
                    <a:extLst>
                      <a:ext uri="{FF2B5EF4-FFF2-40B4-BE49-F238E27FC236}">
                        <a16:creationId xmlns:a16="http://schemas.microsoft.com/office/drawing/2014/main" id="{63DCB9CC-958A-48B9-BA99-2A04E8CDE59F}"/>
                      </a:ext>
                    </a:extLst>
                  </p:cNvPr>
                  <p:cNvPicPr/>
                  <p:nvPr/>
                </p:nvPicPr>
                <p:blipFill>
                  <a:blip r:embed="rId250"/>
                  <a:stretch>
                    <a:fillRect/>
                  </a:stretch>
                </p:blipFill>
                <p:spPr>
                  <a:xfrm>
                    <a:off x="12820071" y="2446215"/>
                    <a:ext cx="39443" cy="163613"/>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2" name="Ink 131">
                    <a:extLst>
                      <a:ext uri="{FF2B5EF4-FFF2-40B4-BE49-F238E27FC236}">
                        <a16:creationId xmlns:a16="http://schemas.microsoft.com/office/drawing/2014/main" id="{7F61E312-1D70-4C36-B0FC-62074FDB7EF4}"/>
                      </a:ext>
                    </a:extLst>
                  </p14:cNvPr>
                  <p14:cNvContentPartPr/>
                  <p14:nvPr/>
                </p14:nvContentPartPr>
                <p14:xfrm>
                  <a:off x="12933127" y="2437935"/>
                  <a:ext cx="161640" cy="171720"/>
                </p14:xfrm>
              </p:contentPart>
            </mc:Choice>
            <mc:Fallback xmlns="">
              <p:pic>
                <p:nvPicPr>
                  <p:cNvPr id="132" name="Ink 131">
                    <a:extLst>
                      <a:ext uri="{FF2B5EF4-FFF2-40B4-BE49-F238E27FC236}">
                        <a16:creationId xmlns:a16="http://schemas.microsoft.com/office/drawing/2014/main" id="{7F61E312-1D70-4C36-B0FC-62074FDB7EF4}"/>
                      </a:ext>
                    </a:extLst>
                  </p:cNvPr>
                  <p:cNvPicPr/>
                  <p:nvPr/>
                </p:nvPicPr>
                <p:blipFill>
                  <a:blip r:embed="rId252"/>
                  <a:stretch>
                    <a:fillRect/>
                  </a:stretch>
                </p:blipFill>
                <p:spPr>
                  <a:xfrm>
                    <a:off x="12919240" y="2424263"/>
                    <a:ext cx="188858" cy="198517"/>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33" name="Ink 132">
                    <a:extLst>
                      <a:ext uri="{FF2B5EF4-FFF2-40B4-BE49-F238E27FC236}">
                        <a16:creationId xmlns:a16="http://schemas.microsoft.com/office/drawing/2014/main" id="{7AC76A3E-F444-480B-BC4B-C88ADDBA6E96}"/>
                      </a:ext>
                    </a:extLst>
                  </p14:cNvPr>
                  <p14:cNvContentPartPr/>
                  <p14:nvPr/>
                </p14:nvContentPartPr>
                <p14:xfrm>
                  <a:off x="13107367" y="2453415"/>
                  <a:ext cx="163080" cy="135720"/>
                </p14:xfrm>
              </p:contentPart>
            </mc:Choice>
            <mc:Fallback xmlns="">
              <p:pic>
                <p:nvPicPr>
                  <p:cNvPr id="133" name="Ink 132">
                    <a:extLst>
                      <a:ext uri="{FF2B5EF4-FFF2-40B4-BE49-F238E27FC236}">
                        <a16:creationId xmlns:a16="http://schemas.microsoft.com/office/drawing/2014/main" id="{7AC76A3E-F444-480B-BC4B-C88ADDBA6E96}"/>
                      </a:ext>
                    </a:extLst>
                  </p:cNvPr>
                  <p:cNvPicPr/>
                  <p:nvPr/>
                </p:nvPicPr>
                <p:blipFill>
                  <a:blip r:embed="rId254"/>
                  <a:stretch>
                    <a:fillRect/>
                  </a:stretch>
                </p:blipFill>
                <p:spPr>
                  <a:xfrm>
                    <a:off x="13093452" y="2439788"/>
                    <a:ext cx="190353" cy="162428"/>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34" name="Ink 133">
                    <a:extLst>
                      <a:ext uri="{FF2B5EF4-FFF2-40B4-BE49-F238E27FC236}">
                        <a16:creationId xmlns:a16="http://schemas.microsoft.com/office/drawing/2014/main" id="{A4E3E102-940D-4CD4-A57D-C892D55A2FEA}"/>
                      </a:ext>
                    </a:extLst>
                  </p14:cNvPr>
                  <p14:cNvContentPartPr/>
                  <p14:nvPr/>
                </p14:nvContentPartPr>
                <p14:xfrm>
                  <a:off x="13301407" y="2420295"/>
                  <a:ext cx="169920" cy="216720"/>
                </p14:xfrm>
              </p:contentPart>
            </mc:Choice>
            <mc:Fallback xmlns="">
              <p:pic>
                <p:nvPicPr>
                  <p:cNvPr id="134" name="Ink 133">
                    <a:extLst>
                      <a:ext uri="{FF2B5EF4-FFF2-40B4-BE49-F238E27FC236}">
                        <a16:creationId xmlns:a16="http://schemas.microsoft.com/office/drawing/2014/main" id="{A4E3E102-940D-4CD4-A57D-C892D55A2FEA}"/>
                      </a:ext>
                    </a:extLst>
                  </p:cNvPr>
                  <p:cNvPicPr/>
                  <p:nvPr/>
                </p:nvPicPr>
                <p:blipFill>
                  <a:blip r:embed="rId256"/>
                  <a:stretch>
                    <a:fillRect/>
                  </a:stretch>
                </p:blipFill>
                <p:spPr>
                  <a:xfrm>
                    <a:off x="13287525" y="2406648"/>
                    <a:ext cx="197129" cy="243469"/>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35" name="Ink 134">
                    <a:extLst>
                      <a:ext uri="{FF2B5EF4-FFF2-40B4-BE49-F238E27FC236}">
                        <a16:creationId xmlns:a16="http://schemas.microsoft.com/office/drawing/2014/main" id="{04580B12-997D-49B5-AE0D-887537F61EFA}"/>
                      </a:ext>
                    </a:extLst>
                  </p14:cNvPr>
                  <p14:cNvContentPartPr/>
                  <p14:nvPr/>
                </p14:nvContentPartPr>
                <p14:xfrm>
                  <a:off x="12837367" y="2354775"/>
                  <a:ext cx="24840" cy="8280"/>
                </p14:xfrm>
              </p:contentPart>
            </mc:Choice>
            <mc:Fallback xmlns="">
              <p:pic>
                <p:nvPicPr>
                  <p:cNvPr id="135" name="Ink 134">
                    <a:extLst>
                      <a:ext uri="{FF2B5EF4-FFF2-40B4-BE49-F238E27FC236}">
                        <a16:creationId xmlns:a16="http://schemas.microsoft.com/office/drawing/2014/main" id="{04580B12-997D-49B5-AE0D-887537F61EFA}"/>
                      </a:ext>
                    </a:extLst>
                  </p:cNvPr>
                  <p:cNvPicPr/>
                  <p:nvPr/>
                </p:nvPicPr>
                <p:blipFill>
                  <a:blip r:embed="rId258"/>
                  <a:stretch>
                    <a:fillRect/>
                  </a:stretch>
                </p:blipFill>
                <p:spPr>
                  <a:xfrm>
                    <a:off x="12823567" y="2341837"/>
                    <a:ext cx="51888" cy="33638"/>
                  </a:xfrm>
                  <a:prstGeom prst="rect">
                    <a:avLst/>
                  </a:prstGeom>
                </p:spPr>
              </p:pic>
            </mc:Fallback>
          </mc:AlternateContent>
        </p:grpSp>
      </p:grpSp>
      <p:sp>
        <p:nvSpPr>
          <p:cNvPr id="2" name="TextBox 1">
            <a:extLst>
              <a:ext uri="{FF2B5EF4-FFF2-40B4-BE49-F238E27FC236}">
                <a16:creationId xmlns:a16="http://schemas.microsoft.com/office/drawing/2014/main" id="{1047BA7D-474D-804B-AFE8-639DBF0407C8}"/>
              </a:ext>
            </a:extLst>
          </p:cNvPr>
          <p:cNvSpPr txBox="1"/>
          <p:nvPr/>
        </p:nvSpPr>
        <p:spPr>
          <a:xfrm>
            <a:off x="11659773" y="3052103"/>
            <a:ext cx="184731" cy="806375"/>
          </a:xfrm>
          <a:prstGeom prst="rect">
            <a:avLst/>
          </a:prstGeom>
          <a:noFill/>
        </p:spPr>
        <p:txBody>
          <a:bodyPr wrap="none" rtlCol="0">
            <a:spAutoFit/>
          </a:bodyPr>
          <a:lstStyle/>
          <a:p>
            <a:pPr algn="l"/>
            <a:endParaRPr lang="en-US" sz="4640" dirty="0" err="1">
              <a:latin typeface="Amazon Ember" panose="020B0603020204020204" pitchFamily="34" charset="0"/>
              <a:ea typeface="Amazon Ember" panose="020B0603020204020204" pitchFamily="34" charset="0"/>
              <a:cs typeface="Amazon Ember" panose="020B0603020204020204" pitchFamily="34" charset="0"/>
            </a:endParaRPr>
          </a:p>
        </p:txBody>
      </p:sp>
      <p:sp>
        <p:nvSpPr>
          <p:cNvPr id="148" name="Title 4">
            <a:extLst>
              <a:ext uri="{FF2B5EF4-FFF2-40B4-BE49-F238E27FC236}">
                <a16:creationId xmlns:a16="http://schemas.microsoft.com/office/drawing/2014/main" id="{0C3655B0-D207-BC4B-B4F5-27F3EAAFC22E}"/>
              </a:ext>
            </a:extLst>
          </p:cNvPr>
          <p:cNvSpPr>
            <a:spLocks noGrp="1"/>
          </p:cNvSpPr>
          <p:nvPr>
            <p:ph type="title"/>
          </p:nvPr>
        </p:nvSpPr>
        <p:spPr/>
        <p:txBody>
          <a:bodyPr/>
          <a:lstStyle/>
          <a:p>
            <a:r>
              <a:rPr lang="en-US" sz="4000" dirty="0"/>
              <a:t>Application architecture and patterns have evolved</a:t>
            </a:r>
            <a:br>
              <a:rPr lang="en-US" dirty="0"/>
            </a:br>
            <a:r>
              <a:rPr lang="en-US" sz="3200" b="0" dirty="0">
                <a:solidFill>
                  <a:schemeClr val="accent1"/>
                </a:solidFill>
              </a:rPr>
              <a:t>Microservices change how applications are built in the cloud</a:t>
            </a:r>
            <a:endParaRPr lang="en-US" b="0" dirty="0">
              <a:solidFill>
                <a:schemeClr val="accent1"/>
              </a:solidFill>
            </a:endParaRPr>
          </a:p>
        </p:txBody>
      </p:sp>
      <p:sp>
        <p:nvSpPr>
          <p:cNvPr id="147" name="Slide Number Placeholder 4">
            <a:extLst>
              <a:ext uri="{FF2B5EF4-FFF2-40B4-BE49-F238E27FC236}">
                <a16:creationId xmlns:a16="http://schemas.microsoft.com/office/drawing/2014/main" id="{5D27613A-CDBC-D640-8F3F-91E6F7FA8A73}"/>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4</a:t>
            </a:fld>
            <a:endParaRPr lang="en-US" dirty="0"/>
          </a:p>
        </p:txBody>
      </p:sp>
    </p:spTree>
    <p:extLst>
      <p:ext uri="{BB962C8B-B14F-4D97-AF65-F5344CB8AC3E}">
        <p14:creationId xmlns:p14="http://schemas.microsoft.com/office/powerpoint/2010/main" val="396474190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69D3-BD75-438F-AD42-3A9AA50C1BFA}"/>
              </a:ext>
            </a:extLst>
          </p:cNvPr>
          <p:cNvSpPr>
            <a:spLocks noGrp="1"/>
          </p:cNvSpPr>
          <p:nvPr>
            <p:ph type="title"/>
          </p:nvPr>
        </p:nvSpPr>
        <p:spPr/>
        <p:txBody>
          <a:bodyPr/>
          <a:lstStyle/>
          <a:p>
            <a:r>
              <a:rPr lang="en-US" b="0" dirty="0"/>
              <a:t>Helping your business move faster and unlock innovation</a:t>
            </a:r>
            <a:br>
              <a:rPr lang="en-US" b="0" dirty="0"/>
            </a:br>
            <a:r>
              <a:rPr lang="en-US" sz="2880" b="0" dirty="0">
                <a:solidFill>
                  <a:schemeClr val="accent1"/>
                </a:solidFill>
              </a:rPr>
              <a:t>Enterprise ready</a:t>
            </a:r>
            <a:br>
              <a:rPr lang="en-US" sz="2880" b="0" dirty="0">
                <a:solidFill>
                  <a:schemeClr val="accent1"/>
                </a:solidFill>
              </a:rPr>
            </a:br>
            <a:endParaRPr lang="en-US" sz="2880" b="0" dirty="0">
              <a:solidFill>
                <a:schemeClr val="accent1"/>
              </a:solidFill>
            </a:endParaRPr>
          </a:p>
        </p:txBody>
      </p:sp>
      <p:grpSp>
        <p:nvGrpSpPr>
          <p:cNvPr id="12" name="Group 11">
            <a:extLst>
              <a:ext uri="{FF2B5EF4-FFF2-40B4-BE49-F238E27FC236}">
                <a16:creationId xmlns:a16="http://schemas.microsoft.com/office/drawing/2014/main" id="{F25D1609-744E-1B43-A024-B00955BE6156}"/>
              </a:ext>
            </a:extLst>
          </p:cNvPr>
          <p:cNvGrpSpPr/>
          <p:nvPr/>
        </p:nvGrpSpPr>
        <p:grpSpPr>
          <a:xfrm>
            <a:off x="13240420" y="287775"/>
            <a:ext cx="964536" cy="885598"/>
            <a:chOff x="13240420" y="287775"/>
            <a:chExt cx="964536" cy="885598"/>
          </a:xfrm>
        </p:grpSpPr>
        <p:grpSp>
          <p:nvGrpSpPr>
            <p:cNvPr id="13" name="Group 12">
              <a:extLst>
                <a:ext uri="{FF2B5EF4-FFF2-40B4-BE49-F238E27FC236}">
                  <a16:creationId xmlns:a16="http://schemas.microsoft.com/office/drawing/2014/main" id="{0671969E-4BA9-D343-91AD-F341667D703C}"/>
                </a:ext>
              </a:extLst>
            </p:cNvPr>
            <p:cNvGrpSpPr/>
            <p:nvPr/>
          </p:nvGrpSpPr>
          <p:grpSpPr>
            <a:xfrm>
              <a:off x="13465977" y="309987"/>
              <a:ext cx="715934" cy="787293"/>
              <a:chOff x="919392" y="1852017"/>
              <a:chExt cx="1866783" cy="2052846"/>
            </a:xfrm>
          </p:grpSpPr>
          <p:sp>
            <p:nvSpPr>
              <p:cNvPr id="22" name="Freeform 5">
                <a:extLst>
                  <a:ext uri="{FF2B5EF4-FFF2-40B4-BE49-F238E27FC236}">
                    <a16:creationId xmlns:a16="http://schemas.microsoft.com/office/drawing/2014/main" id="{40A5F05A-3E85-854A-974C-5AA4BDDDC505}"/>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nvGrpSpPr>
              <p:cNvPr id="23" name="Group 4">
                <a:extLst>
                  <a:ext uri="{FF2B5EF4-FFF2-40B4-BE49-F238E27FC236}">
                    <a16:creationId xmlns:a16="http://schemas.microsoft.com/office/drawing/2014/main" id="{D6C73070-BF33-B244-826D-A0CE54EEDF89}"/>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25" name="Freeform 7">
                  <a:extLst>
                    <a:ext uri="{FF2B5EF4-FFF2-40B4-BE49-F238E27FC236}">
                      <a16:creationId xmlns:a16="http://schemas.microsoft.com/office/drawing/2014/main" id="{7FFDCE1C-D872-4C4F-88E7-BC7E37B8620D}"/>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sp>
              <p:nvSpPr>
                <p:cNvPr id="26" name="Freeform 8">
                  <a:extLst>
                    <a:ext uri="{FF2B5EF4-FFF2-40B4-BE49-F238E27FC236}">
                      <a16:creationId xmlns:a16="http://schemas.microsoft.com/office/drawing/2014/main" id="{62C14BC0-A007-2546-8F7C-E55D164DEFD4}"/>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grpSp>
          <p:sp>
            <p:nvSpPr>
              <p:cNvPr id="24" name="Freeform 10">
                <a:extLst>
                  <a:ext uri="{FF2B5EF4-FFF2-40B4-BE49-F238E27FC236}">
                    <a16:creationId xmlns:a16="http://schemas.microsoft.com/office/drawing/2014/main" id="{B86513EC-C9BD-2D4B-AD4E-CA22B008638C}"/>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sp>
          <p:nvSpPr>
            <p:cNvPr id="21" name="Rectangle 20">
              <a:extLst>
                <a:ext uri="{FF2B5EF4-FFF2-40B4-BE49-F238E27FC236}">
                  <a16:creationId xmlns:a16="http://schemas.microsoft.com/office/drawing/2014/main" id="{CB1919B8-E53F-FE46-A505-6DFE13D02CA4}"/>
                </a:ext>
              </a:extLst>
            </p:cNvPr>
            <p:cNvSpPr/>
            <p:nvPr/>
          </p:nvSpPr>
          <p:spPr>
            <a:xfrm>
              <a:off x="13240420" y="287775"/>
              <a:ext cx="964536" cy="88559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
        <p:nvSpPr>
          <p:cNvPr id="14" name="Slide Number Placeholder 4">
            <a:extLst>
              <a:ext uri="{FF2B5EF4-FFF2-40B4-BE49-F238E27FC236}">
                <a16:creationId xmlns:a16="http://schemas.microsoft.com/office/drawing/2014/main" id="{B35AF7DF-828F-EA47-942E-70D46023E140}"/>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40</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a:extLst>
              <a:ext uri="{FF2B5EF4-FFF2-40B4-BE49-F238E27FC236}">
                <a16:creationId xmlns:a16="http://schemas.microsoft.com/office/drawing/2014/main" id="{BAE7468B-72D6-0B44-9A22-C93360503D14}"/>
              </a:ext>
            </a:extLst>
          </p:cNvPr>
          <p:cNvSpPr/>
          <p:nvPr/>
        </p:nvSpPr>
        <p:spPr>
          <a:xfrm>
            <a:off x="669973" y="2775288"/>
            <a:ext cx="6009523" cy="1517851"/>
          </a:xfrm>
          <a:prstGeom prst="rect">
            <a:avLst/>
          </a:prstGeom>
        </p:spPr>
        <p:txBody>
          <a:bodyPr wrap="square" lIns="0" tIns="0" rIns="0" bIns="0">
            <a:spAutoFit/>
          </a:bodyPr>
          <a:lstStyle/>
          <a:p>
            <a:pPr>
              <a:lnSpc>
                <a:spcPts val="2700"/>
              </a:lnSpc>
              <a:spcAft>
                <a:spcPts val="1200"/>
              </a:spcAft>
              <a:defRPr/>
            </a:pPr>
            <a:r>
              <a:rPr lang="en-US" sz="1900" dirty="0"/>
              <a:t>Enterprises can finally meet the scale requirements of digital transformation projects that would otherwise break legacy databases.</a:t>
            </a:r>
          </a:p>
          <a:p>
            <a:pPr>
              <a:lnSpc>
                <a:spcPts val="2700"/>
              </a:lnSpc>
              <a:spcAft>
                <a:spcPts val="1200"/>
              </a:spcAft>
              <a:defRPr/>
            </a:pPr>
            <a:endParaRPr lang="en-US" sz="1900" dirty="0"/>
          </a:p>
        </p:txBody>
      </p:sp>
      <p:sp>
        <p:nvSpPr>
          <p:cNvPr id="16" name="Rectangle 15">
            <a:extLst>
              <a:ext uri="{FF2B5EF4-FFF2-40B4-BE49-F238E27FC236}">
                <a16:creationId xmlns:a16="http://schemas.microsoft.com/office/drawing/2014/main" id="{7D54CDA8-6267-A84C-B1F1-7247079BBEE4}"/>
              </a:ext>
            </a:extLst>
          </p:cNvPr>
          <p:cNvSpPr/>
          <p:nvPr/>
        </p:nvSpPr>
        <p:spPr>
          <a:xfrm>
            <a:off x="7797818" y="2775288"/>
            <a:ext cx="6227373" cy="671466"/>
          </a:xfrm>
          <a:prstGeom prst="rect">
            <a:avLst/>
          </a:prstGeom>
        </p:spPr>
        <p:txBody>
          <a:bodyPr wrap="square" lIns="0" tIns="0" rIns="0" bIns="0">
            <a:spAutoFit/>
          </a:bodyPr>
          <a:lstStyle/>
          <a:p>
            <a:pPr>
              <a:lnSpc>
                <a:spcPts val="2700"/>
              </a:lnSpc>
              <a:spcAft>
                <a:spcPts val="1200"/>
              </a:spcAft>
              <a:defRPr/>
            </a:pPr>
            <a:r>
              <a:rPr lang="en-US" sz="1900" dirty="0"/>
              <a:t>Enterprise customers can turn on new tables or scale existing ones at the speed of a startup.</a:t>
            </a:r>
          </a:p>
        </p:txBody>
      </p:sp>
      <p:sp>
        <p:nvSpPr>
          <p:cNvPr id="17" name="Rectangle 16">
            <a:extLst>
              <a:ext uri="{FF2B5EF4-FFF2-40B4-BE49-F238E27FC236}">
                <a16:creationId xmlns:a16="http://schemas.microsoft.com/office/drawing/2014/main" id="{F5AD8164-7E00-784C-8D19-20392E14F924}"/>
              </a:ext>
            </a:extLst>
          </p:cNvPr>
          <p:cNvSpPr/>
          <p:nvPr/>
        </p:nvSpPr>
        <p:spPr>
          <a:xfrm>
            <a:off x="669973" y="2300324"/>
            <a:ext cx="4590040" cy="387799"/>
          </a:xfrm>
          <a:prstGeom prst="rect">
            <a:avLst/>
          </a:prstGeom>
        </p:spPr>
        <p:txBody>
          <a:bodyPr wrap="square" lIns="0" tIns="0" rIns="0" bIns="0" anchor="ctr">
            <a:spAutoFit/>
          </a:bodyPr>
          <a:lstStyle/>
          <a:p>
            <a:pPr lvl="0">
              <a:lnSpc>
                <a:spcPct val="90000"/>
              </a:lnSpc>
              <a:spcBef>
                <a:spcPct val="20000"/>
              </a:spcBef>
              <a:defRPr/>
            </a:pPr>
            <a:r>
              <a:rPr lang="en-US" sz="2800" b="1" dirty="0">
                <a:solidFill>
                  <a:schemeClr val="accent1"/>
                </a:solidFill>
              </a:rPr>
              <a:t>Unlock innovation</a:t>
            </a:r>
          </a:p>
        </p:txBody>
      </p:sp>
      <p:sp>
        <p:nvSpPr>
          <p:cNvPr id="18" name="Rectangle 17">
            <a:extLst>
              <a:ext uri="{FF2B5EF4-FFF2-40B4-BE49-F238E27FC236}">
                <a16:creationId xmlns:a16="http://schemas.microsoft.com/office/drawing/2014/main" id="{856E2BC1-7381-0A4E-9794-92AC9F6CD4BA}"/>
              </a:ext>
            </a:extLst>
          </p:cNvPr>
          <p:cNvSpPr/>
          <p:nvPr/>
        </p:nvSpPr>
        <p:spPr>
          <a:xfrm>
            <a:off x="7799908" y="2300324"/>
            <a:ext cx="4590388" cy="387799"/>
          </a:xfrm>
          <a:prstGeom prst="rect">
            <a:avLst/>
          </a:prstGeom>
        </p:spPr>
        <p:txBody>
          <a:bodyPr wrap="square" lIns="0" tIns="0" rIns="0" bIns="0" anchor="ctr">
            <a:spAutoFit/>
          </a:bodyPr>
          <a:lstStyle/>
          <a:p>
            <a:pPr lvl="0">
              <a:lnSpc>
                <a:spcPct val="90000"/>
              </a:lnSpc>
              <a:spcBef>
                <a:spcPct val="20000"/>
              </a:spcBef>
              <a:defRPr/>
            </a:pPr>
            <a:r>
              <a:rPr lang="en-US" sz="2800" b="1" dirty="0">
                <a:solidFill>
                  <a:schemeClr val="accent1"/>
                </a:solidFill>
              </a:rPr>
              <a:t>Move faster</a:t>
            </a:r>
          </a:p>
        </p:txBody>
      </p:sp>
      <p:sp>
        <p:nvSpPr>
          <p:cNvPr id="19" name="Rectangle 18">
            <a:extLst>
              <a:ext uri="{FF2B5EF4-FFF2-40B4-BE49-F238E27FC236}">
                <a16:creationId xmlns:a16="http://schemas.microsoft.com/office/drawing/2014/main" id="{4DD1617C-2A29-6F45-A3D8-4149552F1F93}"/>
              </a:ext>
            </a:extLst>
          </p:cNvPr>
          <p:cNvSpPr/>
          <p:nvPr/>
        </p:nvSpPr>
        <p:spPr>
          <a:xfrm>
            <a:off x="669973" y="5129638"/>
            <a:ext cx="6009523" cy="2268826"/>
          </a:xfrm>
          <a:prstGeom prst="rect">
            <a:avLst/>
          </a:prstGeom>
        </p:spPr>
        <p:txBody>
          <a:bodyPr wrap="square" lIns="0" tIns="0" rIns="0" bIns="0">
            <a:spAutoFit/>
          </a:bodyPr>
          <a:lstStyle/>
          <a:p>
            <a:pPr>
              <a:lnSpc>
                <a:spcPts val="2700"/>
              </a:lnSpc>
              <a:spcBef>
                <a:spcPct val="20000"/>
              </a:spcBef>
              <a:spcAft>
                <a:spcPts val="1200"/>
              </a:spcAft>
              <a:defRPr/>
            </a:pPr>
            <a:r>
              <a:rPr lang="en-US" sz="1900" dirty="0"/>
              <a:t>Avoid scaling challenges for your mission-critical applications where downtime equates to millions of lost dollars. Use the same technology that Amazon.com relies on for its uptime, which is backed by an industry-leading SLA.</a:t>
            </a:r>
          </a:p>
          <a:p>
            <a:pPr>
              <a:lnSpc>
                <a:spcPts val="2700"/>
              </a:lnSpc>
              <a:spcBef>
                <a:spcPct val="20000"/>
              </a:spcBef>
              <a:spcAft>
                <a:spcPts val="1200"/>
              </a:spcAft>
              <a:defRPr/>
            </a:pPr>
            <a:endParaRPr lang="en-US" sz="1900" dirty="0"/>
          </a:p>
        </p:txBody>
      </p:sp>
      <p:sp>
        <p:nvSpPr>
          <p:cNvPr id="20" name="Rectangle 19">
            <a:extLst>
              <a:ext uri="{FF2B5EF4-FFF2-40B4-BE49-F238E27FC236}">
                <a16:creationId xmlns:a16="http://schemas.microsoft.com/office/drawing/2014/main" id="{32B68956-D27F-C04A-8481-A4BB86846844}"/>
              </a:ext>
            </a:extLst>
          </p:cNvPr>
          <p:cNvSpPr/>
          <p:nvPr/>
        </p:nvSpPr>
        <p:spPr>
          <a:xfrm>
            <a:off x="669973" y="4654677"/>
            <a:ext cx="4590040" cy="387799"/>
          </a:xfrm>
          <a:prstGeom prst="rect">
            <a:avLst/>
          </a:prstGeom>
        </p:spPr>
        <p:txBody>
          <a:bodyPr wrap="square" lIns="0" tIns="0" rIns="0" bIns="0" anchor="ctr">
            <a:spAutoFit/>
          </a:bodyPr>
          <a:lstStyle/>
          <a:p>
            <a:pPr lvl="0">
              <a:lnSpc>
                <a:spcPct val="90000"/>
              </a:lnSpc>
              <a:spcBef>
                <a:spcPct val="20000"/>
              </a:spcBef>
              <a:defRPr/>
            </a:pPr>
            <a:r>
              <a:rPr lang="en-US" sz="2800" b="1" dirty="0">
                <a:solidFill>
                  <a:schemeClr val="accent1"/>
                </a:solidFill>
              </a:rPr>
              <a:t>Reduce risk</a:t>
            </a:r>
          </a:p>
        </p:txBody>
      </p:sp>
      <p:sp>
        <p:nvSpPr>
          <p:cNvPr id="27" name="Rectangle 26">
            <a:extLst>
              <a:ext uri="{FF2B5EF4-FFF2-40B4-BE49-F238E27FC236}">
                <a16:creationId xmlns:a16="http://schemas.microsoft.com/office/drawing/2014/main" id="{FA82EBC8-FD53-8B41-8AA4-4D0CD951CD9C}"/>
              </a:ext>
            </a:extLst>
          </p:cNvPr>
          <p:cNvSpPr/>
          <p:nvPr/>
        </p:nvSpPr>
        <p:spPr>
          <a:xfrm>
            <a:off x="7797820" y="5129638"/>
            <a:ext cx="6008911" cy="1710212"/>
          </a:xfrm>
          <a:prstGeom prst="rect">
            <a:avLst/>
          </a:prstGeom>
        </p:spPr>
        <p:txBody>
          <a:bodyPr wrap="square" lIns="0" tIns="0" rIns="0" bIns="0">
            <a:spAutoFit/>
          </a:bodyPr>
          <a:lstStyle/>
          <a:p>
            <a:pPr>
              <a:lnSpc>
                <a:spcPts val="2700"/>
              </a:lnSpc>
              <a:spcAft>
                <a:spcPts val="1200"/>
              </a:spcAft>
              <a:defRPr/>
            </a:pPr>
            <a:r>
              <a:rPr lang="en-US" sz="1900" dirty="0"/>
              <a:t>With DynamoDB, you’re always on the latest version. We typically update at least one component of DynamoDB every weekday. Enterprises always have the latest security, durability, availability, and performance improvements.</a:t>
            </a:r>
          </a:p>
        </p:txBody>
      </p:sp>
      <p:sp>
        <p:nvSpPr>
          <p:cNvPr id="28" name="Rectangle 27">
            <a:extLst>
              <a:ext uri="{FF2B5EF4-FFF2-40B4-BE49-F238E27FC236}">
                <a16:creationId xmlns:a16="http://schemas.microsoft.com/office/drawing/2014/main" id="{D8AA2F74-ED83-4F43-8AEF-2BDB76E8C822}"/>
              </a:ext>
            </a:extLst>
          </p:cNvPr>
          <p:cNvSpPr/>
          <p:nvPr/>
        </p:nvSpPr>
        <p:spPr>
          <a:xfrm>
            <a:off x="7797817" y="4654677"/>
            <a:ext cx="5570941" cy="387798"/>
          </a:xfrm>
          <a:prstGeom prst="rect">
            <a:avLst/>
          </a:prstGeom>
        </p:spPr>
        <p:txBody>
          <a:bodyPr wrap="square" lIns="0" tIns="0" rIns="0" bIns="0" anchor="ctr">
            <a:spAutoFit/>
          </a:bodyPr>
          <a:lstStyle/>
          <a:p>
            <a:pPr>
              <a:lnSpc>
                <a:spcPct val="90000"/>
              </a:lnSpc>
              <a:spcBef>
                <a:spcPct val="20000"/>
              </a:spcBef>
              <a:defRPr/>
            </a:pPr>
            <a:r>
              <a:rPr lang="en-US" sz="2800" b="1" dirty="0">
                <a:solidFill>
                  <a:schemeClr val="accent1"/>
                </a:solidFill>
              </a:rPr>
              <a:t>Eliminate versioning</a:t>
            </a:r>
          </a:p>
        </p:txBody>
      </p:sp>
    </p:spTree>
    <p:extLst>
      <p:ext uri="{BB962C8B-B14F-4D97-AF65-F5344CB8AC3E}">
        <p14:creationId xmlns:p14="http://schemas.microsoft.com/office/powerpoint/2010/main" val="5095865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28B6-A764-419D-84CB-553D932CAF78}"/>
              </a:ext>
            </a:extLst>
          </p:cNvPr>
          <p:cNvSpPr>
            <a:spLocks noGrp="1"/>
          </p:cNvSpPr>
          <p:nvPr>
            <p:ph type="title"/>
          </p:nvPr>
        </p:nvSpPr>
        <p:spPr>
          <a:xfrm>
            <a:off x="438988" y="3150724"/>
            <a:ext cx="14045029" cy="1488168"/>
          </a:xfrm>
        </p:spPr>
        <p:txBody>
          <a:bodyPr/>
          <a:lstStyle/>
          <a:p>
            <a:r>
              <a:rPr lang="en-US" sz="4480" b="0" dirty="0"/>
              <a:t>How </a:t>
            </a:r>
            <a:r>
              <a:rPr lang="en-US" sz="4480" dirty="0">
                <a:solidFill>
                  <a:schemeClr val="accent1"/>
                </a:solidFill>
              </a:rPr>
              <a:t>Capital One </a:t>
            </a:r>
            <a:r>
              <a:rPr lang="en-US" sz="4480" b="0" dirty="0"/>
              <a:t>increased their speed of innovation because of </a:t>
            </a:r>
            <a:r>
              <a:rPr lang="en-US" sz="4480" dirty="0"/>
              <a:t>enterprise-ready</a:t>
            </a:r>
            <a:r>
              <a:rPr lang="en-US" sz="4480" b="0" dirty="0"/>
              <a:t> DynamoDB</a:t>
            </a:r>
            <a:endParaRPr lang="en-US" sz="4480" dirty="0"/>
          </a:p>
        </p:txBody>
      </p:sp>
      <p:grpSp>
        <p:nvGrpSpPr>
          <p:cNvPr id="10" name="Group 9">
            <a:extLst>
              <a:ext uri="{FF2B5EF4-FFF2-40B4-BE49-F238E27FC236}">
                <a16:creationId xmlns:a16="http://schemas.microsoft.com/office/drawing/2014/main" id="{3B2EE7BF-4C22-424B-9963-4F72F9E0F76B}"/>
              </a:ext>
            </a:extLst>
          </p:cNvPr>
          <p:cNvGrpSpPr/>
          <p:nvPr/>
        </p:nvGrpSpPr>
        <p:grpSpPr>
          <a:xfrm>
            <a:off x="13240420" y="287775"/>
            <a:ext cx="964536" cy="885598"/>
            <a:chOff x="13240420" y="287775"/>
            <a:chExt cx="964536" cy="885598"/>
          </a:xfrm>
        </p:grpSpPr>
        <p:grpSp>
          <p:nvGrpSpPr>
            <p:cNvPr id="11" name="Group 10">
              <a:extLst>
                <a:ext uri="{FF2B5EF4-FFF2-40B4-BE49-F238E27FC236}">
                  <a16:creationId xmlns:a16="http://schemas.microsoft.com/office/drawing/2014/main" id="{5E9FF86F-D809-0B4D-B957-3D4A738503AD}"/>
                </a:ext>
              </a:extLst>
            </p:cNvPr>
            <p:cNvGrpSpPr/>
            <p:nvPr/>
          </p:nvGrpSpPr>
          <p:grpSpPr>
            <a:xfrm>
              <a:off x="13465977" y="309987"/>
              <a:ext cx="715934" cy="787293"/>
              <a:chOff x="919392" y="1852017"/>
              <a:chExt cx="1866783" cy="2052846"/>
            </a:xfrm>
          </p:grpSpPr>
          <p:sp>
            <p:nvSpPr>
              <p:cNvPr id="13" name="Freeform 5">
                <a:extLst>
                  <a:ext uri="{FF2B5EF4-FFF2-40B4-BE49-F238E27FC236}">
                    <a16:creationId xmlns:a16="http://schemas.microsoft.com/office/drawing/2014/main" id="{E5D250CA-0662-014A-916B-1C2658A135DC}"/>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nvGrpSpPr>
              <p:cNvPr id="14" name="Group 4">
                <a:extLst>
                  <a:ext uri="{FF2B5EF4-FFF2-40B4-BE49-F238E27FC236}">
                    <a16:creationId xmlns:a16="http://schemas.microsoft.com/office/drawing/2014/main" id="{40289826-82A3-B14A-BBC1-EFD6F938956E}"/>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16" name="Freeform 7">
                  <a:extLst>
                    <a:ext uri="{FF2B5EF4-FFF2-40B4-BE49-F238E27FC236}">
                      <a16:creationId xmlns:a16="http://schemas.microsoft.com/office/drawing/2014/main" id="{8159BA27-0EB8-6848-BB8A-93B7C69E0C25}"/>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sp>
              <p:nvSpPr>
                <p:cNvPr id="17" name="Freeform 8">
                  <a:extLst>
                    <a:ext uri="{FF2B5EF4-FFF2-40B4-BE49-F238E27FC236}">
                      <a16:creationId xmlns:a16="http://schemas.microsoft.com/office/drawing/2014/main" id="{4DEF2E29-0F1F-E447-98C8-6124B5F4EFC1}"/>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grpSp>
          <p:sp>
            <p:nvSpPr>
              <p:cNvPr id="15" name="Freeform 10">
                <a:extLst>
                  <a:ext uri="{FF2B5EF4-FFF2-40B4-BE49-F238E27FC236}">
                    <a16:creationId xmlns:a16="http://schemas.microsoft.com/office/drawing/2014/main" id="{09855647-FB0E-7945-8AB0-C7B0043E726D}"/>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sp>
          <p:nvSpPr>
            <p:cNvPr id="12" name="Rectangle 11">
              <a:extLst>
                <a:ext uri="{FF2B5EF4-FFF2-40B4-BE49-F238E27FC236}">
                  <a16:creationId xmlns:a16="http://schemas.microsoft.com/office/drawing/2014/main" id="{DE9965F5-89A0-A54A-9848-17A0B6833995}"/>
                </a:ext>
              </a:extLst>
            </p:cNvPr>
            <p:cNvSpPr/>
            <p:nvPr/>
          </p:nvSpPr>
          <p:spPr>
            <a:xfrm>
              <a:off x="13240420" y="287775"/>
              <a:ext cx="964536" cy="88559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spTree>
    <p:extLst>
      <p:ext uri="{BB962C8B-B14F-4D97-AF65-F5344CB8AC3E}">
        <p14:creationId xmlns:p14="http://schemas.microsoft.com/office/powerpoint/2010/main" val="1618154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33333E-6 4.32099E-6 L 0.04757 4.32099E-6 " pathEditMode="relative" rAng="0" ptsTypes="AA">
                                      <p:cBhvr>
                                        <p:cTn id="9" dur="500" spd="-100000" fill="hold"/>
                                        <p:tgtEl>
                                          <p:spTgt spid="2"/>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51EAD-DD02-4A9E-9957-747BEF0A9A57}"/>
              </a:ext>
            </a:extLst>
          </p:cNvPr>
          <p:cNvSpPr txBox="1">
            <a:spLocks/>
          </p:cNvSpPr>
          <p:nvPr/>
        </p:nvSpPr>
        <p:spPr>
          <a:xfrm>
            <a:off x="8631923" y="1161116"/>
            <a:ext cx="5573030" cy="6519364"/>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Aft>
                <a:spcPts val="2880"/>
              </a:spcAft>
            </a:pPr>
            <a:r>
              <a:rPr lang="en-US" spc="-32" dirty="0">
                <a:solidFill>
                  <a:schemeClr val="tx2"/>
                </a:solidFill>
                <a:latin typeface="+mn-lt"/>
                <a:ea typeface="Amazon Ember Light" panose="020B0403020204020204" pitchFamily="34" charset="0"/>
                <a:cs typeface="Amazon Ember Light" panose="020B0403020204020204" pitchFamily="34" charset="0"/>
              </a:rPr>
              <a:t>Capital One completed migration from data centers to AWS in 2020, becoming the first US bank to go all in on the cloud</a:t>
            </a:r>
          </a:p>
          <a:p>
            <a:pPr>
              <a:lnSpc>
                <a:spcPct val="90000"/>
              </a:lnSpc>
              <a:spcAft>
                <a:spcPts val="1400"/>
              </a:spcAft>
            </a:pPr>
            <a:r>
              <a:rPr lang="en-US" spc="-32" dirty="0">
                <a:solidFill>
                  <a:schemeClr val="accent1"/>
                </a:solidFill>
                <a:latin typeface="+mn-lt"/>
                <a:ea typeface="Amazon Ember Light" panose="020B0403020204020204" pitchFamily="34" charset="0"/>
                <a:cs typeface="Amazon Ember Light" panose="020B0403020204020204" pitchFamily="34" charset="0"/>
              </a:rPr>
              <a:t>Migrated from mainframe to DynamoDB:</a:t>
            </a:r>
          </a:p>
          <a:p>
            <a:pPr marL="645160" indent="-457200">
              <a:lnSpc>
                <a:spcPct val="90000"/>
              </a:lnSpc>
              <a:spcAft>
                <a:spcPts val="1400"/>
              </a:spcAft>
              <a:buFont typeface="Arial" panose="020B0604020202020204" pitchFamily="34" charset="0"/>
              <a:buChar char="•"/>
            </a:pPr>
            <a:r>
              <a:rPr lang="en-US" spc="-32" dirty="0">
                <a:solidFill>
                  <a:schemeClr val="tx2"/>
                </a:solidFill>
                <a:latin typeface="+mn-lt"/>
                <a:ea typeface="Amazon Ember Light" panose="020B0403020204020204" pitchFamily="34" charset="0"/>
                <a:cs typeface="Amazon Ember Light" panose="020B0403020204020204" pitchFamily="34" charset="0"/>
              </a:rPr>
              <a:t>Previously all apps were served by a single mainframe sitting in the middle of their physical business</a:t>
            </a:r>
          </a:p>
          <a:p>
            <a:pPr marL="645160" indent="-457200">
              <a:lnSpc>
                <a:spcPct val="90000"/>
              </a:lnSpc>
              <a:spcAft>
                <a:spcPts val="1400"/>
              </a:spcAft>
              <a:buFont typeface="Arial" panose="020B0604020202020204" pitchFamily="34" charset="0"/>
              <a:buChar char="•"/>
            </a:pPr>
            <a:r>
              <a:rPr lang="en-US" spc="-32" dirty="0">
                <a:solidFill>
                  <a:schemeClr val="tx2"/>
                </a:solidFill>
                <a:latin typeface="+mn-lt"/>
                <a:ea typeface="Amazon Ember Light" panose="020B0403020204020204" pitchFamily="34" charset="0"/>
                <a:cs typeface="Amazon Ember Light" panose="020B0403020204020204" pitchFamily="34" charset="0"/>
              </a:rPr>
              <a:t>Product teams busy coming up with new mobile products for customers were often blocked by the mainframe</a:t>
            </a:r>
          </a:p>
          <a:p>
            <a:pPr marL="645160" indent="-457200">
              <a:lnSpc>
                <a:spcPct val="90000"/>
              </a:lnSpc>
              <a:spcAft>
                <a:spcPts val="1400"/>
              </a:spcAft>
              <a:buFont typeface="Arial" panose="020B0604020202020204" pitchFamily="34" charset="0"/>
              <a:buChar char="•"/>
            </a:pPr>
            <a:r>
              <a:rPr lang="en-US" spc="-32" dirty="0">
                <a:solidFill>
                  <a:schemeClr val="tx2"/>
                </a:solidFill>
                <a:latin typeface="+mn-lt"/>
                <a:ea typeface="Amazon Ember Light" panose="020B0403020204020204" pitchFamily="34" charset="0"/>
                <a:cs typeface="Amazon Ember Light" panose="020B0403020204020204" pitchFamily="34" charset="0"/>
              </a:rPr>
              <a:t>DynamoDB and microservices give app developers unbounded scale, nimbleness, and the ability to roll out all new services</a:t>
            </a:r>
          </a:p>
        </p:txBody>
      </p:sp>
      <p:cxnSp>
        <p:nvCxnSpPr>
          <p:cNvPr id="22" name="Straight Connector 21">
            <a:extLst>
              <a:ext uri="{FF2B5EF4-FFF2-40B4-BE49-F238E27FC236}">
                <a16:creationId xmlns:a16="http://schemas.microsoft.com/office/drawing/2014/main" id="{AECAB1BE-2035-437E-9FCA-9868C4D4DB7B}"/>
              </a:ext>
            </a:extLst>
          </p:cNvPr>
          <p:cNvCxnSpPr>
            <a:cxnSpLocks/>
          </p:cNvCxnSpPr>
          <p:nvPr/>
        </p:nvCxnSpPr>
        <p:spPr>
          <a:xfrm>
            <a:off x="8193014" y="1476463"/>
            <a:ext cx="0" cy="5865582"/>
          </a:xfrm>
          <a:prstGeom prst="line">
            <a:avLst/>
          </a:prstGeom>
          <a:noFill/>
          <a:ln w="12700" cap="rnd" cmpd="sng" algn="ctr">
            <a:solidFill>
              <a:schemeClr val="accent6">
                <a:lumMod val="20000"/>
                <a:lumOff val="80000"/>
              </a:schemeClr>
            </a:solidFill>
            <a:prstDash val="solid"/>
          </a:ln>
          <a:effectLst/>
        </p:spPr>
      </p:cxnSp>
      <p:pic>
        <p:nvPicPr>
          <p:cNvPr id="10" name="Picture 9">
            <a:extLst>
              <a:ext uri="{FF2B5EF4-FFF2-40B4-BE49-F238E27FC236}">
                <a16:creationId xmlns:a16="http://schemas.microsoft.com/office/drawing/2014/main" id="{00801B84-1E93-474A-B511-42C1DB86BE4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85290" y="313274"/>
            <a:ext cx="2556085" cy="915520"/>
          </a:xfrm>
          <a:prstGeom prst="rect">
            <a:avLst/>
          </a:prstGeom>
        </p:spPr>
      </p:pic>
      <p:pic>
        <p:nvPicPr>
          <p:cNvPr id="2" name="Picture 1">
            <a:extLst>
              <a:ext uri="{FF2B5EF4-FFF2-40B4-BE49-F238E27FC236}">
                <a16:creationId xmlns:a16="http://schemas.microsoft.com/office/drawing/2014/main" id="{EB022613-0BCE-7A43-AF2B-C6D65625D1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3525" y="1079738"/>
            <a:ext cx="2269003" cy="4686571"/>
          </a:xfrm>
          <a:prstGeom prst="rect">
            <a:avLst/>
          </a:prstGeom>
        </p:spPr>
      </p:pic>
      <p:pic>
        <p:nvPicPr>
          <p:cNvPr id="4" name="Picture 3">
            <a:extLst>
              <a:ext uri="{FF2B5EF4-FFF2-40B4-BE49-F238E27FC236}">
                <a16:creationId xmlns:a16="http://schemas.microsoft.com/office/drawing/2014/main" id="{E61938EB-BA3E-D94B-A94F-DC047390BE23}"/>
              </a:ext>
            </a:extLst>
          </p:cNvPr>
          <p:cNvPicPr>
            <a:picLocks noChangeAspect="1"/>
          </p:cNvPicPr>
          <p:nvPr/>
        </p:nvPicPr>
        <p:blipFill>
          <a:blip r:embed="rId5"/>
          <a:stretch>
            <a:fillRect/>
          </a:stretch>
        </p:blipFill>
        <p:spPr>
          <a:xfrm>
            <a:off x="761280" y="2259170"/>
            <a:ext cx="3921760" cy="3413760"/>
          </a:xfrm>
          <a:prstGeom prst="rect">
            <a:avLst/>
          </a:prstGeom>
        </p:spPr>
      </p:pic>
      <p:grpSp>
        <p:nvGrpSpPr>
          <p:cNvPr id="9" name="Group 8">
            <a:extLst>
              <a:ext uri="{FF2B5EF4-FFF2-40B4-BE49-F238E27FC236}">
                <a16:creationId xmlns:a16="http://schemas.microsoft.com/office/drawing/2014/main" id="{2A3C08F8-8987-CD46-AE96-CA8396EF2B6F}"/>
              </a:ext>
            </a:extLst>
          </p:cNvPr>
          <p:cNvGrpSpPr/>
          <p:nvPr/>
        </p:nvGrpSpPr>
        <p:grpSpPr>
          <a:xfrm>
            <a:off x="11077791" y="194140"/>
            <a:ext cx="964536" cy="885598"/>
            <a:chOff x="13240420" y="287775"/>
            <a:chExt cx="964536" cy="885598"/>
          </a:xfrm>
        </p:grpSpPr>
        <p:grpSp>
          <p:nvGrpSpPr>
            <p:cNvPr id="11" name="Group 10">
              <a:extLst>
                <a:ext uri="{FF2B5EF4-FFF2-40B4-BE49-F238E27FC236}">
                  <a16:creationId xmlns:a16="http://schemas.microsoft.com/office/drawing/2014/main" id="{14253158-FFFC-FC46-BF8C-BD6B187C94E0}"/>
                </a:ext>
              </a:extLst>
            </p:cNvPr>
            <p:cNvGrpSpPr/>
            <p:nvPr/>
          </p:nvGrpSpPr>
          <p:grpSpPr>
            <a:xfrm>
              <a:off x="13465977" y="309987"/>
              <a:ext cx="715934" cy="787293"/>
              <a:chOff x="919392" y="1852017"/>
              <a:chExt cx="1866783" cy="2052846"/>
            </a:xfrm>
          </p:grpSpPr>
          <p:sp>
            <p:nvSpPr>
              <p:cNvPr id="13" name="Freeform 5">
                <a:extLst>
                  <a:ext uri="{FF2B5EF4-FFF2-40B4-BE49-F238E27FC236}">
                    <a16:creationId xmlns:a16="http://schemas.microsoft.com/office/drawing/2014/main" id="{3DDFD1E4-CF1F-7A47-91FE-BD35F7974F4A}"/>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nvGrpSpPr>
              <p:cNvPr id="15" name="Group 4">
                <a:extLst>
                  <a:ext uri="{FF2B5EF4-FFF2-40B4-BE49-F238E27FC236}">
                    <a16:creationId xmlns:a16="http://schemas.microsoft.com/office/drawing/2014/main" id="{84FD5CD5-4AD7-074E-888E-8B910754450E}"/>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17" name="Freeform 7">
                  <a:extLst>
                    <a:ext uri="{FF2B5EF4-FFF2-40B4-BE49-F238E27FC236}">
                      <a16:creationId xmlns:a16="http://schemas.microsoft.com/office/drawing/2014/main" id="{6C783050-40A1-5046-AF0A-268744B4CF7D}"/>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sp>
              <p:nvSpPr>
                <p:cNvPr id="18" name="Freeform 8">
                  <a:extLst>
                    <a:ext uri="{FF2B5EF4-FFF2-40B4-BE49-F238E27FC236}">
                      <a16:creationId xmlns:a16="http://schemas.microsoft.com/office/drawing/2014/main" id="{6A151999-598C-BC41-A8DF-CE3C2B7D80B4}"/>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chemeClr val="tx1"/>
                  </a:solidFill>
                  <a:prstDash val="solid"/>
                  <a:round/>
                  <a:headEnd/>
                  <a:tailEnd/>
                </a:ln>
              </p:spPr>
              <p:txBody>
                <a:bodyPr vert="horz" wrap="square" lIns="195072" tIns="97536" rIns="195072" bIns="97536" numCol="1" anchor="t" anchorCtr="0" compatLnSpc="1">
                  <a:prstTxWarp prst="textNoShape">
                    <a:avLst/>
                  </a:prstTxWarp>
                </a:bodyPr>
                <a:lstStyle/>
                <a:p>
                  <a:pPr defTabSz="1463040">
                    <a:defRPr/>
                  </a:pPr>
                  <a:endParaRPr lang="en-US" sz="3840" kern="0" dirty="0">
                    <a:solidFill>
                      <a:srgbClr val="474746"/>
                    </a:solidFill>
                    <a:latin typeface="Arial"/>
                  </a:endParaRPr>
                </a:p>
              </p:txBody>
            </p:sp>
          </p:grpSp>
          <p:sp>
            <p:nvSpPr>
              <p:cNvPr id="16" name="Freeform 10">
                <a:extLst>
                  <a:ext uri="{FF2B5EF4-FFF2-40B4-BE49-F238E27FC236}">
                    <a16:creationId xmlns:a16="http://schemas.microsoft.com/office/drawing/2014/main" id="{93C7E7F3-08A1-EE43-9D73-1C3C9A4D579C}"/>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95072" tIns="97536" rIns="195072" bIns="97536" numCol="1" anchor="t" anchorCtr="0" compatLnSpc="1">
                <a:prstTxWarp prst="textNoShape">
                  <a:avLst/>
                </a:prstTxWarp>
              </a:bodyPr>
              <a:lstStyle/>
              <a:p>
                <a:pPr defTabSz="1463040">
                  <a:defRPr/>
                </a:pPr>
                <a:endParaRPr lang="en-US" sz="3840" dirty="0">
                  <a:solidFill>
                    <a:srgbClr val="474746"/>
                  </a:solidFill>
                  <a:latin typeface="Arial"/>
                </a:endParaRPr>
              </a:p>
            </p:txBody>
          </p:sp>
        </p:grpSp>
        <p:sp>
          <p:nvSpPr>
            <p:cNvPr id="12" name="Rectangle 11">
              <a:extLst>
                <a:ext uri="{FF2B5EF4-FFF2-40B4-BE49-F238E27FC236}">
                  <a16:creationId xmlns:a16="http://schemas.microsoft.com/office/drawing/2014/main" id="{73053554-6D90-444B-9144-6353B5A506AD}"/>
                </a:ext>
              </a:extLst>
            </p:cNvPr>
            <p:cNvSpPr/>
            <p:nvPr/>
          </p:nvSpPr>
          <p:spPr>
            <a:xfrm>
              <a:off x="13240420" y="287775"/>
              <a:ext cx="964536" cy="88559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grpSp>
        <p:nvGrpSpPr>
          <p:cNvPr id="25" name="Group 24">
            <a:extLst>
              <a:ext uri="{FF2B5EF4-FFF2-40B4-BE49-F238E27FC236}">
                <a16:creationId xmlns:a16="http://schemas.microsoft.com/office/drawing/2014/main" id="{CC47F21E-FF76-C248-8AEB-66E3A9B5D5B7}"/>
              </a:ext>
            </a:extLst>
          </p:cNvPr>
          <p:cNvGrpSpPr/>
          <p:nvPr/>
        </p:nvGrpSpPr>
        <p:grpSpPr>
          <a:xfrm>
            <a:off x="978834" y="5563193"/>
            <a:ext cx="6838775" cy="1842026"/>
            <a:chOff x="624071" y="5194047"/>
            <a:chExt cx="6838775" cy="1842026"/>
          </a:xfrm>
        </p:grpSpPr>
        <p:sp>
          <p:nvSpPr>
            <p:cNvPr id="26" name="Rectangle 25">
              <a:extLst>
                <a:ext uri="{FF2B5EF4-FFF2-40B4-BE49-F238E27FC236}">
                  <a16:creationId xmlns:a16="http://schemas.microsoft.com/office/drawing/2014/main" id="{5EEF8FB5-552F-9845-89A4-4ADF3C2BBED7}"/>
                </a:ext>
              </a:extLst>
            </p:cNvPr>
            <p:cNvSpPr/>
            <p:nvPr/>
          </p:nvSpPr>
          <p:spPr>
            <a:xfrm>
              <a:off x="1062976" y="5466413"/>
              <a:ext cx="6399870" cy="1569660"/>
            </a:xfrm>
            <a:prstGeom prst="rect">
              <a:avLst/>
            </a:prstGeom>
          </p:spPr>
          <p:txBody>
            <a:bodyPr wrap="square">
              <a:spAutoFit/>
            </a:bodyPr>
            <a:lstStyle/>
            <a:p>
              <a:pPr>
                <a:defRPr/>
              </a:pPr>
              <a:r>
                <a:rPr lang="en-US" sz="2000" dirty="0">
                  <a:solidFill>
                    <a:schemeClr val="accent1"/>
                  </a:solidFill>
                  <a:ea typeface="Amazon Ember Light" panose="020B0403020204020204" pitchFamily="34" charset="0"/>
                  <a:cs typeface="Amazon Ember Light" panose="020B0403020204020204" pitchFamily="34" charset="0"/>
                </a:rPr>
                <a:t>The new solution is so much faster...with an average response time of 55 </a:t>
              </a:r>
              <a:r>
                <a:rPr lang="en-US" sz="2000" dirty="0" err="1">
                  <a:solidFill>
                    <a:schemeClr val="accent1"/>
                  </a:solidFill>
                  <a:ea typeface="Amazon Ember Light" panose="020B0403020204020204" pitchFamily="34" charset="0"/>
                  <a:cs typeface="Amazon Ember Light" panose="020B0403020204020204" pitchFamily="34" charset="0"/>
                </a:rPr>
                <a:t>ms.</a:t>
              </a:r>
              <a:br>
                <a:rPr lang="en-US" sz="1920" b="1" dirty="0">
                  <a:ea typeface="Amazon Ember" panose="020B0603020204020204" pitchFamily="34" charset="0"/>
                  <a:cs typeface="Amazon Ember" panose="020B0603020204020204" pitchFamily="34" charset="0"/>
                </a:rPr>
              </a:br>
              <a:endParaRPr lang="en-US" sz="1920" b="1" dirty="0">
                <a:ea typeface="Amazon Ember" panose="020B0603020204020204" pitchFamily="34" charset="0"/>
                <a:cs typeface="Amazon Ember" panose="020B0603020204020204" pitchFamily="34" charset="0"/>
              </a:endParaRPr>
            </a:p>
            <a:p>
              <a:pPr algn="r">
                <a:defRPr/>
              </a:pPr>
              <a:r>
                <a:rPr lang="en-US" sz="1920" b="1" dirty="0">
                  <a:ea typeface="Amazon Ember" panose="020B0603020204020204" pitchFamily="34" charset="0"/>
                  <a:cs typeface="Amazon Ember" panose="020B0603020204020204" pitchFamily="34" charset="0"/>
                </a:rPr>
                <a:t>—Srini </a:t>
              </a:r>
              <a:r>
                <a:rPr lang="en-US" sz="1920" b="1" dirty="0" err="1">
                  <a:ea typeface="Amazon Ember" panose="020B0603020204020204" pitchFamily="34" charset="0"/>
                  <a:cs typeface="Amazon Ember" panose="020B0603020204020204" pitchFamily="34" charset="0"/>
                </a:rPr>
                <a:t>Uppalapati</a:t>
              </a:r>
              <a:endParaRPr lang="en-US" sz="1920" b="1" dirty="0">
                <a:ea typeface="Amazon Ember" panose="020B0603020204020204" pitchFamily="34" charset="0"/>
                <a:cs typeface="Amazon Ember" panose="020B0603020204020204" pitchFamily="34" charset="0"/>
              </a:endParaRPr>
            </a:p>
            <a:p>
              <a:pPr algn="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Capital One</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ectangle 26">
              <a:extLst>
                <a:ext uri="{FF2B5EF4-FFF2-40B4-BE49-F238E27FC236}">
                  <a16:creationId xmlns:a16="http://schemas.microsoft.com/office/drawing/2014/main" id="{2F6F5F94-DBDD-A446-948C-5232FA60C60F}"/>
                </a:ext>
              </a:extLst>
            </p:cNvPr>
            <p:cNvSpPr/>
            <p:nvPr/>
          </p:nvSpPr>
          <p:spPr>
            <a:xfrm>
              <a:off x="624071" y="5327913"/>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28" name="Rectangle 27">
              <a:extLst>
                <a:ext uri="{FF2B5EF4-FFF2-40B4-BE49-F238E27FC236}">
                  <a16:creationId xmlns:a16="http://schemas.microsoft.com/office/drawing/2014/main" id="{2A340E0A-E22B-C447-81DC-9AC79037EB3B}"/>
                </a:ext>
              </a:extLst>
            </p:cNvPr>
            <p:cNvSpPr/>
            <p:nvPr/>
          </p:nvSpPr>
          <p:spPr>
            <a:xfrm rot="10800000">
              <a:off x="3811635" y="5194047"/>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grpSp>
      <p:sp>
        <p:nvSpPr>
          <p:cNvPr id="19" name="Slide Number Placeholder 4">
            <a:extLst>
              <a:ext uri="{FF2B5EF4-FFF2-40B4-BE49-F238E27FC236}">
                <a16:creationId xmlns:a16="http://schemas.microsoft.com/office/drawing/2014/main" id="{A49DC8FE-7D51-1343-9D4A-E2A4E2FDC94B}"/>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42</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Shape 301">
            <a:extLst>
              <a:ext uri="{FF2B5EF4-FFF2-40B4-BE49-F238E27FC236}">
                <a16:creationId xmlns:a16="http://schemas.microsoft.com/office/drawing/2014/main" id="{0605B8B4-6AC3-AB4C-9776-1EF877DB869F}"/>
              </a:ext>
            </a:extLst>
          </p:cNvPr>
          <p:cNvSpPr txBox="1">
            <a:spLocks/>
          </p:cNvSpPr>
          <p:nvPr/>
        </p:nvSpPr>
        <p:spPr>
          <a:xfrm>
            <a:off x="12042327" y="688845"/>
            <a:ext cx="2884198" cy="230978"/>
          </a:xfrm>
          <a:prstGeom prst="rect">
            <a:avLst/>
          </a:prstGeom>
          <a:noFill/>
          <a:ln>
            <a:noFill/>
          </a:ln>
        </p:spPr>
        <p:txBody>
          <a:bodyPr spcFirstLastPara="1" wrap="square" lIns="0" tIns="0" rIns="0" bIns="0" anchor="t" anchorCtr="0">
            <a:noAutofit/>
          </a:bodyPr>
          <a:lstStyle>
            <a:defPPr>
              <a:defRPr lang="en-US"/>
            </a:defPPr>
            <a:lvl1pPr indent="0" algn="ctr" defTabSz="457200">
              <a:lnSpc>
                <a:spcPct val="90000"/>
              </a:lnSpc>
              <a:spcBef>
                <a:spcPts val="0"/>
              </a:spcBef>
              <a:buClr>
                <a:srgbClr val="0C2A31"/>
              </a:buClr>
              <a:buFontTx/>
              <a:buNone/>
              <a:defRPr sz="2800" b="1" i="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42950" indent="-285750" defTabSz="457200">
              <a:spcBef>
                <a:spcPct val="20000"/>
              </a:spcBef>
              <a:buFont typeface="Arial"/>
              <a:buChar char="•"/>
              <a:defRPr sz="20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457189">
              <a:defRPr/>
            </a:pPr>
            <a:r>
              <a:rPr lang="en-US" sz="1400" dirty="0">
                <a:solidFill>
                  <a:schemeClr val="accent1"/>
                </a:solidFill>
                <a:latin typeface="Amazon Ember Regular"/>
              </a:rPr>
              <a:t>Banking and finance</a:t>
            </a:r>
          </a:p>
        </p:txBody>
      </p:sp>
      <p:pic>
        <p:nvPicPr>
          <p:cNvPr id="24" name="Graphic 23" descr="Money">
            <a:extLst>
              <a:ext uri="{FF2B5EF4-FFF2-40B4-BE49-F238E27FC236}">
                <a16:creationId xmlns:a16="http://schemas.microsoft.com/office/drawing/2014/main" id="{BF6D8EDE-D8CB-EC41-89E8-48AD24FA5B3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3278595" y="143590"/>
            <a:ext cx="548640" cy="548640"/>
          </a:xfrm>
          <a:prstGeom prst="rect">
            <a:avLst/>
          </a:prstGeom>
        </p:spPr>
      </p:pic>
    </p:spTree>
    <p:extLst>
      <p:ext uri="{BB962C8B-B14F-4D97-AF65-F5344CB8AC3E}">
        <p14:creationId xmlns:p14="http://schemas.microsoft.com/office/powerpoint/2010/main" val="960975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250"/>
                                  </p:stCondLst>
                                  <p:childTnLst>
                                    <p:animMotion origin="layout" path="M 2.77778E-7 2.34568E-6 L 0.04757 2.34568E-6 " pathEditMode="relative" rAng="0" ptsTypes="AA">
                                      <p:cBhvr>
                                        <p:cTn id="9" dur="500" spd="-100000" fill="hold"/>
                                        <p:tgtEl>
                                          <p:spTgt spid="3"/>
                                        </p:tgtEl>
                                        <p:attrNameLst>
                                          <p:attrName>ppt_x</p:attrName>
                                          <p:attrName>ppt_y</p:attrName>
                                        </p:attrNameLst>
                                      </p:cBhvr>
                                      <p:rCtr x="2378" y="0"/>
                                    </p:animMotion>
                                  </p:childTnLst>
                                </p:cTn>
                              </p:par>
                              <p:par>
                                <p:cTn id="10" presetID="10" presetClass="entr" presetSubtype="0" fill="hold" nodeType="withEffect">
                                  <p:stCondLst>
                                    <p:cond delay="25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28B6-A764-419D-84CB-553D932CAF78}"/>
              </a:ext>
            </a:extLst>
          </p:cNvPr>
          <p:cNvSpPr>
            <a:spLocks noGrp="1"/>
          </p:cNvSpPr>
          <p:nvPr>
            <p:ph type="title"/>
          </p:nvPr>
        </p:nvSpPr>
        <p:spPr/>
        <p:txBody>
          <a:bodyPr/>
          <a:lstStyle/>
          <a:p>
            <a:r>
              <a:rPr lang="en-US" dirty="0"/>
              <a:t>Customer stories</a:t>
            </a:r>
          </a:p>
        </p:txBody>
      </p:sp>
    </p:spTree>
    <p:extLst>
      <p:ext uri="{BB962C8B-B14F-4D97-AF65-F5344CB8AC3E}">
        <p14:creationId xmlns:p14="http://schemas.microsoft.com/office/powerpoint/2010/main" val="175063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33333E-6 4.32099E-6 L 0.04757 4.32099E-6 " pathEditMode="relative" rAng="0" ptsTypes="AA">
                                      <p:cBhvr>
                                        <p:cTn id="9" dur="500" spd="-100000" fill="hold"/>
                                        <p:tgtEl>
                                          <p:spTgt spid="2"/>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151EAD-DD02-4A9E-9957-747BEF0A9A57}"/>
              </a:ext>
            </a:extLst>
          </p:cNvPr>
          <p:cNvSpPr txBox="1">
            <a:spLocks/>
          </p:cNvSpPr>
          <p:nvPr/>
        </p:nvSpPr>
        <p:spPr>
          <a:xfrm>
            <a:off x="8485622" y="1433172"/>
            <a:ext cx="5843782" cy="6638166"/>
          </a:xfrm>
          <a:prstGeom prst="rect">
            <a:avLst/>
          </a:prstGeom>
        </p:spPr>
        <p:txBody>
          <a:bodyPr wrap="square" lIns="0" tIns="0" rIns="0" bIns="0" anchor="t"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2880"/>
              </a:spcAft>
            </a:pP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Disney+ launched in November 2019 and delivers its extensive library of digital content directly to the homes of over 60.5 million subscribers, and DynamoDB is one of the technologies that supports this global footprint. </a:t>
            </a:r>
          </a:p>
          <a:p>
            <a:pPr>
              <a:spcBef>
                <a:spcPts val="0"/>
              </a:spcBef>
              <a:spcAft>
                <a:spcPts val="2880"/>
              </a:spcAft>
            </a:pPr>
            <a:r>
              <a:rPr lang="en-US" b="1" spc="-32"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Disney+ chose DynamoDB to help with:</a:t>
            </a:r>
          </a:p>
          <a:p>
            <a:pPr marL="287338" indent="-274638">
              <a:spcBef>
                <a:spcPts val="0"/>
              </a:spcBef>
              <a:spcAft>
                <a:spcPts val="1400"/>
              </a:spcAft>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Utilizing multi-Region replication with single-digit latency to shift traffic without experiencing data issues</a:t>
            </a:r>
          </a:p>
          <a:p>
            <a:pPr marL="287338" indent="-274638">
              <a:spcBef>
                <a:spcPts val="0"/>
              </a:spcBef>
              <a:spcAft>
                <a:spcPts val="1400"/>
              </a:spcAft>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Adding another AWS Region in global tables to launch into new countries, providing low latency</a:t>
            </a:r>
          </a:p>
          <a:p>
            <a:pPr marL="287338" indent="-274638">
              <a:spcBef>
                <a:spcPts val="0"/>
              </a:spcBef>
              <a:spcAft>
                <a:spcPts val="1400"/>
              </a:spcAft>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Scaling Recommendations and Bookmarks with little to no operational overhead</a:t>
            </a:r>
          </a:p>
          <a:p>
            <a:pPr marL="287338" indent="-274638">
              <a:spcBef>
                <a:spcPts val="0"/>
              </a:spcBef>
              <a:spcAft>
                <a:spcPts val="1400"/>
              </a:spcAft>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Having the ability to switch back and forth between on-demand and provisioned capacity modes when entering new Regions</a:t>
            </a:r>
          </a:p>
        </p:txBody>
      </p:sp>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8046712" y="1476463"/>
            <a:ext cx="0" cy="6245137"/>
          </a:xfrm>
          <a:prstGeom prst="line">
            <a:avLst/>
          </a:prstGeom>
          <a:noFill/>
          <a:ln w="12700" cap="rnd" cmpd="sng" algn="ctr">
            <a:solidFill>
              <a:schemeClr val="accent6">
                <a:lumMod val="20000"/>
                <a:lumOff val="80000"/>
              </a:schemeClr>
            </a:solidFill>
            <a:prstDash val="solid"/>
          </a:ln>
          <a:effectLst/>
        </p:spPr>
      </p:cxnSp>
      <p:grpSp>
        <p:nvGrpSpPr>
          <p:cNvPr id="17" name="Group 16">
            <a:extLst>
              <a:ext uri="{FF2B5EF4-FFF2-40B4-BE49-F238E27FC236}">
                <a16:creationId xmlns:a16="http://schemas.microsoft.com/office/drawing/2014/main" id="{78D28344-F58C-2745-B246-4AAD30CD955F}"/>
              </a:ext>
            </a:extLst>
          </p:cNvPr>
          <p:cNvGrpSpPr/>
          <p:nvPr/>
        </p:nvGrpSpPr>
        <p:grpSpPr>
          <a:xfrm>
            <a:off x="721362" y="5818979"/>
            <a:ext cx="6838775" cy="1834388"/>
            <a:chOff x="624071" y="5201685"/>
            <a:chExt cx="6838775" cy="1834388"/>
          </a:xfrm>
        </p:grpSpPr>
        <p:sp>
          <p:nvSpPr>
            <p:cNvPr id="18" name="Rectangle 17">
              <a:extLst>
                <a:ext uri="{FF2B5EF4-FFF2-40B4-BE49-F238E27FC236}">
                  <a16:creationId xmlns:a16="http://schemas.microsoft.com/office/drawing/2014/main" id="{61B7CC89-FC48-F94E-8B91-C37EF86E7BC8}"/>
                </a:ext>
              </a:extLst>
            </p:cNvPr>
            <p:cNvSpPr/>
            <p:nvPr/>
          </p:nvSpPr>
          <p:spPr>
            <a:xfrm>
              <a:off x="1062976" y="5466413"/>
              <a:ext cx="6399870" cy="1569660"/>
            </a:xfrm>
            <a:prstGeom prst="rect">
              <a:avLst/>
            </a:prstGeom>
          </p:spPr>
          <p:txBody>
            <a:bodyPr wrap="square">
              <a:spAutoFit/>
            </a:bodyPr>
            <a:lstStyle/>
            <a:p>
              <a:pPr>
                <a:defRPr/>
              </a:pPr>
              <a:r>
                <a:rPr lang="en-US" sz="2000" dirty="0">
                  <a:solidFill>
                    <a:schemeClr val="accent1"/>
                  </a:solidFill>
                </a:rPr>
                <a:t>Billions of bookmarks ingested a day over Amazon Kinesis and into Amazon DynamoDB</a:t>
              </a:r>
              <a:r>
                <a:rPr lang="en-US" sz="2000" dirty="0">
                  <a:solidFill>
                    <a:schemeClr val="accent1"/>
                  </a:solidFill>
                  <a:ea typeface="Amazon Ember Light" panose="020B0403020204020204" pitchFamily="34" charset="0"/>
                  <a:cs typeface="Amazon Ember Light" panose="020B0403020204020204" pitchFamily="34" charset="0"/>
                </a:rPr>
                <a:t>.</a:t>
              </a:r>
              <a:br>
                <a:rPr lang="en-US" sz="1920" b="1" dirty="0">
                  <a:solidFill>
                    <a:schemeClr val="accent1"/>
                  </a:solidFill>
                  <a:ea typeface="Amazon Ember" panose="020B0603020204020204" pitchFamily="34" charset="0"/>
                  <a:cs typeface="Amazon Ember" panose="020B0603020204020204" pitchFamily="34" charset="0"/>
                </a:rPr>
              </a:br>
              <a:endParaRPr lang="en-US" sz="1920" b="1" dirty="0">
                <a:solidFill>
                  <a:schemeClr val="accent1"/>
                </a:solidFill>
                <a:ea typeface="Amazon Ember" panose="020B0603020204020204" pitchFamily="34" charset="0"/>
                <a:cs typeface="Amazon Ember" panose="020B0603020204020204" pitchFamily="34" charset="0"/>
              </a:endParaRPr>
            </a:p>
            <a:p>
              <a:pPr algn="r">
                <a:defRPr/>
              </a:pPr>
              <a:r>
                <a:rPr lang="en-US" sz="1920" b="1" dirty="0">
                  <a:ea typeface="Amazon Ember" panose="020B0603020204020204" pitchFamily="34" charset="0"/>
                  <a:cs typeface="Amazon Ember" panose="020B0603020204020204" pitchFamily="34" charset="0"/>
                </a:rPr>
                <a:t>—Attilio </a:t>
              </a:r>
              <a:r>
                <a:rPr lang="en-US" sz="1920" b="1" dirty="0" err="1">
                  <a:ea typeface="Amazon Ember" panose="020B0603020204020204" pitchFamily="34" charset="0"/>
                  <a:cs typeface="Amazon Ember" panose="020B0603020204020204" pitchFamily="34" charset="0"/>
                </a:rPr>
                <a:t>Giue</a:t>
              </a:r>
              <a:endParaRPr lang="en-US" sz="1920" b="1" dirty="0">
                <a:ea typeface="Amazon Ember" panose="020B0603020204020204" pitchFamily="34" charset="0"/>
                <a:cs typeface="Amazon Ember" panose="020B0603020204020204" pitchFamily="34" charset="0"/>
              </a:endParaRPr>
            </a:p>
            <a:p>
              <a:pPr algn="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Director of Content Discovery, Disney+</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a:extLst>
                <a:ext uri="{FF2B5EF4-FFF2-40B4-BE49-F238E27FC236}">
                  <a16:creationId xmlns:a16="http://schemas.microsoft.com/office/drawing/2014/main" id="{7918941B-0275-714D-AB49-28005F41D704}"/>
                </a:ext>
              </a:extLst>
            </p:cNvPr>
            <p:cNvSpPr/>
            <p:nvPr/>
          </p:nvSpPr>
          <p:spPr>
            <a:xfrm>
              <a:off x="624071" y="5307131"/>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20" name="Rectangle 19">
              <a:extLst>
                <a:ext uri="{FF2B5EF4-FFF2-40B4-BE49-F238E27FC236}">
                  <a16:creationId xmlns:a16="http://schemas.microsoft.com/office/drawing/2014/main" id="{24F695DC-EF1A-5B4E-A369-453657E95003}"/>
                </a:ext>
              </a:extLst>
            </p:cNvPr>
            <p:cNvSpPr/>
            <p:nvPr/>
          </p:nvSpPr>
          <p:spPr>
            <a:xfrm rot="10800000">
              <a:off x="5200609" y="5201685"/>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grpSp>
      <p:grpSp>
        <p:nvGrpSpPr>
          <p:cNvPr id="26" name="Group 25">
            <a:extLst>
              <a:ext uri="{FF2B5EF4-FFF2-40B4-BE49-F238E27FC236}">
                <a16:creationId xmlns:a16="http://schemas.microsoft.com/office/drawing/2014/main" id="{5EE136A7-DC70-4342-BA49-CFAFFA817EB8}"/>
              </a:ext>
            </a:extLst>
          </p:cNvPr>
          <p:cNvGrpSpPr/>
          <p:nvPr/>
        </p:nvGrpSpPr>
        <p:grpSpPr>
          <a:xfrm>
            <a:off x="-211479" y="2189320"/>
            <a:ext cx="8258191" cy="3826851"/>
            <a:chOff x="-197503" y="1051718"/>
            <a:chExt cx="15130790" cy="7011618"/>
          </a:xfrm>
        </p:grpSpPr>
        <p:pic>
          <p:nvPicPr>
            <p:cNvPr id="27" name="Picture 26">
              <a:extLst>
                <a:ext uri="{FF2B5EF4-FFF2-40B4-BE49-F238E27FC236}">
                  <a16:creationId xmlns:a16="http://schemas.microsoft.com/office/drawing/2014/main" id="{847F1D24-05BD-264B-A5BE-29A145ECEE1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5217" b="20524"/>
            <a:stretch/>
          </p:blipFill>
          <p:spPr>
            <a:xfrm>
              <a:off x="5813279" y="1164037"/>
              <a:ext cx="8154876" cy="4609121"/>
            </a:xfrm>
            <a:prstGeom prst="rect">
              <a:avLst/>
            </a:prstGeom>
          </p:spPr>
        </p:pic>
        <p:pic>
          <p:nvPicPr>
            <p:cNvPr id="28" name="Picture 27">
              <a:extLst>
                <a:ext uri="{FF2B5EF4-FFF2-40B4-BE49-F238E27FC236}">
                  <a16:creationId xmlns:a16="http://schemas.microsoft.com/office/drawing/2014/main" id="{864FCBB4-3776-F844-A1AF-9F275A7766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4887" y="1051718"/>
              <a:ext cx="10058400" cy="5537200"/>
            </a:xfrm>
            <a:prstGeom prst="rect">
              <a:avLst/>
            </a:prstGeom>
          </p:spPr>
        </p:pic>
        <p:grpSp>
          <p:nvGrpSpPr>
            <p:cNvPr id="29" name="Group 28">
              <a:extLst>
                <a:ext uri="{FF2B5EF4-FFF2-40B4-BE49-F238E27FC236}">
                  <a16:creationId xmlns:a16="http://schemas.microsoft.com/office/drawing/2014/main" id="{1FEE1144-DBFD-1A43-898B-0BFEC1C0D73B}"/>
                </a:ext>
              </a:extLst>
            </p:cNvPr>
            <p:cNvGrpSpPr/>
            <p:nvPr/>
          </p:nvGrpSpPr>
          <p:grpSpPr>
            <a:xfrm>
              <a:off x="-197503" y="2074015"/>
              <a:ext cx="10058400" cy="5537200"/>
              <a:chOff x="2286000" y="1346200"/>
              <a:chExt cx="10058400" cy="5537200"/>
            </a:xfrm>
          </p:grpSpPr>
          <p:pic>
            <p:nvPicPr>
              <p:cNvPr id="36" name="Picture 35">
                <a:extLst>
                  <a:ext uri="{FF2B5EF4-FFF2-40B4-BE49-F238E27FC236}">
                    <a16:creationId xmlns:a16="http://schemas.microsoft.com/office/drawing/2014/main" id="{BA922865-63C0-7A41-B8B6-86A2BA1CA5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9202"/>
              <a:stretch/>
            </p:blipFill>
            <p:spPr>
              <a:xfrm>
                <a:off x="3224955" y="1477355"/>
                <a:ext cx="8176470" cy="4609120"/>
              </a:xfrm>
              <a:prstGeom prst="rect">
                <a:avLst/>
              </a:prstGeom>
            </p:spPr>
          </p:pic>
          <p:pic>
            <p:nvPicPr>
              <p:cNvPr id="37" name="Picture 36">
                <a:extLst>
                  <a:ext uri="{FF2B5EF4-FFF2-40B4-BE49-F238E27FC236}">
                    <a16:creationId xmlns:a16="http://schemas.microsoft.com/office/drawing/2014/main" id="{1B4E94D9-C97F-4243-ABF5-95C22EBCD6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6000" y="1346200"/>
                <a:ext cx="10058400" cy="5537200"/>
              </a:xfrm>
              <a:prstGeom prst="rect">
                <a:avLst/>
              </a:prstGeom>
            </p:spPr>
          </p:pic>
        </p:grpSp>
        <p:grpSp>
          <p:nvGrpSpPr>
            <p:cNvPr id="30" name="Group 29">
              <a:extLst>
                <a:ext uri="{FF2B5EF4-FFF2-40B4-BE49-F238E27FC236}">
                  <a16:creationId xmlns:a16="http://schemas.microsoft.com/office/drawing/2014/main" id="{01BD9333-4585-2C4A-AF69-3FB83E0FCCA2}"/>
                </a:ext>
              </a:extLst>
            </p:cNvPr>
            <p:cNvGrpSpPr/>
            <p:nvPr/>
          </p:nvGrpSpPr>
          <p:grpSpPr>
            <a:xfrm>
              <a:off x="7615872" y="4333334"/>
              <a:ext cx="2529811" cy="3410595"/>
              <a:chOff x="3410186" y="0"/>
              <a:chExt cx="6104309" cy="8229600"/>
            </a:xfrm>
          </p:grpSpPr>
          <p:pic>
            <p:nvPicPr>
              <p:cNvPr id="34" name="Picture 33">
                <a:extLst>
                  <a:ext uri="{FF2B5EF4-FFF2-40B4-BE49-F238E27FC236}">
                    <a16:creationId xmlns:a16="http://schemas.microsoft.com/office/drawing/2014/main" id="{2ADAD091-32FD-4041-A017-17E056B25867}"/>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3993147" y="583096"/>
                <a:ext cx="4938389" cy="7076660"/>
              </a:xfrm>
              <a:prstGeom prst="rect">
                <a:avLst/>
              </a:prstGeom>
            </p:spPr>
          </p:pic>
          <p:pic>
            <p:nvPicPr>
              <p:cNvPr id="35" name="Picture 34">
                <a:extLst>
                  <a:ext uri="{FF2B5EF4-FFF2-40B4-BE49-F238E27FC236}">
                    <a16:creationId xmlns:a16="http://schemas.microsoft.com/office/drawing/2014/main" id="{B2EA1EA9-E435-B142-8AE2-6AB8722B7AE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10186" y="0"/>
                <a:ext cx="6104309" cy="8229600"/>
              </a:xfrm>
              <a:prstGeom prst="rect">
                <a:avLst/>
              </a:prstGeom>
            </p:spPr>
          </p:pic>
        </p:grpSp>
        <p:grpSp>
          <p:nvGrpSpPr>
            <p:cNvPr id="31" name="Group 30">
              <a:extLst>
                <a:ext uri="{FF2B5EF4-FFF2-40B4-BE49-F238E27FC236}">
                  <a16:creationId xmlns:a16="http://schemas.microsoft.com/office/drawing/2014/main" id="{B6F753D9-8D39-3441-BC19-57350D24526D}"/>
                </a:ext>
              </a:extLst>
            </p:cNvPr>
            <p:cNvGrpSpPr/>
            <p:nvPr/>
          </p:nvGrpSpPr>
          <p:grpSpPr>
            <a:xfrm>
              <a:off x="9545119" y="5565240"/>
              <a:ext cx="3367840" cy="2498096"/>
              <a:chOff x="689945" y="2622161"/>
              <a:chExt cx="5246315" cy="3891456"/>
            </a:xfrm>
          </p:grpSpPr>
          <p:pic>
            <p:nvPicPr>
              <p:cNvPr id="32" name="Picture 31">
                <a:extLst>
                  <a:ext uri="{FF2B5EF4-FFF2-40B4-BE49-F238E27FC236}">
                    <a16:creationId xmlns:a16="http://schemas.microsoft.com/office/drawing/2014/main" id="{4F509459-C114-7E47-9A13-0ABF039CC3A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63248" y="2998036"/>
                <a:ext cx="4518402" cy="3155930"/>
              </a:xfrm>
              <a:prstGeom prst="rect">
                <a:avLst/>
              </a:prstGeom>
            </p:spPr>
          </p:pic>
          <p:pic>
            <p:nvPicPr>
              <p:cNvPr id="33" name="Picture 32">
                <a:extLst>
                  <a:ext uri="{FF2B5EF4-FFF2-40B4-BE49-F238E27FC236}">
                    <a16:creationId xmlns:a16="http://schemas.microsoft.com/office/drawing/2014/main" id="{F44DD744-29DF-8743-AF48-2239CC6FDFC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9945" y="2622161"/>
                <a:ext cx="5246315" cy="3891456"/>
              </a:xfrm>
              <a:prstGeom prst="rect">
                <a:avLst/>
              </a:prstGeom>
            </p:spPr>
          </p:pic>
        </p:grpSp>
      </p:grpSp>
      <p:sp>
        <p:nvSpPr>
          <p:cNvPr id="22" name="Slide Number Placeholder 4">
            <a:extLst>
              <a:ext uri="{FF2B5EF4-FFF2-40B4-BE49-F238E27FC236}">
                <a16:creationId xmlns:a16="http://schemas.microsoft.com/office/drawing/2014/main" id="{00028B4C-9A81-C643-B2A6-31B50BE2D352}"/>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44</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Shape 301">
            <a:extLst>
              <a:ext uri="{FF2B5EF4-FFF2-40B4-BE49-F238E27FC236}">
                <a16:creationId xmlns:a16="http://schemas.microsoft.com/office/drawing/2014/main" id="{E056C06B-29F1-3A49-BE81-F7FA9E55A8F9}"/>
              </a:ext>
            </a:extLst>
          </p:cNvPr>
          <p:cNvSpPr txBox="1">
            <a:spLocks/>
          </p:cNvSpPr>
          <p:nvPr/>
        </p:nvSpPr>
        <p:spPr>
          <a:xfrm>
            <a:off x="11206719" y="862463"/>
            <a:ext cx="3369587" cy="36566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89">
              <a:lnSpc>
                <a:spcPct val="90000"/>
              </a:lnSpc>
              <a:spcBef>
                <a:spcPts val="0"/>
              </a:spcBef>
              <a:buClr>
                <a:srgbClr val="0C2A31"/>
              </a:buClr>
              <a:defRPr/>
            </a:pPr>
            <a:r>
              <a:rPr lang="en-US" sz="1800" b="1" dirty="0">
                <a:solidFill>
                  <a:srgbClr val="FF9900"/>
                </a:solidFill>
                <a:latin typeface="Amazon Ember Regular"/>
                <a:ea typeface="Amazon Ember Heavy" panose="020B0803020204020204" pitchFamily="34" charset="0"/>
                <a:cs typeface="Amazon Ember Heavy" panose="020B0803020204020204" pitchFamily="34" charset="0"/>
                <a:sym typeface="Roboto"/>
              </a:rPr>
              <a:t>Media and entertainment</a:t>
            </a:r>
          </a:p>
        </p:txBody>
      </p:sp>
      <p:pic>
        <p:nvPicPr>
          <p:cNvPr id="24" name="Graphic 23" descr="Video camera">
            <a:extLst>
              <a:ext uri="{FF2B5EF4-FFF2-40B4-BE49-F238E27FC236}">
                <a16:creationId xmlns:a16="http://schemas.microsoft.com/office/drawing/2014/main" id="{990D91B9-3B0B-9B4E-A737-44B48C403C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500611" y="34965"/>
            <a:ext cx="827498" cy="827498"/>
          </a:xfrm>
          <a:prstGeom prst="rect">
            <a:avLst/>
          </a:prstGeom>
        </p:spPr>
      </p:pic>
      <p:pic>
        <p:nvPicPr>
          <p:cNvPr id="2" name="Picture 1">
            <a:extLst>
              <a:ext uri="{FF2B5EF4-FFF2-40B4-BE49-F238E27FC236}">
                <a16:creationId xmlns:a16="http://schemas.microsoft.com/office/drawing/2014/main" id="{C76195DF-E9EE-5B45-867E-B2D53B9C6B4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9241" y="213442"/>
            <a:ext cx="2309124" cy="1263021"/>
          </a:xfrm>
          <a:prstGeom prst="rect">
            <a:avLst/>
          </a:prstGeom>
        </p:spPr>
      </p:pic>
    </p:spTree>
    <p:extLst>
      <p:ext uri="{BB962C8B-B14F-4D97-AF65-F5344CB8AC3E}">
        <p14:creationId xmlns:p14="http://schemas.microsoft.com/office/powerpoint/2010/main" val="1544292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grpId="1" nodeType="withEffect">
                                  <p:stCondLst>
                                    <p:cond delay="250"/>
                                  </p:stCondLst>
                                  <p:childTnLst>
                                    <p:animMotion origin="layout" path="M -2.39583E-6 -3.39506E-6 L 0.04753 -3.39506E-6 " pathEditMode="relative" rAng="0" ptsTypes="AA">
                                      <p:cBhvr>
                                        <p:cTn id="9" dur="500" spd="-100000" fill="hold"/>
                                        <p:tgtEl>
                                          <p:spTgt spid="4"/>
                                        </p:tgtEl>
                                        <p:attrNameLst>
                                          <p:attrName>ppt_x</p:attrName>
                                          <p:attrName>ppt_y</p:attrName>
                                        </p:attrNameLst>
                                      </p:cBhvr>
                                      <p:rCtr x="2376" y="0"/>
                                    </p:animMotion>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151EAD-DD02-4A9E-9957-747BEF0A9A57}"/>
              </a:ext>
            </a:extLst>
          </p:cNvPr>
          <p:cNvSpPr txBox="1">
            <a:spLocks/>
          </p:cNvSpPr>
          <p:nvPr/>
        </p:nvSpPr>
        <p:spPr>
          <a:xfrm>
            <a:off x="8339318" y="1813888"/>
            <a:ext cx="6144701" cy="5137134"/>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z="2800" b="1" spc="-32" dirty="0">
                <a:solidFill>
                  <a:schemeClr val="accent1"/>
                </a:solidFill>
                <a:latin typeface="+mn-lt"/>
                <a:ea typeface="Amazon Ember Light" panose="020B0403020204020204" pitchFamily="34" charset="0"/>
                <a:cs typeface="Amazon Ember Light" panose="020B0403020204020204" pitchFamily="34" charset="0"/>
              </a:rPr>
              <a:t>Netflix uses DynamoDB as a massive-scale metadata store for A/B testing</a:t>
            </a:r>
          </a:p>
          <a:p>
            <a:pPr marL="187960">
              <a:lnSpc>
                <a:spcPct val="90000"/>
              </a:lnSpc>
            </a:pPr>
            <a:r>
              <a:rPr lang="en-US" sz="2000" spc="-32" dirty="0">
                <a:solidFill>
                  <a:schemeClr val="tx1"/>
                </a:solidFill>
                <a:latin typeface="+mn-lt"/>
                <a:ea typeface="Amazon Ember Light" panose="020B0403020204020204" pitchFamily="34" charset="0"/>
                <a:cs typeface="Amazon Ember Light" panose="020B0403020204020204" pitchFamily="34" charset="0"/>
              </a:rPr>
              <a:t>Netflix selected DynamoDB for operational resiliency:</a:t>
            </a:r>
          </a:p>
          <a:p>
            <a:pPr marL="551181" indent="-363221">
              <a:lnSpc>
                <a:spcPct val="90000"/>
              </a:lnSpc>
              <a:spcAft>
                <a:spcPts val="2880"/>
              </a:spcAft>
              <a:buFont typeface="Arial" panose="020B0604020202020204" pitchFamily="34" charset="0"/>
              <a:buChar char="•"/>
            </a:pPr>
            <a:r>
              <a:rPr lang="en-US" sz="2000" spc="-32" dirty="0">
                <a:solidFill>
                  <a:schemeClr val="tx1"/>
                </a:solidFill>
                <a:latin typeface="+mn-lt"/>
                <a:ea typeface="Amazon Ember Light" panose="020B0403020204020204" pitchFamily="34" charset="0"/>
                <a:cs typeface="Amazon Ember Light" panose="020B0403020204020204" pitchFamily="34" charset="0"/>
              </a:rPr>
              <a:t>They operate their DynamoDB metadata store across multiple AWS Regions</a:t>
            </a:r>
          </a:p>
          <a:p>
            <a:pPr marL="187960">
              <a:lnSpc>
                <a:spcPct val="90000"/>
              </a:lnSpc>
            </a:pPr>
            <a:r>
              <a:rPr lang="en-US" sz="2000" spc="-32" dirty="0">
                <a:solidFill>
                  <a:schemeClr val="tx1"/>
                </a:solidFill>
                <a:latin typeface="+mn-lt"/>
                <a:ea typeface="Amazon Ember Light" panose="020B0403020204020204" pitchFamily="34" charset="0"/>
                <a:cs typeface="Amazon Ember Light" panose="020B0403020204020204" pitchFamily="34" charset="0"/>
              </a:rPr>
              <a:t>Chose DynamoDB to handle Netflix scale:</a:t>
            </a:r>
          </a:p>
          <a:p>
            <a:pPr marL="551181" indent="-363221">
              <a:lnSpc>
                <a:spcPct val="90000"/>
              </a:lnSpc>
              <a:spcAft>
                <a:spcPts val="960"/>
              </a:spcAft>
              <a:buFont typeface="Arial" panose="020B0604020202020204" pitchFamily="34" charset="0"/>
              <a:buChar char="•"/>
            </a:pPr>
            <a:r>
              <a:rPr lang="en-US" sz="2000" spc="-32" dirty="0">
                <a:solidFill>
                  <a:schemeClr val="tx1"/>
                </a:solidFill>
                <a:latin typeface="+mn-lt"/>
                <a:ea typeface="Amazon Ember Light" panose="020B0403020204020204" pitchFamily="34" charset="0"/>
                <a:cs typeface="Amazon Ember Light" panose="020B0403020204020204" pitchFamily="34" charset="0"/>
              </a:rPr>
              <a:t>Netflix runs hundreds of A/B tests at any given time and DynamoDB can handle that scaling up and down</a:t>
            </a:r>
          </a:p>
          <a:p>
            <a:pPr marL="551181" indent="-363221">
              <a:lnSpc>
                <a:spcPct val="90000"/>
              </a:lnSpc>
              <a:spcAft>
                <a:spcPts val="2880"/>
              </a:spcAft>
              <a:buFont typeface="Arial" panose="020B0604020202020204" pitchFamily="34" charset="0"/>
              <a:buChar char="•"/>
            </a:pPr>
            <a:r>
              <a:rPr lang="en-US" sz="2000" spc="-32" dirty="0">
                <a:solidFill>
                  <a:schemeClr val="tx1"/>
                </a:solidFill>
                <a:latin typeface="+mn-lt"/>
                <a:ea typeface="Amazon Ember Light" panose="020B0403020204020204" pitchFamily="34" charset="0"/>
                <a:cs typeface="Amazon Ember Light" panose="020B0403020204020204" pitchFamily="34" charset="0"/>
              </a:rPr>
              <a:t>Across millions of user accounts</a:t>
            </a:r>
          </a:p>
          <a:p>
            <a:pPr marL="187960">
              <a:lnSpc>
                <a:spcPct val="90000"/>
              </a:lnSpc>
            </a:pPr>
            <a:r>
              <a:rPr lang="en-US" sz="2000" spc="-32" dirty="0">
                <a:solidFill>
                  <a:schemeClr val="tx1"/>
                </a:solidFill>
                <a:latin typeface="+mn-lt"/>
                <a:ea typeface="Amazon Ember Light" panose="020B0403020204020204" pitchFamily="34" charset="0"/>
                <a:cs typeface="Amazon Ember Light" panose="020B0403020204020204" pitchFamily="34" charset="0"/>
              </a:rPr>
              <a:t>Selected DynamoDB for performance:</a:t>
            </a:r>
          </a:p>
          <a:p>
            <a:pPr marL="551181" indent="-363221">
              <a:lnSpc>
                <a:spcPct val="90000"/>
              </a:lnSpc>
              <a:spcAft>
                <a:spcPts val="960"/>
              </a:spcAft>
              <a:buFont typeface="Arial" panose="020B0604020202020204" pitchFamily="34" charset="0"/>
              <a:buChar char="•"/>
            </a:pPr>
            <a:r>
              <a:rPr lang="en-US" sz="2000" spc="-32" dirty="0">
                <a:solidFill>
                  <a:schemeClr val="tx1"/>
                </a:solidFill>
                <a:latin typeface="+mn-lt"/>
                <a:ea typeface="Amazon Ember Light" panose="020B0403020204020204" pitchFamily="34" charset="0"/>
                <a:cs typeface="Amazon Ember Light" panose="020B0403020204020204" pitchFamily="34" charset="0"/>
              </a:rPr>
              <a:t>Netflix requires low latency across millions of JSON documents</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5311" y="310938"/>
            <a:ext cx="2440818" cy="741746"/>
          </a:xfrm>
          <a:prstGeom prst="rect">
            <a:avLst/>
          </a:prstGeom>
        </p:spPr>
      </p:pic>
      <p:grpSp>
        <p:nvGrpSpPr>
          <p:cNvPr id="2" name="Group 1">
            <a:extLst>
              <a:ext uri="{FF2B5EF4-FFF2-40B4-BE49-F238E27FC236}">
                <a16:creationId xmlns:a16="http://schemas.microsoft.com/office/drawing/2014/main" id="{68E1EFDA-40DD-8A40-BC8A-BC53B37865D1}"/>
              </a:ext>
            </a:extLst>
          </p:cNvPr>
          <p:cNvGrpSpPr/>
          <p:nvPr/>
        </p:nvGrpSpPr>
        <p:grpSpPr>
          <a:xfrm>
            <a:off x="485311" y="1476463"/>
            <a:ext cx="7498322" cy="5977599"/>
            <a:chOff x="485310" y="1183857"/>
            <a:chExt cx="7944980" cy="6333667"/>
          </a:xfrm>
        </p:grpSpPr>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8430290" y="1183857"/>
              <a:ext cx="0" cy="6158188"/>
            </a:xfrm>
            <a:prstGeom prst="line">
              <a:avLst/>
            </a:prstGeom>
            <a:noFill/>
            <a:ln w="12700" cap="rnd" cmpd="sng" algn="ctr">
              <a:solidFill>
                <a:schemeClr val="accent6">
                  <a:lumMod val="20000"/>
                  <a:lumOff val="80000"/>
                </a:schemeClr>
              </a:solidFill>
              <a:prstDash val="solid"/>
            </a:ln>
            <a:effectLst/>
          </p:spPr>
        </p:cxnSp>
        <p:pic>
          <p:nvPicPr>
            <p:cNvPr id="6" name="netflix ss.png" descr="netflix s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310" y="1240922"/>
              <a:ext cx="7415099" cy="6219536"/>
            </a:xfrm>
            <a:prstGeom prst="rect">
              <a:avLst/>
            </a:prstGeom>
            <a:ln w="12700">
              <a:miter lim="400000"/>
            </a:ln>
          </p:spPr>
        </p:pic>
        <p:sp>
          <p:nvSpPr>
            <p:cNvPr id="10" name="Oval"/>
            <p:cNvSpPr/>
            <p:nvPr/>
          </p:nvSpPr>
          <p:spPr>
            <a:xfrm>
              <a:off x="4828059" y="4407405"/>
              <a:ext cx="1463024" cy="1064051"/>
            </a:xfrm>
            <a:prstGeom prst="ellipse">
              <a:avLst/>
            </a:prstGeom>
            <a:ln w="50800">
              <a:solidFill>
                <a:srgbClr val="FF2520"/>
              </a:solidFill>
              <a:miter lim="400000"/>
            </a:ln>
            <a:effectLst>
              <a:outerShdw blurRad="38100" dist="25400" dir="5400000" rotWithShape="0">
                <a:srgbClr val="000000">
                  <a:alpha val="50000"/>
                </a:srgbClr>
              </a:outerShdw>
            </a:effectLst>
          </p:spPr>
          <p:txBody>
            <a:bodyPr lIns="81280" tIns="81280" rIns="81280" bIns="81280" anchor="ctr"/>
            <a:lstStyle/>
            <a:p>
              <a:pPr>
                <a:defRPr sz="3200">
                  <a:solidFill>
                    <a:srgbClr val="FFFFFF"/>
                  </a:solidFill>
                </a:defRPr>
              </a:pPr>
              <a:endParaRPr sz="5120" dirty="0"/>
            </a:p>
          </p:txBody>
        </p:sp>
        <p:sp>
          <p:nvSpPr>
            <p:cNvPr id="11" name="Oval"/>
            <p:cNvSpPr/>
            <p:nvPr/>
          </p:nvSpPr>
          <p:spPr>
            <a:xfrm>
              <a:off x="512138" y="3371547"/>
              <a:ext cx="1788293" cy="585211"/>
            </a:xfrm>
            <a:prstGeom prst="ellipse">
              <a:avLst/>
            </a:prstGeom>
            <a:ln w="50800">
              <a:solidFill>
                <a:srgbClr val="FF2520"/>
              </a:solidFill>
              <a:miter lim="400000"/>
            </a:ln>
            <a:effectLst>
              <a:outerShdw blurRad="38100" dist="25400" dir="5400000" rotWithShape="0">
                <a:srgbClr val="000000">
                  <a:alpha val="50000"/>
                </a:srgbClr>
              </a:outerShdw>
            </a:effectLst>
          </p:spPr>
          <p:txBody>
            <a:bodyPr lIns="81280" tIns="81280" rIns="81280" bIns="81280" anchor="ctr"/>
            <a:lstStyle/>
            <a:p>
              <a:pPr>
                <a:defRPr sz="3200">
                  <a:solidFill>
                    <a:srgbClr val="FFFFFF"/>
                  </a:solidFill>
                </a:defRPr>
              </a:pPr>
              <a:endParaRPr sz="5120" dirty="0"/>
            </a:p>
          </p:txBody>
        </p:sp>
        <p:sp>
          <p:nvSpPr>
            <p:cNvPr id="12" name="Oval"/>
            <p:cNvSpPr/>
            <p:nvPr/>
          </p:nvSpPr>
          <p:spPr>
            <a:xfrm>
              <a:off x="5852177" y="1183857"/>
              <a:ext cx="877816" cy="585211"/>
            </a:xfrm>
            <a:prstGeom prst="ellipse">
              <a:avLst/>
            </a:prstGeom>
            <a:ln w="50800">
              <a:solidFill>
                <a:srgbClr val="FF2520"/>
              </a:solidFill>
              <a:miter lim="400000"/>
            </a:ln>
            <a:effectLst>
              <a:outerShdw blurRad="38100" dist="25400" dir="5400000" rotWithShape="0">
                <a:srgbClr val="000000">
                  <a:alpha val="50000"/>
                </a:srgbClr>
              </a:outerShdw>
            </a:effectLst>
          </p:spPr>
          <p:txBody>
            <a:bodyPr lIns="81280" tIns="81280" rIns="81280" bIns="81280" anchor="ctr"/>
            <a:lstStyle/>
            <a:p>
              <a:pPr>
                <a:defRPr sz="3200">
                  <a:solidFill>
                    <a:srgbClr val="FFFFFF"/>
                  </a:solidFill>
                </a:defRPr>
              </a:pPr>
              <a:endParaRPr sz="5120" dirty="0"/>
            </a:p>
          </p:txBody>
        </p:sp>
        <p:sp>
          <p:nvSpPr>
            <p:cNvPr id="13" name="Oval"/>
            <p:cNvSpPr/>
            <p:nvPr/>
          </p:nvSpPr>
          <p:spPr>
            <a:xfrm>
              <a:off x="585290" y="4186761"/>
              <a:ext cx="1641990" cy="3330763"/>
            </a:xfrm>
            <a:prstGeom prst="ellipse">
              <a:avLst/>
            </a:prstGeom>
            <a:ln w="50800">
              <a:solidFill>
                <a:srgbClr val="FF2520"/>
              </a:solidFill>
              <a:miter lim="400000"/>
            </a:ln>
            <a:effectLst>
              <a:outerShdw blurRad="38100" dist="25400" dir="5400000" rotWithShape="0">
                <a:srgbClr val="000000">
                  <a:alpha val="50000"/>
                </a:srgbClr>
              </a:outerShdw>
            </a:effectLst>
          </p:spPr>
          <p:txBody>
            <a:bodyPr lIns="81280" tIns="81280" rIns="81280" bIns="81280" anchor="ctr"/>
            <a:lstStyle/>
            <a:p>
              <a:pPr>
                <a:defRPr sz="3200">
                  <a:solidFill>
                    <a:srgbClr val="FFFFFF"/>
                  </a:solidFill>
                </a:defRPr>
              </a:pPr>
              <a:endParaRPr sz="5120" dirty="0"/>
            </a:p>
          </p:txBody>
        </p:sp>
      </p:grpSp>
      <p:sp>
        <p:nvSpPr>
          <p:cNvPr id="14" name="Slide Number Placeholder 4">
            <a:extLst>
              <a:ext uri="{FF2B5EF4-FFF2-40B4-BE49-F238E27FC236}">
                <a16:creationId xmlns:a16="http://schemas.microsoft.com/office/drawing/2014/main" id="{82E3200E-A594-E246-9CB9-2EB62371CBCB}"/>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45</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Shape 301">
            <a:extLst>
              <a:ext uri="{FF2B5EF4-FFF2-40B4-BE49-F238E27FC236}">
                <a16:creationId xmlns:a16="http://schemas.microsoft.com/office/drawing/2014/main" id="{D79D09B7-79B4-45F0-8CBB-8EAAA8D91515}"/>
              </a:ext>
            </a:extLst>
          </p:cNvPr>
          <p:cNvSpPr txBox="1">
            <a:spLocks/>
          </p:cNvSpPr>
          <p:nvPr/>
        </p:nvSpPr>
        <p:spPr>
          <a:xfrm>
            <a:off x="11206719" y="862463"/>
            <a:ext cx="3369587" cy="36566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89">
              <a:lnSpc>
                <a:spcPct val="90000"/>
              </a:lnSpc>
              <a:spcBef>
                <a:spcPts val="0"/>
              </a:spcBef>
              <a:buClr>
                <a:srgbClr val="0C2A31"/>
              </a:buClr>
              <a:defRPr/>
            </a:pPr>
            <a:r>
              <a:rPr lang="en-US" sz="1800" b="1" dirty="0">
                <a:solidFill>
                  <a:srgbClr val="FF9900"/>
                </a:solidFill>
                <a:latin typeface="Amazon Ember Regular"/>
                <a:ea typeface="Amazon Ember Heavy" panose="020B0803020204020204" pitchFamily="34" charset="0"/>
                <a:cs typeface="Amazon Ember Heavy" panose="020B0803020204020204" pitchFamily="34" charset="0"/>
                <a:sym typeface="Roboto"/>
              </a:rPr>
              <a:t>Media and entertainment</a:t>
            </a:r>
          </a:p>
        </p:txBody>
      </p:sp>
      <p:pic>
        <p:nvPicPr>
          <p:cNvPr id="16" name="Graphic 15" descr="Video camera">
            <a:extLst>
              <a:ext uri="{FF2B5EF4-FFF2-40B4-BE49-F238E27FC236}">
                <a16:creationId xmlns:a16="http://schemas.microsoft.com/office/drawing/2014/main" id="{FAC49A7A-6C91-4082-937B-D788721EB7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00611" y="34965"/>
            <a:ext cx="827498" cy="827498"/>
          </a:xfrm>
          <a:prstGeom prst="rect">
            <a:avLst/>
          </a:prstGeom>
        </p:spPr>
      </p:pic>
    </p:spTree>
    <p:extLst>
      <p:ext uri="{BB962C8B-B14F-4D97-AF65-F5344CB8AC3E}">
        <p14:creationId xmlns:p14="http://schemas.microsoft.com/office/powerpoint/2010/main" val="3141525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grpId="1" nodeType="withEffect">
                                  <p:stCondLst>
                                    <p:cond delay="250"/>
                                  </p:stCondLst>
                                  <p:childTnLst>
                                    <p:animMotion origin="layout" path="M 2.77778E-7 3.7037E-6 L 0.04757 3.7037E-6 " pathEditMode="relative" rAng="0" ptsTypes="AA">
                                      <p:cBhvr>
                                        <p:cTn id="9" dur="500" spd="-100000" fill="hold"/>
                                        <p:tgtEl>
                                          <p:spTgt spid="4"/>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151EAD-DD02-4A9E-9957-747BEF0A9A57}"/>
              </a:ext>
            </a:extLst>
          </p:cNvPr>
          <p:cNvSpPr txBox="1">
            <a:spLocks/>
          </p:cNvSpPr>
          <p:nvPr/>
        </p:nvSpPr>
        <p:spPr>
          <a:xfrm>
            <a:off x="8485622" y="1433172"/>
            <a:ext cx="5585978" cy="6245137"/>
          </a:xfrm>
          <a:prstGeom prst="rect">
            <a:avLst/>
          </a:prstGeom>
        </p:spPr>
        <p:txBody>
          <a:bodyPr wrap="square" lIns="0" tIns="0" rIns="0" bIns="0" anchor="t"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2880"/>
              </a:spcAft>
            </a:pP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A+E has made going fully serverless and adopting a cloud-native, microservices-driven architecture a top priority. Access is one of their new cloud-native apps that indexes A+E programs and related content.</a:t>
            </a:r>
          </a:p>
          <a:p>
            <a:pPr>
              <a:spcBef>
                <a:spcPts val="0"/>
              </a:spcBef>
              <a:spcAft>
                <a:spcPts val="2880"/>
              </a:spcAft>
            </a:pPr>
            <a:r>
              <a:rPr lang="en-US" b="1" spc="-32"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A+E chose AWS and DynamoDB:</a:t>
            </a:r>
          </a:p>
          <a:p>
            <a:pPr marL="551181" indent="-363221">
              <a:spcBef>
                <a:spcPts val="0"/>
              </a:spcBef>
              <a:spcAft>
                <a:spcPts val="1400"/>
              </a:spcAft>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To build Access on the serverless DynamoDB, with search results primarily served up through Amazon ElastiCache, </a:t>
            </a:r>
            <a:r>
              <a:rPr lang="en-US" sz="2000" dirty="0">
                <a:solidFill>
                  <a:schemeClr val="tx1"/>
                </a:solidFill>
              </a:rPr>
              <a:t>which works as an in-memory data store and cache supporting </a:t>
            </a:r>
            <a:r>
              <a:rPr lang="en-US" sz="2000" dirty="0" err="1">
                <a:solidFill>
                  <a:schemeClr val="tx1"/>
                </a:solidFill>
              </a:rPr>
              <a:t>submillisecond</a:t>
            </a:r>
            <a:r>
              <a:rPr lang="en-US" sz="2000" dirty="0">
                <a:solidFill>
                  <a:schemeClr val="tx1"/>
                </a:solidFill>
              </a:rPr>
              <a:t> response times.</a:t>
            </a:r>
          </a:p>
          <a:p>
            <a:pPr marL="551181" indent="-363221">
              <a:spcBef>
                <a:spcPts val="0"/>
              </a:spcBef>
              <a:spcAft>
                <a:spcPts val="1400"/>
              </a:spcAft>
              <a:buFont typeface="Arial" panose="020B0604020202020204" pitchFamily="34" charset="0"/>
              <a:buChar char="•"/>
            </a:pPr>
            <a:r>
              <a:rPr lang="en-US" sz="2000"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 achieve things that would have been mostly impossible or cost prohibitive without DynamoDB’s serverless architecture.</a:t>
            </a:r>
          </a:p>
        </p:txBody>
      </p:sp>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8046712" y="1476463"/>
            <a:ext cx="0" cy="6245137"/>
          </a:xfrm>
          <a:prstGeom prst="line">
            <a:avLst/>
          </a:prstGeom>
          <a:noFill/>
          <a:ln w="12700" cap="rnd" cmpd="sng" algn="ctr">
            <a:solidFill>
              <a:schemeClr val="accent6">
                <a:lumMod val="20000"/>
                <a:lumOff val="80000"/>
              </a:schemeClr>
            </a:solidFill>
            <a:prstDash val="solid"/>
          </a:ln>
          <a:effectLst/>
        </p:spPr>
      </p:cxnSp>
      <p:grpSp>
        <p:nvGrpSpPr>
          <p:cNvPr id="17" name="Group 16">
            <a:extLst>
              <a:ext uri="{FF2B5EF4-FFF2-40B4-BE49-F238E27FC236}">
                <a16:creationId xmlns:a16="http://schemas.microsoft.com/office/drawing/2014/main" id="{78D28344-F58C-2745-B246-4AAD30CD955F}"/>
              </a:ext>
            </a:extLst>
          </p:cNvPr>
          <p:cNvGrpSpPr/>
          <p:nvPr/>
        </p:nvGrpSpPr>
        <p:grpSpPr>
          <a:xfrm>
            <a:off x="721362" y="5168277"/>
            <a:ext cx="6838775" cy="2036719"/>
            <a:chOff x="624071" y="5307131"/>
            <a:chExt cx="6838775" cy="2036719"/>
          </a:xfrm>
        </p:grpSpPr>
        <p:sp>
          <p:nvSpPr>
            <p:cNvPr id="18" name="Rectangle 17">
              <a:extLst>
                <a:ext uri="{FF2B5EF4-FFF2-40B4-BE49-F238E27FC236}">
                  <a16:creationId xmlns:a16="http://schemas.microsoft.com/office/drawing/2014/main" id="{61B7CC89-FC48-F94E-8B91-C37EF86E7BC8}"/>
                </a:ext>
              </a:extLst>
            </p:cNvPr>
            <p:cNvSpPr/>
            <p:nvPr/>
          </p:nvSpPr>
          <p:spPr>
            <a:xfrm>
              <a:off x="1062976" y="5466413"/>
              <a:ext cx="6399870" cy="1877437"/>
            </a:xfrm>
            <a:prstGeom prst="rect">
              <a:avLst/>
            </a:prstGeom>
          </p:spPr>
          <p:txBody>
            <a:bodyPr wrap="square">
              <a:spAutoFit/>
            </a:bodyPr>
            <a:lstStyle/>
            <a:p>
              <a:pPr>
                <a:defRPr/>
              </a:pPr>
              <a:r>
                <a:rPr lang="en-US" sz="2000" dirty="0">
                  <a:solidFill>
                    <a:schemeClr val="accent1"/>
                  </a:solidFill>
                </a:rPr>
                <a:t>We always joke around that it’s cheaper than getting a latte to run Access for a day using Amazon DynamoDB, if you exclude video</a:t>
              </a:r>
              <a:r>
                <a:rPr lang="en-US" sz="2000" dirty="0">
                  <a:solidFill>
                    <a:schemeClr val="accent1"/>
                  </a:solidFill>
                  <a:ea typeface="Amazon Ember Light" panose="020B0403020204020204" pitchFamily="34" charset="0"/>
                  <a:cs typeface="Amazon Ember Light" panose="020B0403020204020204" pitchFamily="34" charset="0"/>
                </a:rPr>
                <a:t>.</a:t>
              </a:r>
              <a:br>
                <a:rPr lang="en-US" sz="1920" b="1" dirty="0">
                  <a:solidFill>
                    <a:schemeClr val="accent1"/>
                  </a:solidFill>
                  <a:ea typeface="Amazon Ember" panose="020B0603020204020204" pitchFamily="34" charset="0"/>
                  <a:cs typeface="Amazon Ember" panose="020B0603020204020204" pitchFamily="34" charset="0"/>
                </a:rPr>
              </a:br>
              <a:endParaRPr lang="en-US" sz="1920" b="1" dirty="0">
                <a:solidFill>
                  <a:schemeClr val="accent1"/>
                </a:solidFill>
                <a:ea typeface="Amazon Ember" panose="020B0603020204020204" pitchFamily="34" charset="0"/>
                <a:cs typeface="Amazon Ember" panose="020B0603020204020204" pitchFamily="34" charset="0"/>
              </a:endParaRPr>
            </a:p>
            <a:p>
              <a:pPr algn="r">
                <a:defRPr/>
              </a:pPr>
              <a:r>
                <a:rPr lang="en-US" sz="1920" b="1" dirty="0">
                  <a:ea typeface="Amazon Ember" panose="020B0603020204020204" pitchFamily="34" charset="0"/>
                  <a:cs typeface="Amazon Ember" panose="020B0603020204020204" pitchFamily="34" charset="0"/>
                </a:rPr>
                <a:t>—Jeffrey McGrath</a:t>
              </a:r>
            </a:p>
            <a:p>
              <a:pPr algn="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VP of Data Analytics and DevOps, A+E Networks</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a:extLst>
                <a:ext uri="{FF2B5EF4-FFF2-40B4-BE49-F238E27FC236}">
                  <a16:creationId xmlns:a16="http://schemas.microsoft.com/office/drawing/2014/main" id="{7918941B-0275-714D-AB49-28005F41D704}"/>
                </a:ext>
              </a:extLst>
            </p:cNvPr>
            <p:cNvSpPr/>
            <p:nvPr/>
          </p:nvSpPr>
          <p:spPr>
            <a:xfrm>
              <a:off x="624071" y="5307131"/>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20" name="Rectangle 19">
              <a:extLst>
                <a:ext uri="{FF2B5EF4-FFF2-40B4-BE49-F238E27FC236}">
                  <a16:creationId xmlns:a16="http://schemas.microsoft.com/office/drawing/2014/main" id="{24F695DC-EF1A-5B4E-A369-453657E95003}"/>
                </a:ext>
              </a:extLst>
            </p:cNvPr>
            <p:cNvSpPr/>
            <p:nvPr/>
          </p:nvSpPr>
          <p:spPr>
            <a:xfrm rot="10800000">
              <a:off x="4669303" y="5500280"/>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grpSp>
      <p:pic>
        <p:nvPicPr>
          <p:cNvPr id="21" name="Picture 4">
            <a:extLst>
              <a:ext uri="{FF2B5EF4-FFF2-40B4-BE49-F238E27FC236}">
                <a16:creationId xmlns:a16="http://schemas.microsoft.com/office/drawing/2014/main" id="{4B2B7671-2474-D543-B98A-C4767D6B8ECA}"/>
              </a:ext>
            </a:extLst>
          </p:cNvPr>
          <p:cNvPicPr>
            <a:picLocks noChangeAspect="1" noChangeArrowheads="1"/>
          </p:cNvPicPr>
          <p:nvPr/>
        </p:nvPicPr>
        <p:blipFill rotWithShape="1">
          <a:blip r:embed="rId3"/>
          <a:srcRect l="3199" t="1582" b="842"/>
          <a:stretch/>
        </p:blipFill>
        <p:spPr bwMode="auto">
          <a:xfrm>
            <a:off x="0" y="-16851"/>
            <a:ext cx="2153920" cy="11617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1127728974">
            <a:extLst>
              <a:ext uri="{FF2B5EF4-FFF2-40B4-BE49-F238E27FC236}">
                <a16:creationId xmlns:a16="http://schemas.microsoft.com/office/drawing/2014/main" id="{A0D525DA-CD53-4340-9BB8-5EBE429DE2C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43" t="10712" r="243" b="5371"/>
          <a:stretch/>
        </p:blipFill>
        <p:spPr bwMode="auto">
          <a:xfrm>
            <a:off x="44470" y="1492769"/>
            <a:ext cx="7740111" cy="3667844"/>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B6EDAA54-CA6A-1A46-8EE6-F1B0D1E57800}"/>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46</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Shape 301">
            <a:extLst>
              <a:ext uri="{FF2B5EF4-FFF2-40B4-BE49-F238E27FC236}">
                <a16:creationId xmlns:a16="http://schemas.microsoft.com/office/drawing/2014/main" id="{44C27F9E-B707-4A83-AF81-BB76723689C3}"/>
              </a:ext>
            </a:extLst>
          </p:cNvPr>
          <p:cNvSpPr txBox="1">
            <a:spLocks/>
          </p:cNvSpPr>
          <p:nvPr/>
        </p:nvSpPr>
        <p:spPr>
          <a:xfrm>
            <a:off x="11206719" y="862463"/>
            <a:ext cx="3369587" cy="36566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89">
              <a:lnSpc>
                <a:spcPct val="90000"/>
              </a:lnSpc>
              <a:spcBef>
                <a:spcPts val="0"/>
              </a:spcBef>
              <a:buClr>
                <a:srgbClr val="0C2A31"/>
              </a:buClr>
              <a:defRPr/>
            </a:pPr>
            <a:r>
              <a:rPr lang="en-US" sz="1800" b="1" dirty="0">
                <a:solidFill>
                  <a:srgbClr val="FF9900"/>
                </a:solidFill>
                <a:latin typeface="Amazon Ember Regular"/>
                <a:ea typeface="Amazon Ember Heavy" panose="020B0803020204020204" pitchFamily="34" charset="0"/>
                <a:cs typeface="Amazon Ember Heavy" panose="020B0803020204020204" pitchFamily="34" charset="0"/>
                <a:sym typeface="Roboto"/>
              </a:rPr>
              <a:t>Media and entertainment</a:t>
            </a:r>
          </a:p>
        </p:txBody>
      </p:sp>
      <p:pic>
        <p:nvPicPr>
          <p:cNvPr id="22" name="Graphic 21" descr="Video camera">
            <a:extLst>
              <a:ext uri="{FF2B5EF4-FFF2-40B4-BE49-F238E27FC236}">
                <a16:creationId xmlns:a16="http://schemas.microsoft.com/office/drawing/2014/main" id="{BA32CE33-E24E-410A-9CDF-2A9C655D36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00611" y="34965"/>
            <a:ext cx="827498" cy="827498"/>
          </a:xfrm>
          <a:prstGeom prst="rect">
            <a:avLst/>
          </a:prstGeom>
        </p:spPr>
      </p:pic>
    </p:spTree>
    <p:extLst>
      <p:ext uri="{BB962C8B-B14F-4D97-AF65-F5344CB8AC3E}">
        <p14:creationId xmlns:p14="http://schemas.microsoft.com/office/powerpoint/2010/main" val="157549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grpId="1" nodeType="withEffect">
                                  <p:stCondLst>
                                    <p:cond delay="250"/>
                                  </p:stCondLst>
                                  <p:childTnLst>
                                    <p:animMotion origin="layout" path="M -9.375E-7 -4.81481E-6 L 0.04753 -4.81481E-6 " pathEditMode="relative" rAng="0" ptsTypes="AA">
                                      <p:cBhvr>
                                        <p:cTn id="9" dur="500" spd="-100000" fill="hold"/>
                                        <p:tgtEl>
                                          <p:spTgt spid="4"/>
                                        </p:tgtEl>
                                        <p:attrNameLst>
                                          <p:attrName>ppt_x</p:attrName>
                                          <p:attrName>ppt_y</p:attrName>
                                        </p:attrNameLst>
                                      </p:cBhvr>
                                      <p:rCtr x="2376" y="0"/>
                                    </p:animMotion>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151EAD-DD02-4A9E-9957-747BEF0A9A57}"/>
              </a:ext>
            </a:extLst>
          </p:cNvPr>
          <p:cNvSpPr txBox="1">
            <a:spLocks/>
          </p:cNvSpPr>
          <p:nvPr/>
        </p:nvSpPr>
        <p:spPr>
          <a:xfrm>
            <a:off x="8485622" y="1539493"/>
            <a:ext cx="5585978" cy="6245137"/>
          </a:xfrm>
          <a:prstGeom prst="rect">
            <a:avLst/>
          </a:prstGeom>
        </p:spPr>
        <p:txBody>
          <a:bodyPr wrap="square" lIns="0" tIns="0" rIns="0" bIns="0" anchor="t"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2880"/>
              </a:spcAft>
            </a:pPr>
            <a:r>
              <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Dropbox experienced a capacity crunch in its on-premises metadata store due to fast data growth. They had less than two years until their on-premises system would reach maximum capacity, so they pursued a fully managed cloud solution with AWS.</a:t>
            </a:r>
            <a:endParaRPr lang="en-US" sz="2000" b="1" spc="-32"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a:spcBef>
                <a:spcPts val="0"/>
              </a:spcBef>
              <a:spcAft>
                <a:spcPts val="2880"/>
              </a:spcAft>
            </a:pPr>
            <a:r>
              <a:rPr lang="en-US" sz="2000" b="1" spc="-32"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Dropbox chose DynamoDB and Amazon S3:</a:t>
            </a:r>
          </a:p>
          <a:p>
            <a:pPr marL="342900" indent="-342900">
              <a:spcBef>
                <a:spcPts val="0"/>
              </a:spcBef>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To migrate audit log data from a legacy database in less than two weeks, and launch metadata storage system in one year</a:t>
            </a:r>
          </a:p>
          <a:p>
            <a:pPr marL="342900" indent="-342900">
              <a:spcBef>
                <a:spcPts val="0"/>
              </a:spcBef>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To scale for virtually unlimited user metadata, with high performance, ingesting data during migration of up to 600k queries per second </a:t>
            </a:r>
          </a:p>
          <a:p>
            <a:pPr marL="342900" indent="-342900">
              <a:buFont typeface="Arial" panose="020B0604020202020204" pitchFamily="34" charset="0"/>
              <a:buChar char="•"/>
            </a:pPr>
            <a:r>
              <a:rPr lang="en-US" sz="2000" spc="-32"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To save millions of dollars in expansion costs and to reduce per-user gigabyte costs by a factor of 5.5</a:t>
            </a:r>
          </a:p>
        </p:txBody>
      </p:sp>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8046712" y="1476463"/>
            <a:ext cx="0" cy="6245137"/>
          </a:xfrm>
          <a:prstGeom prst="line">
            <a:avLst/>
          </a:prstGeom>
          <a:noFill/>
          <a:ln w="12700" cap="rnd" cmpd="sng" algn="ctr">
            <a:solidFill>
              <a:schemeClr val="accent6">
                <a:lumMod val="20000"/>
                <a:lumOff val="80000"/>
              </a:schemeClr>
            </a:solidFill>
            <a:prstDash val="solid"/>
          </a:ln>
          <a:effectLst/>
        </p:spPr>
      </p:cxnSp>
      <p:grpSp>
        <p:nvGrpSpPr>
          <p:cNvPr id="17" name="Group 16">
            <a:extLst>
              <a:ext uri="{FF2B5EF4-FFF2-40B4-BE49-F238E27FC236}">
                <a16:creationId xmlns:a16="http://schemas.microsoft.com/office/drawing/2014/main" id="{78D28344-F58C-2745-B246-4AAD30CD955F}"/>
              </a:ext>
            </a:extLst>
          </p:cNvPr>
          <p:cNvGrpSpPr/>
          <p:nvPr/>
        </p:nvGrpSpPr>
        <p:grpSpPr>
          <a:xfrm>
            <a:off x="721362" y="5168277"/>
            <a:ext cx="6838775" cy="2652272"/>
            <a:chOff x="624071" y="5307131"/>
            <a:chExt cx="6838775" cy="2652272"/>
          </a:xfrm>
        </p:grpSpPr>
        <p:sp>
          <p:nvSpPr>
            <p:cNvPr id="18" name="Rectangle 17">
              <a:extLst>
                <a:ext uri="{FF2B5EF4-FFF2-40B4-BE49-F238E27FC236}">
                  <a16:creationId xmlns:a16="http://schemas.microsoft.com/office/drawing/2014/main" id="{61B7CC89-FC48-F94E-8B91-C37EF86E7BC8}"/>
                </a:ext>
              </a:extLst>
            </p:cNvPr>
            <p:cNvSpPr/>
            <p:nvPr/>
          </p:nvSpPr>
          <p:spPr>
            <a:xfrm>
              <a:off x="1062976" y="5466413"/>
              <a:ext cx="6399870" cy="2492990"/>
            </a:xfrm>
            <a:prstGeom prst="rect">
              <a:avLst/>
            </a:prstGeom>
          </p:spPr>
          <p:txBody>
            <a:bodyPr wrap="square">
              <a:spAutoFit/>
            </a:bodyPr>
            <a:lstStyle/>
            <a:p>
              <a:pPr>
                <a:defRPr/>
              </a:pPr>
              <a:r>
                <a:rPr lang="en-US" sz="2000" dirty="0">
                  <a:solidFill>
                    <a:schemeClr val="accent1"/>
                  </a:solidFill>
                </a:rPr>
                <a:t>When building a storage system, you have to think about components like replication, backups, and capacity management. By using DynamoDB and Amazon S3, we simplify these problems because AWS handles many of the complex tasks</a:t>
              </a:r>
              <a:r>
                <a:rPr lang="en-US" sz="2000" dirty="0">
                  <a:solidFill>
                    <a:schemeClr val="accent1"/>
                  </a:solidFill>
                  <a:ea typeface="Amazon Ember Light" panose="020B0403020204020204" pitchFamily="34" charset="0"/>
                  <a:cs typeface="Amazon Ember Light" panose="020B0403020204020204" pitchFamily="34" charset="0"/>
                </a:rPr>
                <a:t>.</a:t>
              </a:r>
              <a:br>
                <a:rPr lang="en-US" sz="1920" b="1" dirty="0">
                  <a:ea typeface="Amazon Ember" panose="020B0603020204020204" pitchFamily="34" charset="0"/>
                  <a:cs typeface="Amazon Ember" panose="020B0603020204020204" pitchFamily="34" charset="0"/>
                </a:rPr>
              </a:br>
              <a:endParaRPr lang="en-US" sz="1920" b="1" dirty="0">
                <a:ea typeface="Amazon Ember" panose="020B0603020204020204" pitchFamily="34" charset="0"/>
                <a:cs typeface="Amazon Ember" panose="020B0603020204020204" pitchFamily="34" charset="0"/>
              </a:endParaRPr>
            </a:p>
            <a:p>
              <a:pPr algn="r">
                <a:defRPr/>
              </a:pPr>
              <a:r>
                <a:rPr lang="en-US" sz="1920" b="1" dirty="0">
                  <a:ea typeface="Amazon Ember" panose="020B0603020204020204" pitchFamily="34" charset="0"/>
                  <a:cs typeface="Amazon Ember" panose="020B0603020204020204" pitchFamily="34" charset="0"/>
                </a:rPr>
                <a:t>—Jonathan Lee</a:t>
              </a:r>
            </a:p>
            <a:p>
              <a:pPr algn="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Tech Leader, Dropbox</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a:extLst>
                <a:ext uri="{FF2B5EF4-FFF2-40B4-BE49-F238E27FC236}">
                  <a16:creationId xmlns:a16="http://schemas.microsoft.com/office/drawing/2014/main" id="{7918941B-0275-714D-AB49-28005F41D704}"/>
                </a:ext>
              </a:extLst>
            </p:cNvPr>
            <p:cNvSpPr/>
            <p:nvPr/>
          </p:nvSpPr>
          <p:spPr>
            <a:xfrm>
              <a:off x="624071" y="5307131"/>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20" name="Rectangle 19">
              <a:extLst>
                <a:ext uri="{FF2B5EF4-FFF2-40B4-BE49-F238E27FC236}">
                  <a16:creationId xmlns:a16="http://schemas.microsoft.com/office/drawing/2014/main" id="{24F695DC-EF1A-5B4E-A369-453657E95003}"/>
                </a:ext>
              </a:extLst>
            </p:cNvPr>
            <p:cNvSpPr/>
            <p:nvPr/>
          </p:nvSpPr>
          <p:spPr>
            <a:xfrm rot="10800000">
              <a:off x="5685303" y="6108447"/>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grpSp>
      <p:pic>
        <p:nvPicPr>
          <p:cNvPr id="4103" name="Picture 7" descr="701029600">
            <a:extLst>
              <a:ext uri="{FF2B5EF4-FFF2-40B4-BE49-F238E27FC236}">
                <a16:creationId xmlns:a16="http://schemas.microsoft.com/office/drawing/2014/main" id="{DBC86B20-B944-C34C-B560-F23257E4223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8544" t="6344" b="16551"/>
          <a:stretch/>
        </p:blipFill>
        <p:spPr bwMode="auto">
          <a:xfrm>
            <a:off x="0" y="1476462"/>
            <a:ext cx="7740112" cy="3684151"/>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52E0D870-A928-BC4E-B3E3-599F5A16DD8B}"/>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47</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a:extLst>
              <a:ext uri="{FF2B5EF4-FFF2-40B4-BE49-F238E27FC236}">
                <a16:creationId xmlns:a16="http://schemas.microsoft.com/office/drawing/2014/main" id="{0FCCFBD8-9CE2-2045-AD2C-DA9ECDD855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314" y="290961"/>
            <a:ext cx="3823478" cy="894027"/>
          </a:xfrm>
          <a:prstGeom prst="rect">
            <a:avLst/>
          </a:prstGeom>
        </p:spPr>
      </p:pic>
      <p:sp>
        <p:nvSpPr>
          <p:cNvPr id="13" name="Shape 301">
            <a:extLst>
              <a:ext uri="{FF2B5EF4-FFF2-40B4-BE49-F238E27FC236}">
                <a16:creationId xmlns:a16="http://schemas.microsoft.com/office/drawing/2014/main" id="{E5FD7151-DB31-3743-A31F-5C59BED508CB}"/>
              </a:ext>
            </a:extLst>
          </p:cNvPr>
          <p:cNvSpPr txBox="1">
            <a:spLocks/>
          </p:cNvSpPr>
          <p:nvPr/>
        </p:nvSpPr>
        <p:spPr>
          <a:xfrm>
            <a:off x="10133874" y="912691"/>
            <a:ext cx="5871338" cy="102410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Software and internet</a:t>
            </a:r>
          </a:p>
        </p:txBody>
      </p:sp>
      <p:pic>
        <p:nvPicPr>
          <p:cNvPr id="14" name="Graphic 13" descr="Internet">
            <a:extLst>
              <a:ext uri="{FF2B5EF4-FFF2-40B4-BE49-F238E27FC236}">
                <a16:creationId xmlns:a16="http://schemas.microsoft.com/office/drawing/2014/main" id="{F3CF20C3-1C6D-9942-958F-089E0CA65B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23699" y="0"/>
            <a:ext cx="962750" cy="962750"/>
          </a:xfrm>
          <a:prstGeom prst="rect">
            <a:avLst/>
          </a:prstGeom>
        </p:spPr>
      </p:pic>
    </p:spTree>
    <p:extLst>
      <p:ext uri="{BB962C8B-B14F-4D97-AF65-F5344CB8AC3E}">
        <p14:creationId xmlns:p14="http://schemas.microsoft.com/office/powerpoint/2010/main" val="503025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grpId="1" nodeType="withEffect">
                                  <p:stCondLst>
                                    <p:cond delay="250"/>
                                  </p:stCondLst>
                                  <p:childTnLst>
                                    <p:animMotion origin="layout" path="M -9.375E-7 -4.81481E-6 L 0.04753 -4.81481E-6 " pathEditMode="relative" rAng="0" ptsTypes="AA">
                                      <p:cBhvr>
                                        <p:cTn id="9" dur="500" spd="-100000" fill="hold"/>
                                        <p:tgtEl>
                                          <p:spTgt spid="4"/>
                                        </p:tgtEl>
                                        <p:attrNameLst>
                                          <p:attrName>ppt_x</p:attrName>
                                          <p:attrName>ppt_y</p:attrName>
                                        </p:attrNameLst>
                                      </p:cBhvr>
                                      <p:rCtr x="2376" y="0"/>
                                    </p:animMotion>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5907820" y="1682661"/>
            <a:ext cx="0" cy="5040477"/>
          </a:xfrm>
          <a:prstGeom prst="line">
            <a:avLst/>
          </a:prstGeom>
          <a:noFill/>
          <a:ln w="12700" cap="rnd" cmpd="sng" algn="ctr">
            <a:solidFill>
              <a:schemeClr val="accent6">
                <a:lumMod val="20000"/>
                <a:lumOff val="80000"/>
              </a:schemeClr>
            </a:solidFill>
            <a:prstDash val="solid"/>
          </a:ln>
          <a:effectLst/>
        </p:spPr>
      </p:cxnSp>
      <p:sp>
        <p:nvSpPr>
          <p:cNvPr id="14" name="Rectangle 13">
            <a:extLst>
              <a:ext uri="{FF2B5EF4-FFF2-40B4-BE49-F238E27FC236}">
                <a16:creationId xmlns:a16="http://schemas.microsoft.com/office/drawing/2014/main" id="{24148AC3-ADBA-8D46-B6B7-027FC5115810}"/>
              </a:ext>
            </a:extLst>
          </p:cNvPr>
          <p:cNvSpPr/>
          <p:nvPr/>
        </p:nvSpPr>
        <p:spPr>
          <a:xfrm>
            <a:off x="6121670" y="1576645"/>
            <a:ext cx="8297461" cy="6272486"/>
          </a:xfrm>
          <a:prstGeom prst="rect">
            <a:avLst/>
          </a:prstGeom>
        </p:spPr>
        <p:txBody>
          <a:bodyPr wrap="square">
            <a:spAutoFit/>
          </a:bodyPr>
          <a:lstStyle/>
          <a:p>
            <a:r>
              <a:rPr lang="en-US" sz="2800" b="1" dirty="0">
                <a:solidFill>
                  <a:schemeClr val="accent1"/>
                </a:solidFill>
              </a:rPr>
              <a:t>From zero to 40 billion links with DynamoDB</a:t>
            </a:r>
          </a:p>
          <a:p>
            <a:pPr>
              <a:lnSpc>
                <a:spcPct val="90000"/>
              </a:lnSpc>
              <a:spcBef>
                <a:spcPts val="1920"/>
              </a:spcBef>
              <a:spcAft>
                <a:spcPts val="960"/>
              </a:spcAft>
              <a:defRPr/>
            </a:pPr>
            <a:r>
              <a:rPr lang="en-US" sz="2240" b="1" dirty="0">
                <a:solidFill>
                  <a:schemeClr val="accent1"/>
                </a:solidFill>
              </a:rPr>
              <a:t>Challenges</a:t>
            </a:r>
            <a:r>
              <a:rPr lang="en-US" sz="2240" b="1" dirty="0">
                <a:solidFill>
                  <a:schemeClr val="accent3"/>
                </a:solidFill>
              </a:rPr>
              <a:t> </a:t>
            </a:r>
          </a:p>
          <a:p>
            <a:pPr>
              <a:lnSpc>
                <a:spcPct val="90000"/>
              </a:lnSpc>
              <a:defRPr/>
            </a:pPr>
            <a:r>
              <a:rPr lang="en-US" sz="2240" dirty="0"/>
              <a:t>Increasing costs, risk of data loss, and challenges scaling self-managed PostgreSQL database on Amazon EC2 as overall traffic scaled 100 times.</a:t>
            </a:r>
          </a:p>
          <a:p>
            <a:pPr>
              <a:lnSpc>
                <a:spcPct val="90000"/>
              </a:lnSpc>
              <a:defRPr/>
            </a:pPr>
            <a:endParaRPr lang="en-US" sz="2240" dirty="0"/>
          </a:p>
          <a:p>
            <a:pPr>
              <a:lnSpc>
                <a:spcPct val="90000"/>
              </a:lnSpc>
              <a:defRPr/>
            </a:pPr>
            <a:r>
              <a:rPr lang="en-US" sz="2240" b="1" dirty="0">
                <a:solidFill>
                  <a:schemeClr val="accent1"/>
                </a:solidFill>
              </a:rPr>
              <a:t>Solution</a:t>
            </a:r>
          </a:p>
          <a:p>
            <a:pPr>
              <a:lnSpc>
                <a:spcPct val="105000"/>
              </a:lnSpc>
              <a:defRPr/>
            </a:pPr>
            <a:r>
              <a:rPr lang="en-US" sz="2240" dirty="0">
                <a:ea typeface="Amazon Ember" panose="020B0603020204020204" pitchFamily="34" charset="0"/>
                <a:cs typeface="Amazon Ember" panose="020B0603020204020204" pitchFamily="34" charset="0"/>
              </a:rPr>
              <a:t>Migrated from PostgreSQL on Amazon EC2 to </a:t>
            </a:r>
          </a:p>
          <a:p>
            <a:pPr>
              <a:lnSpc>
                <a:spcPct val="105000"/>
              </a:lnSpc>
              <a:defRPr/>
            </a:pPr>
            <a:r>
              <a:rPr lang="en-US" sz="2240" dirty="0">
                <a:ea typeface="Amazon Ember" panose="020B0603020204020204" pitchFamily="34" charset="0"/>
                <a:cs typeface="Amazon Ember" panose="020B0603020204020204" pitchFamily="34" charset="0"/>
              </a:rPr>
              <a:t>DynamoDB and DAX.</a:t>
            </a:r>
            <a:br>
              <a:rPr lang="en-US" sz="2240" dirty="0">
                <a:ea typeface="Amazon Ember" panose="020B0603020204020204" pitchFamily="34" charset="0"/>
                <a:cs typeface="Amazon Ember" panose="020B0603020204020204" pitchFamily="34" charset="0"/>
              </a:rPr>
            </a:br>
            <a:endParaRPr lang="en-US" sz="2240" dirty="0">
              <a:ea typeface="Amazon Ember" panose="020B0603020204020204" pitchFamily="34" charset="0"/>
              <a:cs typeface="Amazon Ember" panose="020B0603020204020204" pitchFamily="34" charset="0"/>
            </a:endParaRPr>
          </a:p>
          <a:p>
            <a:pPr>
              <a:lnSpc>
                <a:spcPct val="105000"/>
              </a:lnSpc>
              <a:defRPr/>
            </a:pPr>
            <a:r>
              <a:rPr lang="en-US" sz="2240" b="1" dirty="0">
                <a:solidFill>
                  <a:schemeClr val="accent1"/>
                </a:solidFill>
              </a:rPr>
              <a:t>Benefits</a:t>
            </a:r>
          </a:p>
          <a:p>
            <a:pPr marL="342900" indent="-342900">
              <a:buFont typeface="Arial" panose="020B0604020202020204" pitchFamily="34" charset="0"/>
              <a:buChar char="•"/>
            </a:pPr>
            <a:r>
              <a:rPr lang="en-US" sz="2240" dirty="0"/>
              <a:t>Reduced costs by one-third compared to legacy system.</a:t>
            </a:r>
          </a:p>
          <a:p>
            <a:pPr marL="342900" indent="-342900">
              <a:buFont typeface="Arial" panose="020B0604020202020204" pitchFamily="34" charset="0"/>
              <a:buChar char="•"/>
            </a:pPr>
            <a:r>
              <a:rPr lang="en-US" sz="2240" dirty="0"/>
              <a:t>Has 3x replication in multiple Availability Zones (compared to 2x in a single Availability Zone for the legacy system).</a:t>
            </a:r>
          </a:p>
          <a:p>
            <a:pPr marL="342900" indent="-342900">
              <a:buFont typeface="Arial" panose="020B0604020202020204" pitchFamily="34" charset="0"/>
              <a:buChar char="•"/>
            </a:pPr>
            <a:r>
              <a:rPr lang="en-US" sz="2240" dirty="0"/>
              <a:t>Scaled I/O throughput up 40x+ as needed in minutes. </a:t>
            </a:r>
          </a:p>
          <a:p>
            <a:pPr marL="342900" indent="-342900">
              <a:buFont typeface="Arial" panose="020B0604020202020204" pitchFamily="34" charset="0"/>
              <a:buChar char="•"/>
            </a:pPr>
            <a:r>
              <a:rPr lang="en-US" sz="2240" dirty="0"/>
              <a:t>Predictable runway for at least another 10x </a:t>
            </a:r>
            <a:br>
              <a:rPr lang="en-US" sz="2240" dirty="0"/>
            </a:br>
            <a:r>
              <a:rPr lang="en-US" sz="2240" dirty="0"/>
              <a:t>growth cycle</a:t>
            </a:r>
          </a:p>
        </p:txBody>
      </p:sp>
      <p:sp>
        <p:nvSpPr>
          <p:cNvPr id="7" name="Rectangle 6">
            <a:extLst>
              <a:ext uri="{FF2B5EF4-FFF2-40B4-BE49-F238E27FC236}">
                <a16:creationId xmlns:a16="http://schemas.microsoft.com/office/drawing/2014/main" id="{181263E2-B9D6-D74D-991B-9D748BAEF99B}"/>
              </a:ext>
            </a:extLst>
          </p:cNvPr>
          <p:cNvSpPr/>
          <p:nvPr/>
        </p:nvSpPr>
        <p:spPr>
          <a:xfrm>
            <a:off x="569843" y="4522482"/>
            <a:ext cx="5126399" cy="1815882"/>
          </a:xfrm>
          <a:prstGeom prst="rect">
            <a:avLst/>
          </a:prstGeom>
        </p:spPr>
        <p:txBody>
          <a:bodyPr wrap="square">
            <a:spAutoFit/>
          </a:bodyPr>
          <a:lstStyle/>
          <a:p>
            <a:r>
              <a:rPr lang="en-US" sz="2240" dirty="0">
                <a:solidFill>
                  <a:schemeClr val="accent1"/>
                </a:solidFill>
              </a:rPr>
              <a:t>Branch is a mobile linking platform that builds high-quality user experiences with best-in-class deep linking, all while measuring the complete journey of users.</a:t>
            </a:r>
            <a:endParaRPr lang="en-US" sz="2240" i="1" dirty="0">
              <a:solidFill>
                <a:schemeClr val="accent1"/>
              </a:solidFill>
            </a:endParaRPr>
          </a:p>
        </p:txBody>
      </p:sp>
      <p:pic>
        <p:nvPicPr>
          <p:cNvPr id="4" name="Picture 3">
            <a:extLst>
              <a:ext uri="{FF2B5EF4-FFF2-40B4-BE49-F238E27FC236}">
                <a16:creationId xmlns:a16="http://schemas.microsoft.com/office/drawing/2014/main" id="{861BD81A-E5FA-A34F-86F0-848981F40849}"/>
              </a:ext>
            </a:extLst>
          </p:cNvPr>
          <p:cNvPicPr>
            <a:picLocks noChangeAspect="1"/>
          </p:cNvPicPr>
          <p:nvPr/>
        </p:nvPicPr>
        <p:blipFill>
          <a:blip r:embed="rId3"/>
          <a:stretch>
            <a:fillRect/>
          </a:stretch>
        </p:blipFill>
        <p:spPr>
          <a:xfrm>
            <a:off x="467107" y="150734"/>
            <a:ext cx="3123158" cy="1145613"/>
          </a:xfrm>
          <a:prstGeom prst="rect">
            <a:avLst/>
          </a:prstGeom>
        </p:spPr>
      </p:pic>
      <p:sp>
        <p:nvSpPr>
          <p:cNvPr id="11" name="Shape 301">
            <a:extLst>
              <a:ext uri="{FF2B5EF4-FFF2-40B4-BE49-F238E27FC236}">
                <a16:creationId xmlns:a16="http://schemas.microsoft.com/office/drawing/2014/main" id="{A5ABCCBB-8886-BC4C-A5E5-E8FFECE8A30C}"/>
              </a:ext>
            </a:extLst>
          </p:cNvPr>
          <p:cNvSpPr txBox="1">
            <a:spLocks/>
          </p:cNvSpPr>
          <p:nvPr/>
        </p:nvSpPr>
        <p:spPr>
          <a:xfrm>
            <a:off x="10119360" y="1045982"/>
            <a:ext cx="5871338" cy="102410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Software and internet</a:t>
            </a:r>
          </a:p>
        </p:txBody>
      </p:sp>
      <p:pic>
        <p:nvPicPr>
          <p:cNvPr id="13" name="Graphic 12" descr="Internet">
            <a:extLst>
              <a:ext uri="{FF2B5EF4-FFF2-40B4-BE49-F238E27FC236}">
                <a16:creationId xmlns:a16="http://schemas.microsoft.com/office/drawing/2014/main" id="{91E19F67-16AF-FD40-AF76-2D1888ADD7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09185" y="133291"/>
            <a:ext cx="962750" cy="962750"/>
          </a:xfrm>
          <a:prstGeom prst="rect">
            <a:avLst/>
          </a:prstGeom>
        </p:spPr>
      </p:pic>
      <p:pic>
        <p:nvPicPr>
          <p:cNvPr id="2" name="Picture 1">
            <a:extLst>
              <a:ext uri="{FF2B5EF4-FFF2-40B4-BE49-F238E27FC236}">
                <a16:creationId xmlns:a16="http://schemas.microsoft.com/office/drawing/2014/main" id="{447C4F4B-A4AE-514B-9D4F-3EEE6A794DF2}"/>
              </a:ext>
            </a:extLst>
          </p:cNvPr>
          <p:cNvPicPr>
            <a:picLocks noChangeAspect="1"/>
          </p:cNvPicPr>
          <p:nvPr/>
        </p:nvPicPr>
        <p:blipFill rotWithShape="1">
          <a:blip r:embed="rId6"/>
          <a:srcRect l="-3309" r="7208"/>
          <a:stretch/>
        </p:blipFill>
        <p:spPr>
          <a:xfrm>
            <a:off x="-198376" y="1704029"/>
            <a:ext cx="5762810" cy="2286000"/>
          </a:xfrm>
          <a:prstGeom prst="rect">
            <a:avLst/>
          </a:prstGeom>
        </p:spPr>
      </p:pic>
      <p:sp>
        <p:nvSpPr>
          <p:cNvPr id="10" name="Slide Number Placeholder 4">
            <a:extLst>
              <a:ext uri="{FF2B5EF4-FFF2-40B4-BE49-F238E27FC236}">
                <a16:creationId xmlns:a16="http://schemas.microsoft.com/office/drawing/2014/main" id="{3DDC3369-7407-6647-8652-0E5210EAE575}"/>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48</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874318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2685" y="164636"/>
            <a:ext cx="1316722" cy="1316722"/>
          </a:xfrm>
          <a:prstGeom prst="rect">
            <a:avLst/>
          </a:prstGeom>
        </p:spPr>
      </p:pic>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7315200" y="1476463"/>
            <a:ext cx="0" cy="5865582"/>
          </a:xfrm>
          <a:prstGeom prst="line">
            <a:avLst/>
          </a:prstGeom>
          <a:noFill/>
          <a:ln w="12700" cap="rnd" cmpd="sng" algn="ctr">
            <a:solidFill>
              <a:schemeClr val="accent6">
                <a:lumMod val="20000"/>
                <a:lumOff val="80000"/>
              </a:schemeClr>
            </a:solidFill>
            <a:prstDash val="solid"/>
          </a:ln>
          <a:effectLst/>
        </p:spPr>
      </p:cxnSp>
      <p:sp>
        <p:nvSpPr>
          <p:cNvPr id="6" name="Content Placeholder 2">
            <a:extLst>
              <a:ext uri="{FF2B5EF4-FFF2-40B4-BE49-F238E27FC236}">
                <a16:creationId xmlns:a16="http://schemas.microsoft.com/office/drawing/2014/main" id="{E9151EAD-DD02-4A9E-9957-747BEF0A9A57}"/>
              </a:ext>
            </a:extLst>
          </p:cNvPr>
          <p:cNvSpPr txBox="1">
            <a:spLocks/>
          </p:cNvSpPr>
          <p:nvPr/>
        </p:nvSpPr>
        <p:spPr>
          <a:xfrm>
            <a:off x="7823202" y="2070086"/>
            <a:ext cx="6337297" cy="5271958"/>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z="2800" spc="-32" dirty="0">
                <a:solidFill>
                  <a:schemeClr val="tx2"/>
                </a:solidFill>
                <a:latin typeface="+mn-lt"/>
                <a:ea typeface="Amazon Ember Light" panose="020B0403020204020204" pitchFamily="34" charset="0"/>
                <a:cs typeface="Amazon Ember Light" panose="020B0403020204020204" pitchFamily="34" charset="0"/>
              </a:rPr>
              <a:t>Snap tackles massive-scale spikes </a:t>
            </a:r>
          </a:p>
          <a:p>
            <a:pPr>
              <a:lnSpc>
                <a:spcPct val="90000"/>
              </a:lnSpc>
              <a:spcBef>
                <a:spcPts val="0"/>
              </a:spcBef>
            </a:pPr>
            <a:r>
              <a:rPr lang="en-US" b="1" spc="-32" dirty="0">
                <a:solidFill>
                  <a:schemeClr val="accent1"/>
                </a:solidFill>
                <a:ea typeface="Amazon Ember Light" panose="020B0403020204020204" pitchFamily="34" charset="0"/>
                <a:cs typeface="Amazon Ember Light" panose="020B0403020204020204" pitchFamily="34" charset="0"/>
              </a:rPr>
              <a:t>Migrated its Snapchat Stories from a legacy cloud database to DynamoDB to help:</a:t>
            </a:r>
          </a:p>
          <a:p>
            <a:pPr>
              <a:lnSpc>
                <a:spcPct val="90000"/>
              </a:lnSpc>
              <a:spcBef>
                <a:spcPts val="0"/>
              </a:spcBef>
            </a:pPr>
            <a:endParaRPr lang="en-US" sz="2800" spc="-32" dirty="0">
              <a:solidFill>
                <a:schemeClr val="tx2"/>
              </a:solidFill>
              <a:latin typeface="+mn-lt"/>
              <a:ea typeface="Amazon Ember Light" panose="020B0403020204020204" pitchFamily="34" charset="0"/>
              <a:cs typeface="Amazon Ember Light" panose="020B0403020204020204" pitchFamily="34" charset="0"/>
            </a:endParaRPr>
          </a:p>
          <a:p>
            <a:pPr>
              <a:lnSpc>
                <a:spcPct val="90000"/>
              </a:lnSpc>
              <a:spcBef>
                <a:spcPts val="0"/>
              </a:spcBef>
            </a:pPr>
            <a:r>
              <a:rPr lang="en-US" sz="2200" spc="-32" dirty="0">
                <a:solidFill>
                  <a:schemeClr val="accent1"/>
                </a:solidFill>
                <a:latin typeface="+mn-lt"/>
                <a:ea typeface="Amazon Ember Light" panose="020B0403020204020204" pitchFamily="34" charset="0"/>
                <a:cs typeface="Amazon Ember Light" panose="020B0403020204020204" pitchFamily="34" charset="0"/>
              </a:rPr>
              <a:t>Mitigate risk</a:t>
            </a:r>
          </a:p>
          <a:p>
            <a:pPr marL="551181" indent="-363221">
              <a:lnSpc>
                <a:spcPct val="90000"/>
              </a:lnSpc>
              <a:spcAft>
                <a:spcPts val="2880"/>
              </a:spcAft>
              <a:buFont typeface="Arial" panose="020B0604020202020204" pitchFamily="34" charset="0"/>
              <a:buChar char="•"/>
            </a:pPr>
            <a:r>
              <a:rPr lang="en-US" sz="2200" spc="-32" dirty="0">
                <a:solidFill>
                  <a:schemeClr val="tx2"/>
                </a:solidFill>
                <a:latin typeface="+mn-lt"/>
                <a:ea typeface="Amazon Ember Light" panose="020B0403020204020204" pitchFamily="34" charset="0"/>
                <a:cs typeface="Amazon Ember Light" panose="020B0403020204020204" pitchFamily="34" charset="0"/>
              </a:rPr>
              <a:t>This is now “one of the most stable systems at Snapchat.” –Dave Killian, Snap Infrastructure Engineering Lead  </a:t>
            </a:r>
          </a:p>
          <a:p>
            <a:pPr>
              <a:lnSpc>
                <a:spcPct val="90000"/>
              </a:lnSpc>
            </a:pPr>
            <a:r>
              <a:rPr lang="en-US" sz="2200" spc="-32" dirty="0">
                <a:solidFill>
                  <a:schemeClr val="accent1"/>
                </a:solidFill>
                <a:latin typeface="+mn-lt"/>
                <a:ea typeface="Amazon Ember Light" panose="020B0403020204020204" pitchFamily="34" charset="0"/>
                <a:cs typeface="Amazon Ember Light" panose="020B0403020204020204" pitchFamily="34" charset="0"/>
              </a:rPr>
              <a:t>Reduce cost</a:t>
            </a:r>
          </a:p>
          <a:p>
            <a:pPr marL="551181" indent="-363221">
              <a:lnSpc>
                <a:spcPct val="90000"/>
              </a:lnSpc>
              <a:spcAft>
                <a:spcPts val="2880"/>
              </a:spcAft>
              <a:buFont typeface="Arial" panose="020B0604020202020204" pitchFamily="34" charset="0"/>
              <a:buChar char="•"/>
            </a:pPr>
            <a:r>
              <a:rPr lang="en-US" sz="2200" spc="-32" dirty="0">
                <a:solidFill>
                  <a:schemeClr val="tx2"/>
                </a:solidFill>
                <a:latin typeface="+mn-lt"/>
                <a:ea typeface="Amazon Ember Light" panose="020B0403020204020204" pitchFamily="34" charset="0"/>
                <a:cs typeface="Amazon Ember Light" panose="020B0403020204020204" pitchFamily="34" charset="0"/>
              </a:rPr>
              <a:t>Eliminated millions of dollars of over-provisioning cost per year compared to the legacy system</a:t>
            </a:r>
          </a:p>
          <a:p>
            <a:pPr>
              <a:lnSpc>
                <a:spcPct val="90000"/>
              </a:lnSpc>
            </a:pPr>
            <a:r>
              <a:rPr lang="en-US" sz="2200" spc="-32" dirty="0">
                <a:solidFill>
                  <a:schemeClr val="accent1"/>
                </a:solidFill>
                <a:latin typeface="+mn-lt"/>
                <a:ea typeface="Amazon Ember Light" panose="020B0403020204020204" pitchFamily="34" charset="0"/>
                <a:cs typeface="Amazon Ember Light" panose="020B0403020204020204" pitchFamily="34" charset="0"/>
              </a:rPr>
              <a:t>Tackle scale</a:t>
            </a:r>
          </a:p>
          <a:p>
            <a:pPr marL="551181" indent="-363221">
              <a:lnSpc>
                <a:spcPct val="90000"/>
              </a:lnSpc>
              <a:spcAft>
                <a:spcPts val="2880"/>
              </a:spcAft>
              <a:buFont typeface="Arial" panose="020B0604020202020204" pitchFamily="34" charset="0"/>
              <a:buChar char="•"/>
            </a:pPr>
            <a:r>
              <a:rPr lang="en-US" sz="2200" spc="-32" dirty="0">
                <a:solidFill>
                  <a:schemeClr val="tx2"/>
                </a:solidFill>
                <a:latin typeface="+mn-lt"/>
                <a:ea typeface="Amazon Ember Light" panose="020B0403020204020204" pitchFamily="34" charset="0"/>
                <a:cs typeface="Amazon Ember Light" panose="020B0403020204020204" pitchFamily="34" charset="0"/>
              </a:rPr>
              <a:t>New Year’s Eve is the app’s largest spike of the year and DynamoDB gracefully </a:t>
            </a:r>
            <a:br>
              <a:rPr lang="en-US" sz="2200" spc="-32" dirty="0">
                <a:solidFill>
                  <a:schemeClr val="tx2"/>
                </a:solidFill>
                <a:latin typeface="+mn-lt"/>
                <a:ea typeface="Amazon Ember Light" panose="020B0403020204020204" pitchFamily="34" charset="0"/>
                <a:cs typeface="Amazon Ember Light" panose="020B0403020204020204" pitchFamily="34" charset="0"/>
              </a:rPr>
            </a:br>
            <a:r>
              <a:rPr lang="en-US" sz="2200" spc="-32" dirty="0">
                <a:solidFill>
                  <a:schemeClr val="tx2"/>
                </a:solidFill>
                <a:latin typeface="+mn-lt"/>
                <a:ea typeface="Amazon Ember Light" panose="020B0403020204020204" pitchFamily="34" charset="0"/>
                <a:cs typeface="Amazon Ember Light" panose="020B0403020204020204" pitchFamily="34" charset="0"/>
              </a:rPr>
              <a:t>served the drastic increase in traffic</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380" y="1920263"/>
            <a:ext cx="2948062" cy="5241000"/>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1196" y="1920264"/>
            <a:ext cx="2948062" cy="5240998"/>
          </a:xfrm>
          <a:prstGeom prst="rect">
            <a:avLst/>
          </a:prstGeom>
        </p:spPr>
      </p:pic>
      <p:sp>
        <p:nvSpPr>
          <p:cNvPr id="9" name="Slide Number Placeholder 4">
            <a:extLst>
              <a:ext uri="{FF2B5EF4-FFF2-40B4-BE49-F238E27FC236}">
                <a16:creationId xmlns:a16="http://schemas.microsoft.com/office/drawing/2014/main" id="{3E020843-D40B-5D4F-BD17-7EBE72B25CC3}"/>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49</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Shape 301">
            <a:extLst>
              <a:ext uri="{FF2B5EF4-FFF2-40B4-BE49-F238E27FC236}">
                <a16:creationId xmlns:a16="http://schemas.microsoft.com/office/drawing/2014/main" id="{A88D4BCB-DD82-504F-B977-4E594465D8FF}"/>
              </a:ext>
            </a:extLst>
          </p:cNvPr>
          <p:cNvSpPr txBox="1">
            <a:spLocks/>
          </p:cNvSpPr>
          <p:nvPr/>
        </p:nvSpPr>
        <p:spPr>
          <a:xfrm>
            <a:off x="10119360" y="1045982"/>
            <a:ext cx="5871338" cy="102410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Software and internet</a:t>
            </a:r>
          </a:p>
        </p:txBody>
      </p:sp>
      <p:pic>
        <p:nvPicPr>
          <p:cNvPr id="11" name="Graphic 10" descr="Internet">
            <a:extLst>
              <a:ext uri="{FF2B5EF4-FFF2-40B4-BE49-F238E27FC236}">
                <a16:creationId xmlns:a16="http://schemas.microsoft.com/office/drawing/2014/main" id="{FF868E80-BEC3-2248-86B6-39B140D46D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09185" y="133291"/>
            <a:ext cx="962750" cy="962750"/>
          </a:xfrm>
          <a:prstGeom prst="rect">
            <a:avLst/>
          </a:prstGeom>
        </p:spPr>
      </p:pic>
    </p:spTree>
    <p:extLst>
      <p:ext uri="{BB962C8B-B14F-4D97-AF65-F5344CB8AC3E}">
        <p14:creationId xmlns:p14="http://schemas.microsoft.com/office/powerpoint/2010/main" val="985554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350"/>
                                        <p:tgtEl>
                                          <p:spTgt spid="6"/>
                                        </p:tgtEl>
                                      </p:cBhvr>
                                    </p:animEffect>
                                  </p:childTnLst>
                                </p:cTn>
                              </p:par>
                              <p:par>
                                <p:cTn id="11" presetID="63" presetClass="path" presetSubtype="0" decel="100000" fill="hold" grpId="1" nodeType="withEffect">
                                  <p:stCondLst>
                                    <p:cond delay="250"/>
                                  </p:stCondLst>
                                  <p:childTnLst>
                                    <p:animMotion origin="layout" path="M 2.77778E-7 3.7037E-6 L 0.04757 3.7037E-6 " pathEditMode="relative" rAng="0" ptsTypes="AA">
                                      <p:cBhvr>
                                        <p:cTn id="12" dur="500" spd="-100000" fill="hold"/>
                                        <p:tgtEl>
                                          <p:spTgt spid="6"/>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6F270-F09A-4CB5-8D68-08D79952E660}"/>
              </a:ext>
            </a:extLst>
          </p:cNvPr>
          <p:cNvSpPr txBox="1">
            <a:spLocks/>
          </p:cNvSpPr>
          <p:nvPr/>
        </p:nvSpPr>
        <p:spPr>
          <a:xfrm>
            <a:off x="1796983" y="3261361"/>
            <a:ext cx="12819528" cy="1298024"/>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4000" dirty="0"/>
              <a:t>Technology – Choosing a flexible platform that gives you the right tools for the job, scales with your business, and can evolve over time</a:t>
            </a:r>
            <a:br>
              <a:rPr lang="en-US" sz="4000" dirty="0"/>
            </a:br>
            <a:endParaRPr lang="en-US" sz="4000" dirty="0"/>
          </a:p>
          <a:p>
            <a:r>
              <a:rPr lang="en-US" sz="4000" dirty="0"/>
              <a:t>Culture – Continuous skill building</a:t>
            </a:r>
          </a:p>
        </p:txBody>
      </p:sp>
      <p:cxnSp>
        <p:nvCxnSpPr>
          <p:cNvPr id="3" name="Straight Connector 2"/>
          <p:cNvCxnSpPr/>
          <p:nvPr/>
        </p:nvCxnSpPr>
        <p:spPr>
          <a:xfrm>
            <a:off x="2980227" y="1592250"/>
            <a:ext cx="8741664" cy="0"/>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1">
            <a:extLst>
              <a:ext uri="{FF2B5EF4-FFF2-40B4-BE49-F238E27FC236}">
                <a16:creationId xmlns:a16="http://schemas.microsoft.com/office/drawing/2014/main" id="{72F6F270-F09A-4CB5-8D68-08D79952E660}"/>
              </a:ext>
            </a:extLst>
          </p:cNvPr>
          <p:cNvSpPr txBox="1">
            <a:spLocks/>
          </p:cNvSpPr>
          <p:nvPr/>
        </p:nvSpPr>
        <p:spPr>
          <a:xfrm>
            <a:off x="0" y="748790"/>
            <a:ext cx="14630400" cy="1298024"/>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4800" dirty="0"/>
              <a:t>Build on a solid foundation</a:t>
            </a:r>
          </a:p>
          <a:p>
            <a:pPr algn="ctr"/>
            <a:r>
              <a:rPr lang="en-US" sz="4800" dirty="0"/>
              <a:t>A modern data platform</a:t>
            </a:r>
          </a:p>
        </p:txBody>
      </p:sp>
      <p:sp>
        <p:nvSpPr>
          <p:cNvPr id="5" name="Slide Number Placeholder 4">
            <a:extLst>
              <a:ext uri="{FF2B5EF4-FFF2-40B4-BE49-F238E27FC236}">
                <a16:creationId xmlns:a16="http://schemas.microsoft.com/office/drawing/2014/main" id="{8517664D-C230-EA45-8B36-F8702D98FAF6}"/>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5</a:t>
            </a:fld>
            <a:endParaRPr lang="en-US" dirty="0"/>
          </a:p>
        </p:txBody>
      </p:sp>
    </p:spTree>
    <p:extLst>
      <p:ext uri="{BB962C8B-B14F-4D97-AF65-F5344CB8AC3E}">
        <p14:creationId xmlns:p14="http://schemas.microsoft.com/office/powerpoint/2010/main" val="132185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2"/>
                                        </p:tgtEl>
                                        <p:attrNameLst>
                                          <p:attrName>ppt_x</p:attrName>
                                          <p:attrName>ppt_y</p:attrName>
                                        </p:attrNameLst>
                                      </p:cBhvr>
                                      <p:rCtr x="1215" y="0"/>
                                    </p:animMotion>
                                  </p:childTnLst>
                                </p:cTn>
                              </p:par>
                              <p:par>
                                <p:cTn id="10" presetID="22" presetClass="entr" presetSubtype="4"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grpId="1" nodeType="withEffect">
                                  <p:stCondLst>
                                    <p:cond delay="0"/>
                                  </p:stCondLst>
                                  <p:childTnLst>
                                    <p:animMotion origin="layout" path="M -0.02448 4.19753E-6 L 2.77778E-6 4.19753E-6 " pathEditMode="relative" rAng="0" ptsTypes="AA">
                                      <p:cBhvr>
                                        <p:cTn id="17" dur="600" fill="hold"/>
                                        <p:tgtEl>
                                          <p:spTgt spid="4"/>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51EAD-DD02-4A9E-9957-747BEF0A9A57}"/>
              </a:ext>
            </a:extLst>
          </p:cNvPr>
          <p:cNvSpPr txBox="1">
            <a:spLocks/>
          </p:cNvSpPr>
          <p:nvPr/>
        </p:nvSpPr>
        <p:spPr>
          <a:xfrm>
            <a:off x="8631922" y="1098186"/>
            <a:ext cx="5705794" cy="5132240"/>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z="2880" spc="-32" dirty="0">
                <a:solidFill>
                  <a:schemeClr val="tx1"/>
                </a:solidFill>
                <a:latin typeface="+mn-lt"/>
                <a:ea typeface="Amazon Ember Light" panose="020B0403020204020204" pitchFamily="34" charset="0"/>
                <a:cs typeface="Amazon Ember Light" panose="020B0403020204020204" pitchFamily="34" charset="0"/>
              </a:rPr>
              <a:t>Profile, match, and swipe data</a:t>
            </a:r>
          </a:p>
          <a:p>
            <a:pPr>
              <a:lnSpc>
                <a:spcPct val="90000"/>
              </a:lnSpc>
              <a:spcBef>
                <a:spcPts val="0"/>
              </a:spcBef>
              <a:spcAft>
                <a:spcPts val="2880"/>
              </a:spcAft>
            </a:pPr>
            <a:r>
              <a:rPr lang="en-US" sz="2880" spc="-32" dirty="0">
                <a:solidFill>
                  <a:schemeClr val="tx1"/>
                </a:solidFill>
                <a:latin typeface="+mn-lt"/>
                <a:ea typeface="Amazon Ember Light" panose="020B0403020204020204" pitchFamily="34" charset="0"/>
                <a:cs typeface="Amazon Ember Light" panose="020B0403020204020204" pitchFamily="34" charset="0"/>
              </a:rPr>
              <a:t>25 TB data, 20 billion matches, </a:t>
            </a:r>
            <a:br>
              <a:rPr lang="en-US" sz="2880" spc="-32" dirty="0">
                <a:solidFill>
                  <a:schemeClr val="tx1"/>
                </a:solidFill>
                <a:latin typeface="+mn-lt"/>
                <a:ea typeface="Amazon Ember Light" panose="020B0403020204020204" pitchFamily="34" charset="0"/>
                <a:cs typeface="Amazon Ember Light" panose="020B0403020204020204" pitchFamily="34" charset="0"/>
              </a:rPr>
            </a:br>
            <a:r>
              <a:rPr lang="en-US" sz="2880" spc="-32" dirty="0">
                <a:solidFill>
                  <a:schemeClr val="tx1"/>
                </a:solidFill>
                <a:latin typeface="+mn-lt"/>
                <a:ea typeface="Amazon Ember Light" panose="020B0403020204020204" pitchFamily="34" charset="0"/>
                <a:cs typeface="Amazon Ember Light" panose="020B0403020204020204" pitchFamily="34" charset="0"/>
              </a:rPr>
              <a:t>190 countries</a:t>
            </a:r>
          </a:p>
          <a:p>
            <a:pPr>
              <a:lnSpc>
                <a:spcPct val="90000"/>
              </a:lnSpc>
              <a:spcBef>
                <a:spcPts val="0"/>
              </a:spcBef>
              <a:spcAft>
                <a:spcPts val="2880"/>
              </a:spcAft>
            </a:pPr>
            <a:r>
              <a:rPr lang="en-US" sz="2880" spc="-32" dirty="0">
                <a:solidFill>
                  <a:schemeClr val="tx1"/>
                </a:solidFill>
                <a:latin typeface="+mn-lt"/>
                <a:ea typeface="Amazon Ember Light" panose="020B0403020204020204" pitchFamily="34" charset="0"/>
                <a:cs typeface="Amazon Ember Light" panose="020B0403020204020204" pitchFamily="34" charset="0"/>
              </a:rPr>
              <a:t>Migrated from MongoDB to DynamoDB with 60 percent cost savings</a:t>
            </a:r>
          </a:p>
        </p:txBody>
      </p:sp>
      <p:pic>
        <p:nvPicPr>
          <p:cNvPr id="16" name="Picture 15">
            <a:extLst>
              <a:ext uri="{FF2B5EF4-FFF2-40B4-BE49-F238E27FC236}">
                <a16:creationId xmlns:a16="http://schemas.microsoft.com/office/drawing/2014/main" id="{37F34C2C-8A4A-4212-9209-55DA56CEEE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1641" b="10620"/>
          <a:stretch/>
        </p:blipFill>
        <p:spPr>
          <a:xfrm>
            <a:off x="0" y="1666809"/>
            <a:ext cx="7754099" cy="4134141"/>
          </a:xfrm>
          <a:prstGeom prst="rect">
            <a:avLst/>
          </a:prstGeom>
        </p:spPr>
      </p:pic>
      <p:cxnSp>
        <p:nvCxnSpPr>
          <p:cNvPr id="17" name="Straight Connector 16">
            <a:extLst>
              <a:ext uri="{FF2B5EF4-FFF2-40B4-BE49-F238E27FC236}">
                <a16:creationId xmlns:a16="http://schemas.microsoft.com/office/drawing/2014/main" id="{058394FB-5948-4BF3-AFB2-F0C8FCE8B24C}"/>
              </a:ext>
            </a:extLst>
          </p:cNvPr>
          <p:cNvCxnSpPr>
            <a:cxnSpLocks/>
          </p:cNvCxnSpPr>
          <p:nvPr/>
        </p:nvCxnSpPr>
        <p:spPr>
          <a:xfrm>
            <a:off x="8193014" y="1666809"/>
            <a:ext cx="0" cy="5675236"/>
          </a:xfrm>
          <a:prstGeom prst="line">
            <a:avLst/>
          </a:prstGeom>
          <a:noFill/>
          <a:ln w="12700" cap="rnd" cmpd="sng" algn="ctr">
            <a:solidFill>
              <a:schemeClr val="accent6">
                <a:lumMod val="20000"/>
                <a:lumOff val="80000"/>
              </a:schemeClr>
            </a:solidFill>
            <a:prstDash val="solid"/>
          </a:ln>
          <a:effectLst/>
        </p:spPr>
      </p:cxnSp>
      <p:grpSp>
        <p:nvGrpSpPr>
          <p:cNvPr id="12" name="Group 11">
            <a:extLst>
              <a:ext uri="{FF2B5EF4-FFF2-40B4-BE49-F238E27FC236}">
                <a16:creationId xmlns:a16="http://schemas.microsoft.com/office/drawing/2014/main" id="{7D0FC99A-E863-D84F-B342-66185C90D05C}"/>
              </a:ext>
            </a:extLst>
          </p:cNvPr>
          <p:cNvGrpSpPr/>
          <p:nvPr/>
        </p:nvGrpSpPr>
        <p:grpSpPr>
          <a:xfrm>
            <a:off x="859032" y="5880591"/>
            <a:ext cx="6838775" cy="1461908"/>
            <a:chOff x="624071" y="5235611"/>
            <a:chExt cx="6838775" cy="1461908"/>
          </a:xfrm>
        </p:grpSpPr>
        <p:sp>
          <p:nvSpPr>
            <p:cNvPr id="13" name="Rectangle 12">
              <a:extLst>
                <a:ext uri="{FF2B5EF4-FFF2-40B4-BE49-F238E27FC236}">
                  <a16:creationId xmlns:a16="http://schemas.microsoft.com/office/drawing/2014/main" id="{288E200A-544C-C247-BF49-AFC3F6E10DE5}"/>
                </a:ext>
              </a:extLst>
            </p:cNvPr>
            <p:cNvSpPr/>
            <p:nvPr/>
          </p:nvSpPr>
          <p:spPr>
            <a:xfrm>
              <a:off x="1062976" y="5466413"/>
              <a:ext cx="6399870" cy="1231106"/>
            </a:xfrm>
            <a:prstGeom prst="rect">
              <a:avLst/>
            </a:prstGeom>
          </p:spPr>
          <p:txBody>
            <a:bodyPr wrap="square">
              <a:spAutoFit/>
            </a:bodyPr>
            <a:lstStyle/>
            <a:p>
              <a:pPr marL="19050" indent="-19050">
                <a:defRPr/>
              </a:pPr>
              <a:r>
                <a:rPr lang="en-US" sz="2000" dirty="0">
                  <a:solidFill>
                    <a:schemeClr val="accent1"/>
                  </a:solidFill>
                  <a:ea typeface="Amazon Ember Light" panose="020B0403020204020204" pitchFamily="34" charset="0"/>
                  <a:cs typeface="Amazon Ember Light" panose="020B0403020204020204" pitchFamily="34" charset="0"/>
                </a:rPr>
                <a:t>DynamoDB helps us achieve greater developer efficiency…at a lower cost.</a:t>
              </a:r>
            </a:p>
            <a:p>
              <a:pPr marL="19050" indent="-19050" algn="r">
                <a:defRPr/>
              </a:pPr>
              <a:r>
                <a:rPr lang="en-US" sz="1800" b="1" dirty="0">
                  <a:ea typeface="Amazon Ember" panose="020B0603020204020204" pitchFamily="34" charset="0"/>
                  <a:cs typeface="Amazon Ember" panose="020B0603020204020204" pitchFamily="34" charset="0"/>
                </a:rPr>
                <a:t>—Jun-young Kwak</a:t>
              </a:r>
            </a:p>
            <a:p>
              <a:pPr marL="19050" indent="-19050" algn="r" defTabSz="731502">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Tinder</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a:extLst>
                <a:ext uri="{FF2B5EF4-FFF2-40B4-BE49-F238E27FC236}">
                  <a16:creationId xmlns:a16="http://schemas.microsoft.com/office/drawing/2014/main" id="{C7971F22-CBC8-404E-B085-467360F7D3D0}"/>
                </a:ext>
              </a:extLst>
            </p:cNvPr>
            <p:cNvSpPr/>
            <p:nvPr/>
          </p:nvSpPr>
          <p:spPr>
            <a:xfrm>
              <a:off x="624071" y="5307131"/>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19" name="Rectangle 18">
              <a:extLst>
                <a:ext uri="{FF2B5EF4-FFF2-40B4-BE49-F238E27FC236}">
                  <a16:creationId xmlns:a16="http://schemas.microsoft.com/office/drawing/2014/main" id="{F8DDFBFE-6E97-3B40-9C2B-A5F339251B9D}"/>
                </a:ext>
              </a:extLst>
            </p:cNvPr>
            <p:cNvSpPr/>
            <p:nvPr/>
          </p:nvSpPr>
          <p:spPr>
            <a:xfrm rot="10800000">
              <a:off x="4120935" y="5235611"/>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grpSp>
      <p:sp>
        <p:nvSpPr>
          <p:cNvPr id="10" name="Slide Number Placeholder 4">
            <a:extLst>
              <a:ext uri="{FF2B5EF4-FFF2-40B4-BE49-F238E27FC236}">
                <a16:creationId xmlns:a16="http://schemas.microsoft.com/office/drawing/2014/main" id="{B9E46B35-46E7-8741-ACC6-D3AAA81F4008}"/>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50</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a:extLst>
              <a:ext uri="{FF2B5EF4-FFF2-40B4-BE49-F238E27FC236}">
                <a16:creationId xmlns:a16="http://schemas.microsoft.com/office/drawing/2014/main" id="{8DADCE78-F8C6-8D42-AFB7-4C8DB2C20779}"/>
              </a:ext>
            </a:extLst>
          </p:cNvPr>
          <p:cNvPicPr>
            <a:picLocks noChangeAspect="1"/>
          </p:cNvPicPr>
          <p:nvPr/>
        </p:nvPicPr>
        <p:blipFill>
          <a:blip r:embed="rId4"/>
          <a:stretch>
            <a:fillRect/>
          </a:stretch>
        </p:blipFill>
        <p:spPr>
          <a:xfrm>
            <a:off x="-125727" y="-930178"/>
            <a:ext cx="3690559" cy="3338287"/>
          </a:xfrm>
          <a:prstGeom prst="rect">
            <a:avLst/>
          </a:prstGeom>
        </p:spPr>
      </p:pic>
      <p:sp>
        <p:nvSpPr>
          <p:cNvPr id="15" name="Shape 301">
            <a:extLst>
              <a:ext uri="{FF2B5EF4-FFF2-40B4-BE49-F238E27FC236}">
                <a16:creationId xmlns:a16="http://schemas.microsoft.com/office/drawing/2014/main" id="{AA74D404-85C0-EB44-B8C5-36A6467CA290}"/>
              </a:ext>
            </a:extLst>
          </p:cNvPr>
          <p:cNvSpPr txBox="1">
            <a:spLocks/>
          </p:cNvSpPr>
          <p:nvPr/>
        </p:nvSpPr>
        <p:spPr>
          <a:xfrm>
            <a:off x="10119360" y="1045982"/>
            <a:ext cx="5871338" cy="102410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Software and internet</a:t>
            </a:r>
          </a:p>
        </p:txBody>
      </p:sp>
      <p:pic>
        <p:nvPicPr>
          <p:cNvPr id="20" name="Graphic 19" descr="Internet">
            <a:extLst>
              <a:ext uri="{FF2B5EF4-FFF2-40B4-BE49-F238E27FC236}">
                <a16:creationId xmlns:a16="http://schemas.microsoft.com/office/drawing/2014/main" id="{08486A2F-9194-DD4C-855E-E6763C47D8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09185" y="133291"/>
            <a:ext cx="962750" cy="962750"/>
          </a:xfrm>
          <a:prstGeom prst="rect">
            <a:avLst/>
          </a:prstGeom>
        </p:spPr>
      </p:pic>
    </p:spTree>
    <p:extLst>
      <p:ext uri="{BB962C8B-B14F-4D97-AF65-F5344CB8AC3E}">
        <p14:creationId xmlns:p14="http://schemas.microsoft.com/office/powerpoint/2010/main" val="831210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250"/>
                                  </p:stCondLst>
                                  <p:childTnLst>
                                    <p:animMotion origin="layout" path="M 2.77778E-7 3.7037E-6 L 0.04757 3.7037E-6 " pathEditMode="relative" rAng="0" ptsTypes="AA">
                                      <p:cBhvr>
                                        <p:cTn id="9" dur="500" spd="-100000" fill="hold"/>
                                        <p:tgtEl>
                                          <p:spTgt spid="3"/>
                                        </p:tgtEl>
                                        <p:attrNameLst>
                                          <p:attrName>ppt_x</p:attrName>
                                          <p:attrName>ppt_y</p:attrName>
                                        </p:attrNameLst>
                                      </p:cBhvr>
                                      <p:rCtr x="2378" y="0"/>
                                    </p:animMotion>
                                  </p:childTnLst>
                                </p:cTn>
                              </p:par>
                              <p:par>
                                <p:cTn id="10" presetID="10" presetClass="entr" presetSubtype="0"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51EAD-DD02-4A9E-9957-747BEF0A9A57}"/>
              </a:ext>
            </a:extLst>
          </p:cNvPr>
          <p:cNvSpPr txBox="1">
            <a:spLocks/>
          </p:cNvSpPr>
          <p:nvPr/>
        </p:nvSpPr>
        <p:spPr>
          <a:xfrm>
            <a:off x="8631922" y="1673747"/>
            <a:ext cx="5492291" cy="5986010"/>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2880"/>
              </a:spcAft>
            </a:pPr>
            <a:r>
              <a:rPr lang="en-US" sz="2880" spc="-32" dirty="0">
                <a:solidFill>
                  <a:schemeClr val="tx1"/>
                </a:solidFill>
                <a:latin typeface="+mn-lt"/>
                <a:ea typeface="Amazon Ember Light" panose="020B0403020204020204" pitchFamily="34" charset="0"/>
                <a:cs typeface="Amazon Ember Light" panose="020B0403020204020204" pitchFamily="34" charset="0"/>
              </a:rPr>
              <a:t>Serving more than three billion </a:t>
            </a:r>
            <a:br>
              <a:rPr lang="en-US" sz="2880" spc="-32" dirty="0">
                <a:solidFill>
                  <a:schemeClr val="tx1"/>
                </a:solidFill>
                <a:latin typeface="+mn-lt"/>
                <a:ea typeface="Amazon Ember Light" panose="020B0403020204020204" pitchFamily="34" charset="0"/>
                <a:cs typeface="Amazon Ember Light" panose="020B0403020204020204" pitchFamily="34" charset="0"/>
              </a:rPr>
            </a:br>
            <a:r>
              <a:rPr lang="en-US" sz="2880" spc="-32" dirty="0">
                <a:solidFill>
                  <a:schemeClr val="tx1"/>
                </a:solidFill>
                <a:latin typeface="+mn-lt"/>
                <a:ea typeface="Amazon Ember Light" panose="020B0403020204020204" pitchFamily="34" charset="0"/>
                <a:cs typeface="Amazon Ember Light" panose="020B0403020204020204" pitchFamily="34" charset="0"/>
              </a:rPr>
              <a:t>GIFs a day to more than </a:t>
            </a:r>
            <a:br>
              <a:rPr lang="en-US" sz="2880" spc="-32" dirty="0">
                <a:solidFill>
                  <a:schemeClr val="tx1"/>
                </a:solidFill>
                <a:latin typeface="+mn-lt"/>
                <a:ea typeface="Amazon Ember Light" panose="020B0403020204020204" pitchFamily="34" charset="0"/>
                <a:cs typeface="Amazon Ember Light" panose="020B0403020204020204" pitchFamily="34" charset="0"/>
              </a:rPr>
            </a:br>
            <a:r>
              <a:rPr lang="en-US" sz="2880" spc="-32" dirty="0">
                <a:solidFill>
                  <a:schemeClr val="tx1"/>
                </a:solidFill>
                <a:latin typeface="+mn-lt"/>
                <a:ea typeface="Amazon Ember Light" panose="020B0403020204020204" pitchFamily="34" charset="0"/>
                <a:cs typeface="Amazon Ember Light" panose="020B0403020204020204" pitchFamily="34" charset="0"/>
              </a:rPr>
              <a:t>300 million daily active users </a:t>
            </a:r>
          </a:p>
          <a:p>
            <a:pPr>
              <a:spcBef>
                <a:spcPts val="0"/>
              </a:spcBef>
              <a:spcAft>
                <a:spcPts val="960"/>
              </a:spcAft>
            </a:pPr>
            <a:r>
              <a:rPr lang="en-US" b="1" spc="-32" dirty="0">
                <a:solidFill>
                  <a:schemeClr val="accent1"/>
                </a:solidFill>
                <a:latin typeface="+mn-lt"/>
                <a:ea typeface="Amazon Ember Light" panose="020B0403020204020204" pitchFamily="34" charset="0"/>
                <a:cs typeface="Amazon Ember Light" panose="020B0403020204020204" pitchFamily="34" charset="0"/>
              </a:rPr>
              <a:t>Migrated from MySQL to DynamoDB:</a:t>
            </a:r>
            <a:endParaRPr lang="en-US" sz="2000" b="1" spc="-32" dirty="0">
              <a:solidFill>
                <a:schemeClr val="accent1"/>
              </a:solidFill>
              <a:latin typeface="+mn-lt"/>
              <a:ea typeface="Amazon Ember Light" panose="020B0403020204020204" pitchFamily="34" charset="0"/>
              <a:cs typeface="Amazon Ember Light" panose="020B0403020204020204" pitchFamily="34" charset="0"/>
            </a:endParaRPr>
          </a:p>
          <a:p>
            <a:pPr marL="352425" indent="-352425">
              <a:spcBef>
                <a:spcPts val="0"/>
              </a:spcBef>
              <a:spcAft>
                <a:spcPts val="2880"/>
              </a:spcAft>
              <a:buFont typeface="Arial" panose="020B0604020202020204" pitchFamily="34" charset="0"/>
              <a:buChar char="•"/>
            </a:pPr>
            <a:r>
              <a:rPr lang="en-US" spc="-32" dirty="0">
                <a:solidFill>
                  <a:schemeClr val="tx1"/>
                </a:solidFill>
                <a:latin typeface="+mn-lt"/>
                <a:ea typeface="Amazon Ember Light" panose="020B0403020204020204" pitchFamily="34" charset="0"/>
                <a:cs typeface="Amazon Ember Light" panose="020B0403020204020204" pitchFamily="34" charset="0"/>
              </a:rPr>
              <a:t>MySQL had a scaling bottleneck</a:t>
            </a:r>
          </a:p>
          <a:p>
            <a:pPr marL="352425" indent="-352425">
              <a:spcBef>
                <a:spcPts val="0"/>
              </a:spcBef>
              <a:spcAft>
                <a:spcPts val="2880"/>
              </a:spcAft>
              <a:buFont typeface="Arial" panose="020B0604020202020204" pitchFamily="34" charset="0"/>
              <a:buChar char="•"/>
            </a:pPr>
            <a:r>
              <a:rPr lang="en-US" spc="-32" dirty="0">
                <a:solidFill>
                  <a:schemeClr val="tx1"/>
                </a:solidFill>
                <a:latin typeface="+mn-lt"/>
                <a:ea typeface="Amazon Ember Light" panose="020B0403020204020204" pitchFamily="34" charset="0"/>
                <a:cs typeface="Amazon Ember Light" panose="020B0403020204020204" pitchFamily="34" charset="0"/>
              </a:rPr>
              <a:t>DynamoDB automatically scales as the business grows</a:t>
            </a:r>
          </a:p>
          <a:p>
            <a:pPr marL="352425" indent="-352425">
              <a:spcBef>
                <a:spcPts val="0"/>
              </a:spcBef>
              <a:spcAft>
                <a:spcPts val="2880"/>
              </a:spcAft>
              <a:buFont typeface="Arial" panose="020B0604020202020204" pitchFamily="34" charset="0"/>
              <a:buChar char="•"/>
            </a:pPr>
            <a:r>
              <a:rPr lang="en-US" spc="-32" dirty="0">
                <a:solidFill>
                  <a:schemeClr val="tx1"/>
                </a:solidFill>
                <a:latin typeface="+mn-lt"/>
                <a:ea typeface="Amazon Ember Light" panose="020B0403020204020204" pitchFamily="34" charset="0"/>
                <a:cs typeface="Amazon Ember Light" panose="020B0403020204020204" pitchFamily="34" charset="0"/>
              </a:rPr>
              <a:t>Improvement in read responsiveness by 25 percent and in overall system performance</a:t>
            </a:r>
          </a:p>
          <a:p>
            <a:pPr>
              <a:spcBef>
                <a:spcPts val="0"/>
              </a:spcBef>
              <a:spcAft>
                <a:spcPts val="2880"/>
              </a:spcAft>
            </a:pPr>
            <a:endParaRPr lang="en-US" sz="2880" spc="-32" dirty="0">
              <a:solidFill>
                <a:schemeClr val="tx1"/>
              </a:solidFill>
              <a:latin typeface="+mn-lt"/>
              <a:ea typeface="Amazon Ember Light" panose="020B0403020204020204" pitchFamily="34" charset="0"/>
              <a:cs typeface="Amazon Ember Light" panose="020B0403020204020204" pitchFamily="34" charset="0"/>
            </a:endParaRPr>
          </a:p>
        </p:txBody>
      </p:sp>
      <p:pic>
        <p:nvPicPr>
          <p:cNvPr id="1026" name="Picture 2">
            <a:extLst>
              <a:ext uri="{FF2B5EF4-FFF2-40B4-BE49-F238E27FC236}">
                <a16:creationId xmlns:a16="http://schemas.microsoft.com/office/drawing/2014/main" id="{65B0DD69-5888-40F2-A579-33FF8759D4CA}"/>
              </a:ext>
            </a:extLst>
          </p:cNvPr>
          <p:cNvPicPr>
            <a:picLocks noChangeAspect="1" noChangeArrowheads="1"/>
          </p:cNvPicPr>
          <p:nvPr/>
        </p:nvPicPr>
        <p:blipFill>
          <a:blip r:embed="rId3"/>
          <a:srcRect/>
          <a:stretch/>
        </p:blipFill>
        <p:spPr bwMode="auto">
          <a:xfrm>
            <a:off x="0" y="0"/>
            <a:ext cx="3644723" cy="110799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AF192CE-3099-4076-97ED-87FD647BDE41}"/>
              </a:ext>
            </a:extLst>
          </p:cNvPr>
          <p:cNvGrpSpPr/>
          <p:nvPr/>
        </p:nvGrpSpPr>
        <p:grpSpPr>
          <a:xfrm>
            <a:off x="1273635" y="1475355"/>
            <a:ext cx="5627973" cy="4047661"/>
            <a:chOff x="796022" y="938874"/>
            <a:chExt cx="3517483" cy="2529788"/>
          </a:xfrm>
        </p:grpSpPr>
        <p:sp>
          <p:nvSpPr>
            <p:cNvPr id="6" name="Rectangle 5">
              <a:extLst>
                <a:ext uri="{FF2B5EF4-FFF2-40B4-BE49-F238E27FC236}">
                  <a16:creationId xmlns:a16="http://schemas.microsoft.com/office/drawing/2014/main" id="{BCCA902E-4FEB-4B36-B95B-DF7A8ECDA23F}"/>
                </a:ext>
              </a:extLst>
            </p:cNvPr>
            <p:cNvSpPr/>
            <p:nvPr/>
          </p:nvSpPr>
          <p:spPr>
            <a:xfrm>
              <a:off x="796022" y="938874"/>
              <a:ext cx="3517483" cy="2529788"/>
            </a:xfrm>
            <a:prstGeom prst="rect">
              <a:avLst/>
            </a:prstGeom>
            <a:solidFill>
              <a:srgbClr val="11111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pic>
          <p:nvPicPr>
            <p:cNvPr id="11" name="Picture 10">
              <a:extLst>
                <a:ext uri="{FF2B5EF4-FFF2-40B4-BE49-F238E27FC236}">
                  <a16:creationId xmlns:a16="http://schemas.microsoft.com/office/drawing/2014/main" id="{FA8B3818-6145-470C-8B0B-6A3B510ABF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1761" y="1011841"/>
              <a:ext cx="3145538" cy="2452943"/>
            </a:xfrm>
            <a:prstGeom prst="rect">
              <a:avLst/>
            </a:prstGeom>
          </p:spPr>
        </p:pic>
      </p:grpSp>
      <p:cxnSp>
        <p:nvCxnSpPr>
          <p:cNvPr id="17" name="Straight Connector 16">
            <a:extLst>
              <a:ext uri="{FF2B5EF4-FFF2-40B4-BE49-F238E27FC236}">
                <a16:creationId xmlns:a16="http://schemas.microsoft.com/office/drawing/2014/main" id="{40224D87-6B0A-4ECE-90AD-0BC487125525}"/>
              </a:ext>
            </a:extLst>
          </p:cNvPr>
          <p:cNvCxnSpPr>
            <a:cxnSpLocks/>
          </p:cNvCxnSpPr>
          <p:nvPr/>
        </p:nvCxnSpPr>
        <p:spPr>
          <a:xfrm>
            <a:off x="8193014" y="1355271"/>
            <a:ext cx="0" cy="6515100"/>
          </a:xfrm>
          <a:prstGeom prst="line">
            <a:avLst/>
          </a:prstGeom>
          <a:noFill/>
          <a:ln w="12700" cap="rnd" cmpd="sng" algn="ctr">
            <a:solidFill>
              <a:schemeClr val="accent6">
                <a:lumMod val="20000"/>
                <a:lumOff val="80000"/>
              </a:schemeClr>
            </a:solidFill>
            <a:prstDash val="solid"/>
          </a:ln>
          <a:effectLst/>
        </p:spPr>
      </p:cxnSp>
      <p:grpSp>
        <p:nvGrpSpPr>
          <p:cNvPr id="4" name="Group 3">
            <a:extLst>
              <a:ext uri="{FF2B5EF4-FFF2-40B4-BE49-F238E27FC236}">
                <a16:creationId xmlns:a16="http://schemas.microsoft.com/office/drawing/2014/main" id="{FDABAE19-D589-2D4C-9244-8C9431C5E56D}"/>
              </a:ext>
            </a:extLst>
          </p:cNvPr>
          <p:cNvGrpSpPr/>
          <p:nvPr/>
        </p:nvGrpSpPr>
        <p:grpSpPr>
          <a:xfrm>
            <a:off x="472957" y="5621863"/>
            <a:ext cx="7425297" cy="2389287"/>
            <a:chOff x="472957" y="5801482"/>
            <a:chExt cx="7425297" cy="2389287"/>
          </a:xfrm>
        </p:grpSpPr>
        <p:sp>
          <p:nvSpPr>
            <p:cNvPr id="15" name="Rectangle 14">
              <a:extLst>
                <a:ext uri="{FF2B5EF4-FFF2-40B4-BE49-F238E27FC236}">
                  <a16:creationId xmlns:a16="http://schemas.microsoft.com/office/drawing/2014/main" id="{D79B37D2-BE6F-456E-B1A8-2FCE950B742B}"/>
                </a:ext>
              </a:extLst>
            </p:cNvPr>
            <p:cNvSpPr/>
            <p:nvPr/>
          </p:nvSpPr>
          <p:spPr>
            <a:xfrm>
              <a:off x="879206" y="5956312"/>
              <a:ext cx="7019048" cy="2234457"/>
            </a:xfrm>
            <a:prstGeom prst="rect">
              <a:avLst/>
            </a:prstGeom>
          </p:spPr>
          <p:txBody>
            <a:bodyPr wrap="square">
              <a:spAutoFit/>
            </a:bodyPr>
            <a:lstStyle/>
            <a:p>
              <a:pPr>
                <a:defRPr/>
              </a:pPr>
              <a:r>
                <a:rPr lang="en-US" sz="2080" dirty="0">
                  <a:solidFill>
                    <a:schemeClr val="accent1"/>
                  </a:solidFill>
                  <a:ea typeface="Amazon Ember Light" panose="020B0403020204020204" pitchFamily="34" charset="0"/>
                  <a:cs typeface="Amazon Ember Light" panose="020B0403020204020204" pitchFamily="34" charset="0"/>
                </a:rPr>
                <a:t>For any company experiencing rapid user growth, scaling data can be a hard and daunting task. In our case, </a:t>
              </a:r>
              <a:br>
                <a:rPr lang="en-US" sz="2080" dirty="0">
                  <a:solidFill>
                    <a:schemeClr val="accent1"/>
                  </a:solidFill>
                  <a:ea typeface="Amazon Ember Light" panose="020B0403020204020204" pitchFamily="34" charset="0"/>
                  <a:cs typeface="Amazon Ember Light" panose="020B0403020204020204" pitchFamily="34" charset="0"/>
                </a:rPr>
              </a:br>
              <a:r>
                <a:rPr lang="en-US" sz="2080" dirty="0">
                  <a:solidFill>
                    <a:schemeClr val="accent1"/>
                  </a:solidFill>
                  <a:ea typeface="Amazon Ember Light" panose="020B0403020204020204" pitchFamily="34" charset="0"/>
                  <a:cs typeface="Amazon Ember Light" panose="020B0403020204020204" pitchFamily="34" charset="0"/>
                </a:rPr>
                <a:t>Amazon RDS with a DynamoDB/DAX solution was the perfect combination to alleviate our growing pains.</a:t>
              </a:r>
            </a:p>
            <a:p>
              <a:pPr algn="r">
                <a:defRPr/>
              </a:pPr>
              <a:br>
                <a:rPr lang="en-US" sz="1920" b="1" dirty="0">
                  <a:ea typeface="Amazon Ember" panose="020B0603020204020204" pitchFamily="34" charset="0"/>
                  <a:cs typeface="Amazon Ember" panose="020B0603020204020204" pitchFamily="34" charset="0"/>
                </a:rPr>
              </a:br>
              <a:r>
                <a:rPr lang="en-US" sz="1920" b="1" dirty="0">
                  <a:ea typeface="Amazon Ember" panose="020B0603020204020204" pitchFamily="34" charset="0"/>
                  <a:cs typeface="Amazon Ember" panose="020B0603020204020204" pitchFamily="34" charset="0"/>
                </a:rPr>
                <a:t>—</a:t>
              </a:r>
              <a:r>
                <a:rPr lang="en-US" sz="1920" b="1" dirty="0" err="1">
                  <a:ea typeface="Amazon Ember" panose="020B0603020204020204" pitchFamily="34" charset="0"/>
                  <a:cs typeface="Amazon Ember" panose="020B0603020204020204" pitchFamily="34" charset="0"/>
                </a:rPr>
                <a:t>Nima</a:t>
              </a:r>
              <a:r>
                <a:rPr lang="en-US" sz="1920" b="1" dirty="0">
                  <a:ea typeface="Amazon Ember" panose="020B0603020204020204" pitchFamily="34" charset="0"/>
                  <a:cs typeface="Amazon Ember" panose="020B0603020204020204" pitchFamily="34" charset="0"/>
                </a:rPr>
                <a:t> </a:t>
              </a:r>
              <a:r>
                <a:rPr lang="en-US" sz="1920" b="1" dirty="0" err="1">
                  <a:ea typeface="Amazon Ember" panose="020B0603020204020204" pitchFamily="34" charset="0"/>
                  <a:cs typeface="Amazon Ember" panose="020B0603020204020204" pitchFamily="34" charset="0"/>
                </a:rPr>
                <a:t>Khoshini</a:t>
              </a:r>
              <a:endParaRPr lang="en-US" sz="1920" b="1" dirty="0">
                <a:ea typeface="Amazon Ember" panose="020B0603020204020204" pitchFamily="34" charset="0"/>
                <a:cs typeface="Amazon Ember" panose="020B0603020204020204" pitchFamily="34" charset="0"/>
              </a:endParaRPr>
            </a:p>
            <a:p>
              <a:pPr algn="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GIPHY</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a:extLst>
                <a:ext uri="{FF2B5EF4-FFF2-40B4-BE49-F238E27FC236}">
                  <a16:creationId xmlns:a16="http://schemas.microsoft.com/office/drawing/2014/main" id="{7B502E88-457A-2844-8815-7DC47FDD87FD}"/>
                </a:ext>
              </a:extLst>
            </p:cNvPr>
            <p:cNvSpPr/>
            <p:nvPr/>
          </p:nvSpPr>
          <p:spPr>
            <a:xfrm>
              <a:off x="472957" y="5801482"/>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13" name="Rectangle 12">
              <a:extLst>
                <a:ext uri="{FF2B5EF4-FFF2-40B4-BE49-F238E27FC236}">
                  <a16:creationId xmlns:a16="http://schemas.microsoft.com/office/drawing/2014/main" id="{DD9CE1BD-5EA7-6E48-9390-44B2D22F7593}"/>
                </a:ext>
              </a:extLst>
            </p:cNvPr>
            <p:cNvSpPr/>
            <p:nvPr/>
          </p:nvSpPr>
          <p:spPr>
            <a:xfrm rot="10800000">
              <a:off x="6901616" y="6355480"/>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grpSp>
      <p:sp>
        <p:nvSpPr>
          <p:cNvPr id="14" name="Slide Number Placeholder 4">
            <a:extLst>
              <a:ext uri="{FF2B5EF4-FFF2-40B4-BE49-F238E27FC236}">
                <a16:creationId xmlns:a16="http://schemas.microsoft.com/office/drawing/2014/main" id="{0904DEB0-A9E9-134D-968C-C5F56C3FE2C7}"/>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51</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Shape 301">
            <a:extLst>
              <a:ext uri="{FF2B5EF4-FFF2-40B4-BE49-F238E27FC236}">
                <a16:creationId xmlns:a16="http://schemas.microsoft.com/office/drawing/2014/main" id="{21A3B1BC-D706-8349-943D-DCAED5B75391}"/>
              </a:ext>
            </a:extLst>
          </p:cNvPr>
          <p:cNvSpPr txBox="1">
            <a:spLocks/>
          </p:cNvSpPr>
          <p:nvPr/>
        </p:nvSpPr>
        <p:spPr>
          <a:xfrm>
            <a:off x="10119360" y="1045982"/>
            <a:ext cx="5871338" cy="102410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Software and internet</a:t>
            </a:r>
          </a:p>
        </p:txBody>
      </p:sp>
      <p:pic>
        <p:nvPicPr>
          <p:cNvPr id="18" name="Graphic 17" descr="Internet">
            <a:extLst>
              <a:ext uri="{FF2B5EF4-FFF2-40B4-BE49-F238E27FC236}">
                <a16:creationId xmlns:a16="http://schemas.microsoft.com/office/drawing/2014/main" id="{19BA6FDB-6C2A-9340-A6EB-E13894BC88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09185" y="133291"/>
            <a:ext cx="962750" cy="962750"/>
          </a:xfrm>
          <a:prstGeom prst="rect">
            <a:avLst/>
          </a:prstGeom>
        </p:spPr>
      </p:pic>
    </p:spTree>
    <p:extLst>
      <p:ext uri="{BB962C8B-B14F-4D97-AF65-F5344CB8AC3E}">
        <p14:creationId xmlns:p14="http://schemas.microsoft.com/office/powerpoint/2010/main" val="1697317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250"/>
                                  </p:stCondLst>
                                  <p:childTnLst>
                                    <p:animMotion origin="layout" path="M 7.29167E-7 4.93827E-6 L 0.04753 4.93827E-6 " pathEditMode="relative" rAng="0" ptsTypes="AA">
                                      <p:cBhvr>
                                        <p:cTn id="9" dur="500" spd="-100000" fill="hold"/>
                                        <p:tgtEl>
                                          <p:spTgt spid="3"/>
                                        </p:tgtEl>
                                        <p:attrNameLst>
                                          <p:attrName>ppt_x</p:attrName>
                                          <p:attrName>ppt_y</p:attrName>
                                        </p:attrNameLst>
                                      </p:cBhvr>
                                      <p:rCtr x="2376" y="0"/>
                                    </p:animMotion>
                                  </p:childTnLst>
                                </p:cTn>
                              </p:par>
                              <p:par>
                                <p:cTn id="10" presetID="10"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350"/>
                                        <p:tgtEl>
                                          <p:spTgt spid="1026"/>
                                        </p:tgtEl>
                                      </p:cBhvr>
                                    </p:animEffect>
                                  </p:childTnLst>
                                </p:cTn>
                              </p:par>
                              <p:par>
                                <p:cTn id="13" presetID="63" presetClass="path" presetSubtype="0" decel="100000" fill="hold" nodeType="withEffect">
                                  <p:stCondLst>
                                    <p:cond delay="0"/>
                                  </p:stCondLst>
                                  <p:childTnLst>
                                    <p:animMotion origin="layout" path="M 4.02778E-6 -2.53086E-6 L 0.04752 -2.53086E-6 " pathEditMode="relative" rAng="0" ptsTypes="AA">
                                      <p:cBhvr>
                                        <p:cTn id="14" dur="500" spd="-100000" fill="hold"/>
                                        <p:tgtEl>
                                          <p:spTgt spid="1026"/>
                                        </p:tgtEl>
                                        <p:attrNameLst>
                                          <p:attrName>ppt_x</p:attrName>
                                          <p:attrName>ppt_y</p:attrName>
                                        </p:attrNameLst>
                                      </p:cBhvr>
                                      <p:rCtr x="2376" y="0"/>
                                    </p:animMotion>
                                  </p:childTnLst>
                                </p:cTn>
                              </p:par>
                              <p:par>
                                <p:cTn id="15" presetID="10" presetClass="entr" presetSubtype="0" fill="hold" nodeType="withEffect">
                                  <p:stCondLst>
                                    <p:cond delay="2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5974080" y="1855304"/>
            <a:ext cx="0" cy="5681714"/>
          </a:xfrm>
          <a:prstGeom prst="line">
            <a:avLst/>
          </a:prstGeom>
          <a:noFill/>
          <a:ln w="12700" cap="rnd" cmpd="sng" algn="ctr">
            <a:solidFill>
              <a:schemeClr val="accent6">
                <a:lumMod val="20000"/>
                <a:lumOff val="80000"/>
              </a:schemeClr>
            </a:solidFill>
            <a:prstDash val="solid"/>
          </a:ln>
          <a:effectLst/>
        </p:spPr>
      </p:cxnSp>
      <p:sp>
        <p:nvSpPr>
          <p:cNvPr id="9" name="Rectangle 8">
            <a:extLst>
              <a:ext uri="{FF2B5EF4-FFF2-40B4-BE49-F238E27FC236}">
                <a16:creationId xmlns:a16="http://schemas.microsoft.com/office/drawing/2014/main" id="{14FA24F6-F719-134F-9E91-00BAEE26A3FF}"/>
              </a:ext>
            </a:extLst>
          </p:cNvPr>
          <p:cNvSpPr/>
          <p:nvPr/>
        </p:nvSpPr>
        <p:spPr>
          <a:xfrm>
            <a:off x="6321399" y="1855304"/>
            <a:ext cx="8309001" cy="477054"/>
          </a:xfrm>
          <a:prstGeom prst="rect">
            <a:avLst/>
          </a:prstGeom>
        </p:spPr>
        <p:txBody>
          <a:bodyPr wrap="square">
            <a:spAutoFit/>
          </a:bodyPr>
          <a:lstStyle/>
          <a:p>
            <a:r>
              <a:rPr lang="en-US" sz="2500" dirty="0"/>
              <a:t>Siemens uses AWS to reduce power plant alerts by 90%</a:t>
            </a:r>
          </a:p>
        </p:txBody>
      </p:sp>
      <p:sp>
        <p:nvSpPr>
          <p:cNvPr id="14" name="Rectangle 13">
            <a:extLst>
              <a:ext uri="{FF2B5EF4-FFF2-40B4-BE49-F238E27FC236}">
                <a16:creationId xmlns:a16="http://schemas.microsoft.com/office/drawing/2014/main" id="{24148AC3-ADBA-8D46-B6B7-027FC5115810}"/>
              </a:ext>
            </a:extLst>
          </p:cNvPr>
          <p:cNvSpPr/>
          <p:nvPr/>
        </p:nvSpPr>
        <p:spPr>
          <a:xfrm>
            <a:off x="6314663" y="2635596"/>
            <a:ext cx="8103700" cy="5168081"/>
          </a:xfrm>
          <a:prstGeom prst="rect">
            <a:avLst/>
          </a:prstGeom>
        </p:spPr>
        <p:txBody>
          <a:bodyPr wrap="square">
            <a:spAutoFit/>
          </a:bodyPr>
          <a:lstStyle/>
          <a:p>
            <a:pPr>
              <a:lnSpc>
                <a:spcPct val="90000"/>
              </a:lnSpc>
              <a:spcBef>
                <a:spcPts val="1920"/>
              </a:spcBef>
              <a:spcAft>
                <a:spcPts val="960"/>
              </a:spcAft>
              <a:defRPr/>
            </a:pPr>
            <a:r>
              <a:rPr lang="en-US" sz="2400" b="1" dirty="0">
                <a:solidFill>
                  <a:schemeClr val="accent1"/>
                </a:solidFill>
              </a:rPr>
              <a:t>Challenges</a:t>
            </a:r>
            <a:r>
              <a:rPr lang="en-US" sz="2400" b="1" dirty="0">
                <a:solidFill>
                  <a:schemeClr val="accent3"/>
                </a:solidFill>
              </a:rPr>
              <a:t> </a:t>
            </a:r>
          </a:p>
          <a:p>
            <a:pPr>
              <a:lnSpc>
                <a:spcPct val="90000"/>
              </a:lnSpc>
              <a:defRPr/>
            </a:pPr>
            <a:r>
              <a:rPr lang="en-US" sz="2000" dirty="0"/>
              <a:t>A modern power plant control system receives about 5,000 alerts a day about component failures, but monitoring teams can analyze only 500 of them. </a:t>
            </a:r>
          </a:p>
          <a:p>
            <a:pPr>
              <a:lnSpc>
                <a:spcPct val="90000"/>
              </a:lnSpc>
              <a:defRPr/>
            </a:pPr>
            <a:endParaRPr lang="en-US" sz="1800" dirty="0"/>
          </a:p>
          <a:p>
            <a:pPr>
              <a:lnSpc>
                <a:spcPct val="90000"/>
              </a:lnSpc>
              <a:defRPr/>
            </a:pPr>
            <a:r>
              <a:rPr lang="en-US" sz="2400" b="1" dirty="0">
                <a:solidFill>
                  <a:schemeClr val="accent1"/>
                </a:solidFill>
              </a:rPr>
              <a:t>Solution</a:t>
            </a:r>
          </a:p>
          <a:p>
            <a:pPr>
              <a:lnSpc>
                <a:spcPct val="105000"/>
              </a:lnSpc>
              <a:defRPr/>
            </a:pPr>
            <a:r>
              <a:rPr lang="en-US" sz="2000" dirty="0">
                <a:ea typeface="Amazon Ember" panose="020B0603020204020204" pitchFamily="34" charset="0"/>
                <a:cs typeface="Amazon Ember" panose="020B0603020204020204" pitchFamily="34" charset="0"/>
              </a:rPr>
              <a:t>AWS Lambda for analyzing power plant process-control data, Amazon S3 for object storage, Amazon SQS for fully managed message queueing, and DynamoDB to hold the results of analytics processes that run based on data held in Amazon S3.</a:t>
            </a:r>
          </a:p>
          <a:p>
            <a:pPr>
              <a:lnSpc>
                <a:spcPct val="105000"/>
              </a:lnSpc>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 </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chemeClr val="accent1"/>
                </a:solidFill>
              </a:rPr>
              <a:t>Benefits</a:t>
            </a:r>
          </a:p>
          <a:p>
            <a:r>
              <a:rPr lang="en-US" sz="2000" dirty="0"/>
              <a:t>Ability to prototype the serverless platform and application in three months, reduce customers’ alerts by 90 percent, and reduce infrastructure costs by 85 percent, with no downtime in the first year.</a:t>
            </a:r>
          </a:p>
        </p:txBody>
      </p:sp>
      <p:sp>
        <p:nvSpPr>
          <p:cNvPr id="16" name="Shape 301">
            <a:extLst>
              <a:ext uri="{FF2B5EF4-FFF2-40B4-BE49-F238E27FC236}">
                <a16:creationId xmlns:a16="http://schemas.microsoft.com/office/drawing/2014/main" id="{EEF2FB9F-3144-0540-A32B-C921CD3326C8}"/>
              </a:ext>
            </a:extLst>
          </p:cNvPr>
          <p:cNvSpPr txBox="1">
            <a:spLocks/>
          </p:cNvSpPr>
          <p:nvPr/>
        </p:nvSpPr>
        <p:spPr>
          <a:xfrm>
            <a:off x="11675450" y="1204258"/>
            <a:ext cx="3516421" cy="347808"/>
          </a:xfrm>
          <a:prstGeom prst="rect">
            <a:avLst/>
          </a:prstGeom>
          <a:noFill/>
          <a:ln>
            <a:noFill/>
          </a:ln>
        </p:spPr>
        <p:txBody>
          <a:bodyPr spcFirstLastPara="1" wrap="square" lIns="0" tIns="0" rIns="0" bIns="0" anchor="t" anchorCtr="0">
            <a:noAutofit/>
          </a:bodyPr>
          <a:lstStyle>
            <a:defPPr>
              <a:defRPr lang="en-US"/>
            </a:defPPr>
            <a:lvl1pPr indent="0" algn="ctr" defTabSz="457200">
              <a:lnSpc>
                <a:spcPct val="90000"/>
              </a:lnSpc>
              <a:spcBef>
                <a:spcPts val="0"/>
              </a:spcBef>
              <a:buClr>
                <a:srgbClr val="0C2A31"/>
              </a:buClr>
              <a:buFontTx/>
              <a:buNone/>
              <a:defRPr sz="2800" b="1" i="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42950" indent="-285750" defTabSz="457200">
              <a:spcBef>
                <a:spcPct val="20000"/>
              </a:spcBef>
              <a:buFont typeface="Arial"/>
              <a:buChar char="•"/>
              <a:defRPr sz="20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731502">
              <a:defRPr/>
            </a:pPr>
            <a:r>
              <a:rPr lang="en-US" sz="1800" dirty="0">
                <a:solidFill>
                  <a:srgbClr val="FF9900"/>
                </a:solidFill>
                <a:latin typeface="Amazon Ember Regular"/>
              </a:rPr>
              <a:t>Manufacturing</a:t>
            </a:r>
            <a:endParaRPr lang="en-US" sz="2240" dirty="0">
              <a:solidFill>
                <a:srgbClr val="FF9900"/>
              </a:solidFill>
              <a:latin typeface="Amazon Ember Regular"/>
            </a:endParaRPr>
          </a:p>
        </p:txBody>
      </p:sp>
      <p:pic>
        <p:nvPicPr>
          <p:cNvPr id="6" name="Picture 5">
            <a:extLst>
              <a:ext uri="{FF2B5EF4-FFF2-40B4-BE49-F238E27FC236}">
                <a16:creationId xmlns:a16="http://schemas.microsoft.com/office/drawing/2014/main" id="{BDC428FB-D79D-1444-9C15-F549BD74D101}"/>
              </a:ext>
            </a:extLst>
          </p:cNvPr>
          <p:cNvPicPr>
            <a:picLocks noChangeAspect="1"/>
          </p:cNvPicPr>
          <p:nvPr/>
        </p:nvPicPr>
        <p:blipFill rotWithShape="1">
          <a:blip r:embed="rId3"/>
          <a:srcRect b="56550"/>
          <a:stretch/>
        </p:blipFill>
        <p:spPr>
          <a:xfrm>
            <a:off x="308842" y="377216"/>
            <a:ext cx="5120640" cy="752317"/>
          </a:xfrm>
          <a:prstGeom prst="rect">
            <a:avLst/>
          </a:prstGeom>
        </p:spPr>
      </p:pic>
      <p:sp>
        <p:nvSpPr>
          <p:cNvPr id="7" name="Rectangle 6">
            <a:extLst>
              <a:ext uri="{FF2B5EF4-FFF2-40B4-BE49-F238E27FC236}">
                <a16:creationId xmlns:a16="http://schemas.microsoft.com/office/drawing/2014/main" id="{181263E2-B9D6-D74D-991B-9D748BAEF99B}"/>
              </a:ext>
            </a:extLst>
          </p:cNvPr>
          <p:cNvSpPr/>
          <p:nvPr/>
        </p:nvSpPr>
        <p:spPr>
          <a:xfrm>
            <a:off x="409704" y="5142516"/>
            <a:ext cx="5263616" cy="2394502"/>
          </a:xfrm>
          <a:prstGeom prst="rect">
            <a:avLst/>
          </a:prstGeom>
        </p:spPr>
        <p:txBody>
          <a:bodyPr wrap="square">
            <a:spAutoFit/>
          </a:bodyPr>
          <a:lstStyle/>
          <a:p>
            <a:r>
              <a:rPr lang="en-US" sz="2240" dirty="0">
                <a:solidFill>
                  <a:schemeClr val="accent1"/>
                </a:solidFill>
              </a:rPr>
              <a:t>"With the serverless AWS platform, we decreased customer control system alerts [by] 90 percent and reduced infrastructure costs [by] 85 percent.”</a:t>
            </a:r>
          </a:p>
          <a:p>
            <a:pPr algn="r"/>
            <a:endParaRPr lang="en-US" sz="2000" i="1" dirty="0">
              <a:solidFill>
                <a:schemeClr val="accent1"/>
              </a:solidFill>
            </a:endParaRPr>
          </a:p>
          <a:p>
            <a:pPr algn="r"/>
            <a:r>
              <a:rPr lang="en-US" sz="2000" dirty="0">
                <a:solidFill>
                  <a:schemeClr val="accent1"/>
                </a:solidFill>
              </a:rPr>
              <a:t>-Stefan Lichtenberger, Program Manager, Siemens Gas and Power</a:t>
            </a:r>
          </a:p>
        </p:txBody>
      </p:sp>
      <p:pic>
        <p:nvPicPr>
          <p:cNvPr id="10" name="Picture 9">
            <a:extLst>
              <a:ext uri="{FF2B5EF4-FFF2-40B4-BE49-F238E27FC236}">
                <a16:creationId xmlns:a16="http://schemas.microsoft.com/office/drawing/2014/main" id="{69153F46-E1BA-234F-A6BC-26FD920873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871321"/>
            <a:ext cx="5429479" cy="3059737"/>
          </a:xfrm>
          <a:prstGeom prst="rect">
            <a:avLst/>
          </a:prstGeom>
        </p:spPr>
      </p:pic>
      <p:pic>
        <p:nvPicPr>
          <p:cNvPr id="12" name="Graphic 11" descr="Factory">
            <a:extLst>
              <a:ext uri="{FF2B5EF4-FFF2-40B4-BE49-F238E27FC236}">
                <a16:creationId xmlns:a16="http://schemas.microsoft.com/office/drawing/2014/main" id="{7C2B4B22-7514-3C48-87C3-3ECA2D6C3B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96530" y="130001"/>
            <a:ext cx="1074258" cy="1074258"/>
          </a:xfrm>
          <a:prstGeom prst="rect">
            <a:avLst/>
          </a:prstGeom>
        </p:spPr>
      </p:pic>
      <p:sp>
        <p:nvSpPr>
          <p:cNvPr id="11" name="Slide Number Placeholder 4">
            <a:extLst>
              <a:ext uri="{FF2B5EF4-FFF2-40B4-BE49-F238E27FC236}">
                <a16:creationId xmlns:a16="http://schemas.microsoft.com/office/drawing/2014/main" id="{AD001D84-FE67-A44E-9A06-0737FF9FE2A7}"/>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52</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843798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5736931" y="1364911"/>
            <a:ext cx="0" cy="6162604"/>
          </a:xfrm>
          <a:prstGeom prst="line">
            <a:avLst/>
          </a:prstGeom>
          <a:noFill/>
          <a:ln w="12700" cap="rnd" cmpd="sng" algn="ctr">
            <a:solidFill>
              <a:schemeClr val="accent6">
                <a:lumMod val="20000"/>
                <a:lumOff val="80000"/>
              </a:schemeClr>
            </a:solidFill>
            <a:prstDash val="solid"/>
          </a:ln>
          <a:effectLst/>
        </p:spPr>
      </p:cxnSp>
      <p:pic>
        <p:nvPicPr>
          <p:cNvPr id="20" name="Picture 19">
            <a:extLst>
              <a:ext uri="{FF2B5EF4-FFF2-40B4-BE49-F238E27FC236}">
                <a16:creationId xmlns:a16="http://schemas.microsoft.com/office/drawing/2014/main" id="{7EE4417A-9509-C64B-B0A7-C55B830FD1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643" y="353154"/>
            <a:ext cx="3515360" cy="1262659"/>
          </a:xfrm>
          <a:prstGeom prst="rect">
            <a:avLst/>
          </a:prstGeom>
        </p:spPr>
      </p:pic>
      <p:pic>
        <p:nvPicPr>
          <p:cNvPr id="23" name="Picture 22">
            <a:extLst>
              <a:ext uri="{FF2B5EF4-FFF2-40B4-BE49-F238E27FC236}">
                <a16:creationId xmlns:a16="http://schemas.microsoft.com/office/drawing/2014/main" id="{4B345AD4-6CF5-F248-9615-2C346CE6EF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7220" y="1852149"/>
            <a:ext cx="4628330" cy="2793096"/>
          </a:xfrm>
          <a:prstGeom prst="rect">
            <a:avLst/>
          </a:prstGeom>
        </p:spPr>
      </p:pic>
      <p:pic>
        <p:nvPicPr>
          <p:cNvPr id="24" name="Graphic 23" descr="Shopping cart">
            <a:extLst>
              <a:ext uri="{FF2B5EF4-FFF2-40B4-BE49-F238E27FC236}">
                <a16:creationId xmlns:a16="http://schemas.microsoft.com/office/drawing/2014/main" id="{967D49F3-7CD2-5F4E-8D9F-435E27CA9F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41152" y="214504"/>
            <a:ext cx="700493" cy="700493"/>
          </a:xfrm>
          <a:prstGeom prst="rect">
            <a:avLst/>
          </a:prstGeom>
        </p:spPr>
      </p:pic>
      <p:sp>
        <p:nvSpPr>
          <p:cNvPr id="25" name="Shape 301">
            <a:extLst>
              <a:ext uri="{FF2B5EF4-FFF2-40B4-BE49-F238E27FC236}">
                <a16:creationId xmlns:a16="http://schemas.microsoft.com/office/drawing/2014/main" id="{F24E21DC-A5BC-2C46-B6E4-D322B533B470}"/>
              </a:ext>
            </a:extLst>
          </p:cNvPr>
          <p:cNvSpPr txBox="1">
            <a:spLocks/>
          </p:cNvSpPr>
          <p:nvPr/>
        </p:nvSpPr>
        <p:spPr>
          <a:xfrm>
            <a:off x="13212417" y="889749"/>
            <a:ext cx="1417984" cy="347808"/>
          </a:xfrm>
          <a:prstGeom prst="rect">
            <a:avLst/>
          </a:prstGeom>
          <a:noFill/>
          <a:ln>
            <a:noFill/>
          </a:ln>
        </p:spPr>
        <p:txBody>
          <a:bodyPr spcFirstLastPara="1" wrap="square" lIns="0" tIns="0" rIns="0" bIns="0" anchor="t" anchorCtr="0">
            <a:noAutofit/>
          </a:bodyPr>
          <a:lstStyle>
            <a:defPPr>
              <a:defRPr lang="en-US"/>
            </a:defPPr>
            <a:lvl1pPr indent="0" algn="ctr" defTabSz="457200">
              <a:lnSpc>
                <a:spcPct val="90000"/>
              </a:lnSpc>
              <a:spcBef>
                <a:spcPts val="0"/>
              </a:spcBef>
              <a:buClr>
                <a:srgbClr val="0C2A31"/>
              </a:buClr>
              <a:buFontTx/>
              <a:buNone/>
              <a:defRPr sz="2800" b="1" i="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42950" indent="-285750" defTabSz="457200">
              <a:spcBef>
                <a:spcPct val="20000"/>
              </a:spcBef>
              <a:buFont typeface="Arial"/>
              <a:buChar char="•"/>
              <a:defRPr sz="20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731502">
              <a:defRPr/>
            </a:pPr>
            <a:r>
              <a:rPr lang="en-US" sz="1800" dirty="0">
                <a:solidFill>
                  <a:srgbClr val="FF9900"/>
                </a:solidFill>
                <a:latin typeface="Amazon Ember Regular"/>
              </a:rPr>
              <a:t>Retail</a:t>
            </a:r>
            <a:endParaRPr lang="en-US" sz="2240" dirty="0">
              <a:solidFill>
                <a:srgbClr val="FF9900"/>
              </a:solidFill>
              <a:latin typeface="Amazon Ember Regular"/>
            </a:endParaRPr>
          </a:p>
        </p:txBody>
      </p:sp>
      <p:sp>
        <p:nvSpPr>
          <p:cNvPr id="10" name="Rectangle 9">
            <a:extLst>
              <a:ext uri="{FF2B5EF4-FFF2-40B4-BE49-F238E27FC236}">
                <a16:creationId xmlns:a16="http://schemas.microsoft.com/office/drawing/2014/main" id="{43CE6282-12BE-904E-99FF-49BF6189657E}"/>
              </a:ext>
            </a:extLst>
          </p:cNvPr>
          <p:cNvSpPr/>
          <p:nvPr/>
        </p:nvSpPr>
        <p:spPr>
          <a:xfrm>
            <a:off x="6008810" y="1308307"/>
            <a:ext cx="8515574" cy="954107"/>
          </a:xfrm>
          <a:prstGeom prst="rect">
            <a:avLst/>
          </a:prstGeom>
        </p:spPr>
        <p:txBody>
          <a:bodyPr wrap="square">
            <a:spAutoFit/>
          </a:bodyPr>
          <a:lstStyle/>
          <a:p>
            <a:r>
              <a:rPr lang="en-US" sz="2800" dirty="0"/>
              <a:t>Zappos creates breakthrough customer </a:t>
            </a:r>
          </a:p>
          <a:p>
            <a:r>
              <a:rPr lang="en-US" sz="2800" dirty="0"/>
              <a:t>experiences by using AWS</a:t>
            </a:r>
          </a:p>
        </p:txBody>
      </p:sp>
      <p:sp>
        <p:nvSpPr>
          <p:cNvPr id="11" name="Rectangle 10">
            <a:extLst>
              <a:ext uri="{FF2B5EF4-FFF2-40B4-BE49-F238E27FC236}">
                <a16:creationId xmlns:a16="http://schemas.microsoft.com/office/drawing/2014/main" id="{5513155C-71D9-7547-B1DB-B3F90AEF275B}"/>
              </a:ext>
            </a:extLst>
          </p:cNvPr>
          <p:cNvSpPr/>
          <p:nvPr/>
        </p:nvSpPr>
        <p:spPr>
          <a:xfrm>
            <a:off x="6009797" y="2574877"/>
            <a:ext cx="8408566" cy="5275803"/>
          </a:xfrm>
          <a:prstGeom prst="rect">
            <a:avLst/>
          </a:prstGeom>
        </p:spPr>
        <p:txBody>
          <a:bodyPr wrap="square">
            <a:spAutoFit/>
          </a:bodyPr>
          <a:lstStyle/>
          <a:p>
            <a:pPr>
              <a:lnSpc>
                <a:spcPct val="90000"/>
              </a:lnSpc>
              <a:spcBef>
                <a:spcPts val="1920"/>
              </a:spcBef>
              <a:spcAft>
                <a:spcPts val="960"/>
              </a:spcAft>
              <a:defRPr/>
            </a:pPr>
            <a:r>
              <a:rPr lang="en-US" sz="2400" b="1" dirty="0">
                <a:solidFill>
                  <a:schemeClr val="accent1"/>
                </a:solidFill>
              </a:rPr>
              <a:t>Challenges</a:t>
            </a:r>
            <a:r>
              <a:rPr lang="en-US" sz="2400" b="1" dirty="0">
                <a:solidFill>
                  <a:schemeClr val="accent3"/>
                </a:solidFill>
              </a:rPr>
              <a:t> </a:t>
            </a:r>
          </a:p>
          <a:p>
            <a:r>
              <a:rPr lang="en-US" sz="2000" dirty="0"/>
              <a:t>Ability to make personalized recommendations at runtime to increase search relevance without slowing down search performance.</a:t>
            </a:r>
          </a:p>
          <a:p>
            <a:pPr>
              <a:lnSpc>
                <a:spcPct val="90000"/>
              </a:lnSpc>
              <a:defRPr/>
            </a:pPr>
            <a:endParaRPr lang="en-US" sz="1800" dirty="0"/>
          </a:p>
          <a:p>
            <a:pPr>
              <a:lnSpc>
                <a:spcPct val="90000"/>
              </a:lnSpc>
              <a:defRPr/>
            </a:pPr>
            <a:r>
              <a:rPr lang="en-US" sz="2400" b="1" dirty="0">
                <a:solidFill>
                  <a:schemeClr val="accent1"/>
                </a:solidFill>
              </a:rPr>
              <a:t>Solution</a:t>
            </a:r>
          </a:p>
          <a:p>
            <a:pPr>
              <a:lnSpc>
                <a:spcPct val="105000"/>
              </a:lnSpc>
              <a:defRPr/>
            </a:pPr>
            <a:r>
              <a:rPr lang="en-US" sz="2000" dirty="0">
                <a:ea typeface="Amazon Ember" panose="020B0603020204020204" pitchFamily="34" charset="0"/>
                <a:cs typeface="Amazon Ember" panose="020B0603020204020204" pitchFamily="34" charset="0"/>
              </a:rPr>
              <a:t>Zappos combined high-performance caching (Amazon ElastiCache), strategic </a:t>
            </a:r>
            <a:r>
              <a:rPr lang="en-US" sz="2000" dirty="0" err="1">
                <a:ea typeface="Amazon Ember" panose="020B0603020204020204" pitchFamily="34" charset="0"/>
                <a:cs typeface="Amazon Ember" panose="020B0603020204020204" pitchFamily="34" charset="0"/>
              </a:rPr>
              <a:t>precalculation</a:t>
            </a:r>
            <a:r>
              <a:rPr lang="en-US" sz="2000" dirty="0">
                <a:ea typeface="Amazon Ember" panose="020B0603020204020204" pitchFamily="34" charset="0"/>
                <a:cs typeface="Amazon Ember" panose="020B0603020204020204" pitchFamily="34" charset="0"/>
              </a:rPr>
              <a:t> of certain results (DynamoDB), and ensemble-based machine learning approaches that use multiple, simple models (Amazon Kinesis Data Firehose, Amazon Redshift, and Amazon </a:t>
            </a:r>
            <a:r>
              <a:rPr lang="en-US" sz="2000" dirty="0" err="1">
                <a:ea typeface="Amazon Ember" panose="020B0603020204020204" pitchFamily="34" charset="0"/>
                <a:cs typeface="Amazon Ember" panose="020B0603020204020204" pitchFamily="34" charset="0"/>
              </a:rPr>
              <a:t>SageMaker</a:t>
            </a:r>
            <a:r>
              <a:rPr lang="en-US" sz="2000" dirty="0">
                <a:ea typeface="Amazon Ember" panose="020B0603020204020204" pitchFamily="34" charset="0"/>
                <a:cs typeface="Amazon Ember" panose="020B0603020204020204" pitchFamily="34" charset="0"/>
              </a:rPr>
              <a:t>). </a:t>
            </a:r>
          </a:p>
          <a:p>
            <a:pPr>
              <a:lnSpc>
                <a:spcPct val="105000"/>
              </a:lnSpc>
              <a:defRPr/>
            </a:pPr>
            <a:r>
              <a:rPr lang="en-US" sz="1800" dirty="0">
                <a:latin typeface="Amazon Ember" panose="020B0603020204020204" pitchFamily="34" charset="0"/>
                <a:ea typeface="Amazon Ember" panose="020B0603020204020204" pitchFamily="34" charset="0"/>
                <a:cs typeface="Amazon Ember" panose="020B0603020204020204" pitchFamily="34" charset="0"/>
              </a:rPr>
              <a:t> </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b="1" dirty="0">
                <a:solidFill>
                  <a:schemeClr val="accent1"/>
                </a:solidFill>
              </a:rPr>
              <a:t>Benefits</a:t>
            </a:r>
          </a:p>
          <a:p>
            <a:r>
              <a:rPr lang="en-US" sz="2000" dirty="0"/>
              <a:t>Search latency is below 48 milliseconds for 99 percent of searches. Achieved higher search-to-clickthrough rates and searches are personalized for better customer experiences. Also there are fewer returns because of improved sizing recommendations.</a:t>
            </a:r>
          </a:p>
        </p:txBody>
      </p:sp>
      <p:sp>
        <p:nvSpPr>
          <p:cNvPr id="12" name="Rectangle 11">
            <a:extLst>
              <a:ext uri="{FF2B5EF4-FFF2-40B4-BE49-F238E27FC236}">
                <a16:creationId xmlns:a16="http://schemas.microsoft.com/office/drawing/2014/main" id="{710610B6-0676-744C-9150-EE49A6F8CA65}"/>
              </a:ext>
            </a:extLst>
          </p:cNvPr>
          <p:cNvSpPr/>
          <p:nvPr/>
        </p:nvSpPr>
        <p:spPr>
          <a:xfrm>
            <a:off x="167109" y="4770778"/>
            <a:ext cx="5393632" cy="2769989"/>
          </a:xfrm>
          <a:prstGeom prst="rect">
            <a:avLst/>
          </a:prstGeom>
        </p:spPr>
        <p:txBody>
          <a:bodyPr wrap="square">
            <a:spAutoFit/>
          </a:bodyPr>
          <a:lstStyle/>
          <a:p>
            <a:r>
              <a:rPr lang="en-US" sz="2000" dirty="0">
                <a:solidFill>
                  <a:schemeClr val="accent1"/>
                </a:solidFill>
              </a:rPr>
              <a:t>“We needed to minimize the amount of time the extra operations take. So we combined high-performance caching, strategic pre-calculation of certain results, and ensemble-based machine learning approaches that use multiple, simple models.” </a:t>
            </a:r>
          </a:p>
          <a:p>
            <a:pPr algn="ctr"/>
            <a:endParaRPr lang="en-US" sz="1800" i="1" dirty="0">
              <a:solidFill>
                <a:schemeClr val="accent1"/>
              </a:solidFill>
            </a:endParaRPr>
          </a:p>
          <a:p>
            <a:pPr algn="r"/>
            <a:r>
              <a:rPr lang="en-US" sz="1800" dirty="0">
                <a:solidFill>
                  <a:schemeClr val="tx2"/>
                </a:solidFill>
              </a:rPr>
              <a:t>– Ameen </a:t>
            </a:r>
            <a:r>
              <a:rPr lang="en-US" sz="1800" dirty="0" err="1">
                <a:solidFill>
                  <a:schemeClr val="tx2"/>
                </a:solidFill>
              </a:rPr>
              <a:t>Kazerouni</a:t>
            </a:r>
            <a:r>
              <a:rPr lang="en-US" sz="1800" dirty="0">
                <a:solidFill>
                  <a:schemeClr val="tx2"/>
                </a:solidFill>
              </a:rPr>
              <a:t>, Head of Machine Learning Research and Platforms, Zappos</a:t>
            </a:r>
          </a:p>
        </p:txBody>
      </p:sp>
      <p:sp>
        <p:nvSpPr>
          <p:cNvPr id="15" name="Slide Number Placeholder 4">
            <a:extLst>
              <a:ext uri="{FF2B5EF4-FFF2-40B4-BE49-F238E27FC236}">
                <a16:creationId xmlns:a16="http://schemas.microsoft.com/office/drawing/2014/main" id="{752CF0FE-1C47-8646-8C8D-EED16B121677}"/>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53</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679142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5119871" y="1205948"/>
            <a:ext cx="0" cy="6769220"/>
          </a:xfrm>
          <a:prstGeom prst="line">
            <a:avLst/>
          </a:prstGeom>
          <a:noFill/>
          <a:ln w="12700" cap="rnd" cmpd="sng" algn="ctr">
            <a:solidFill>
              <a:schemeClr val="accent6">
                <a:lumMod val="20000"/>
                <a:lumOff val="80000"/>
              </a:schemeClr>
            </a:solidFill>
            <a:prstDash val="solid"/>
          </a:ln>
          <a:effectLst/>
        </p:spPr>
      </p:cxnSp>
      <p:grpSp>
        <p:nvGrpSpPr>
          <p:cNvPr id="7" name="Group 6"/>
          <p:cNvGrpSpPr/>
          <p:nvPr/>
        </p:nvGrpSpPr>
        <p:grpSpPr>
          <a:xfrm>
            <a:off x="-730145" y="2619928"/>
            <a:ext cx="5998398" cy="3578650"/>
            <a:chOff x="3405429" y="1053055"/>
            <a:chExt cx="5582474" cy="3232085"/>
          </a:xfrm>
        </p:grpSpPr>
        <p:pic>
          <p:nvPicPr>
            <p:cNvPr id="8" name="Picture 7" descr="Deck_Server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40409" y="2087996"/>
              <a:ext cx="2027452" cy="2027452"/>
            </a:xfrm>
            <a:prstGeom prst="rect">
              <a:avLst/>
            </a:prstGeom>
          </p:spPr>
        </p:pic>
        <p:pic>
          <p:nvPicPr>
            <p:cNvPr id="9" name="Content Placeholder 5" descr="Deck_ComputerTower.png"/>
            <p:cNvPicPr>
              <a:picLocks noChangeAspect="1"/>
            </p:cNvPicPr>
            <p:nvPr/>
          </p:nvPicPr>
          <p:blipFill>
            <a:blip r:embed="rId3" cstate="screen">
              <a:extLst>
                <a:ext uri="{28A0092B-C50C-407E-A947-70E740481C1C}">
                  <a14:useLocalDpi xmlns:a14="http://schemas.microsoft.com/office/drawing/2010/main"/>
                </a:ext>
              </a:extLst>
            </a:blip>
            <a:srcRect l="-15182" r="-15182"/>
            <a:stretch>
              <a:fillRect/>
            </a:stretch>
          </p:blipFill>
          <p:spPr>
            <a:xfrm>
              <a:off x="3405429" y="1053055"/>
              <a:ext cx="4213493" cy="3232085"/>
            </a:xfrm>
            <a:prstGeom prst="rect">
              <a:avLst/>
            </a:prstGeom>
          </p:spPr>
        </p:pic>
        <p:pic>
          <p:nvPicPr>
            <p:cNvPr id="10" name="Picture 9" descr="Deck_Server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0451" y="2093532"/>
              <a:ext cx="2027452" cy="2027452"/>
            </a:xfrm>
            <a:prstGeom prst="rect">
              <a:avLst/>
            </a:prstGeom>
          </p:spPr>
        </p:pic>
      </p:grpSp>
      <p:sp>
        <p:nvSpPr>
          <p:cNvPr id="11" name="Content Placeholder 2">
            <a:extLst>
              <a:ext uri="{FF2B5EF4-FFF2-40B4-BE49-F238E27FC236}">
                <a16:creationId xmlns:a16="http://schemas.microsoft.com/office/drawing/2014/main" id="{E9151EAD-DD02-4A9E-9957-747BEF0A9A57}"/>
              </a:ext>
            </a:extLst>
          </p:cNvPr>
          <p:cNvSpPr txBox="1">
            <a:spLocks/>
          </p:cNvSpPr>
          <p:nvPr/>
        </p:nvSpPr>
        <p:spPr>
          <a:xfrm>
            <a:off x="5559635" y="1435322"/>
            <a:ext cx="8818969" cy="6116298"/>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z="2800" b="1" spc="-32" dirty="0">
                <a:solidFill>
                  <a:schemeClr val="tx1"/>
                </a:solidFill>
                <a:latin typeface="+mn-lt"/>
                <a:ea typeface="Amazon Ember Light" panose="020B0403020204020204" pitchFamily="34" charset="0"/>
                <a:cs typeface="Amazon Ember Light" panose="020B0403020204020204" pitchFamily="34" charset="0"/>
              </a:rPr>
              <a:t>Vanguard’s mainframe modernization with DynamoDB</a:t>
            </a:r>
          </a:p>
          <a:p>
            <a:pPr>
              <a:spcBef>
                <a:spcPts val="0"/>
              </a:spcBef>
            </a:pPr>
            <a:r>
              <a:rPr lang="en-US" sz="2200" b="1" spc="-32" dirty="0">
                <a:solidFill>
                  <a:schemeClr val="accent1"/>
                </a:solidFill>
                <a:latin typeface="+mn-lt"/>
                <a:ea typeface="Amazon Ember Light" panose="020B0403020204020204" pitchFamily="34" charset="0"/>
                <a:cs typeface="Amazon Ember Light" panose="020B0403020204020204" pitchFamily="34" charset="0"/>
              </a:rPr>
              <a:t>Previously all of Vanguard’s web apps were served by a single mainframe:</a:t>
            </a:r>
            <a:br>
              <a:rPr lang="en-US" sz="2200" b="1" spc="-32" dirty="0">
                <a:solidFill>
                  <a:schemeClr val="accent1"/>
                </a:solidFill>
                <a:latin typeface="+mn-lt"/>
                <a:ea typeface="Amazon Ember Light" panose="020B0403020204020204" pitchFamily="34" charset="0"/>
                <a:cs typeface="Amazon Ember Light" panose="020B0403020204020204" pitchFamily="34" charset="0"/>
              </a:rPr>
            </a:br>
            <a:endParaRPr lang="en-US" sz="2200" b="1" spc="-32" dirty="0">
              <a:solidFill>
                <a:schemeClr val="accent1"/>
              </a:solidFill>
              <a:latin typeface="+mn-lt"/>
              <a:ea typeface="Amazon Ember Light" panose="020B0403020204020204" pitchFamily="34" charset="0"/>
              <a:cs typeface="Amazon Ember Light" panose="020B0403020204020204" pitchFamily="34" charset="0"/>
            </a:endParaRPr>
          </a:p>
          <a:p>
            <a:pPr marL="551181" indent="-363221">
              <a:spcBef>
                <a:spcPts val="0"/>
              </a:spcBef>
              <a:spcAft>
                <a:spcPts val="96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Risky to have this mainframe at the core of their business</a:t>
            </a:r>
          </a:p>
          <a:p>
            <a:pPr marL="551181" indent="-363221">
              <a:spcBef>
                <a:spcPts val="0"/>
              </a:spcBef>
              <a:spcAft>
                <a:spcPts val="96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Constrained innovation</a:t>
            </a:r>
          </a:p>
          <a:p>
            <a:pPr marL="551181" indent="-363221">
              <a:spcBef>
                <a:spcPts val="0"/>
              </a:spcBef>
              <a:spcAft>
                <a:spcPts val="288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Expensive</a:t>
            </a:r>
          </a:p>
          <a:p>
            <a:pPr>
              <a:spcBef>
                <a:spcPts val="0"/>
              </a:spcBef>
            </a:pPr>
            <a:r>
              <a:rPr lang="en-US" sz="2200" b="1" spc="-32" dirty="0">
                <a:solidFill>
                  <a:schemeClr val="accent1"/>
                </a:solidFill>
                <a:latin typeface="+mn-lt"/>
                <a:ea typeface="Amazon Ember Light" panose="020B0403020204020204" pitchFamily="34" charset="0"/>
                <a:cs typeface="Amazon Ember Light" panose="020B0403020204020204" pitchFamily="34" charset="0"/>
              </a:rPr>
              <a:t>DynamoDB for transactional data moved them to a microservices arch:</a:t>
            </a:r>
            <a:br>
              <a:rPr lang="en-US" sz="2200" b="1" spc="-32" dirty="0">
                <a:solidFill>
                  <a:schemeClr val="accent1"/>
                </a:solidFill>
                <a:latin typeface="+mn-lt"/>
                <a:ea typeface="Amazon Ember Light" panose="020B0403020204020204" pitchFamily="34" charset="0"/>
                <a:cs typeface="Amazon Ember Light" panose="020B0403020204020204" pitchFamily="34" charset="0"/>
              </a:rPr>
            </a:br>
            <a:endParaRPr lang="en-US" sz="2200" b="1" spc="-32" dirty="0">
              <a:solidFill>
                <a:schemeClr val="accent1"/>
              </a:solidFill>
              <a:latin typeface="+mn-lt"/>
              <a:ea typeface="Amazon Ember Light" panose="020B0403020204020204" pitchFamily="34" charset="0"/>
              <a:cs typeface="Amazon Ember Light" panose="020B0403020204020204" pitchFamily="34" charset="0"/>
            </a:endParaRPr>
          </a:p>
          <a:p>
            <a:pPr marL="551181" indent="-363221">
              <a:spcBef>
                <a:spcPts val="0"/>
              </a:spcBef>
              <a:spcAft>
                <a:spcPts val="96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Now Vanguard can move much faster</a:t>
            </a:r>
          </a:p>
          <a:p>
            <a:pPr marL="551181" indent="-363221">
              <a:spcBef>
                <a:spcPts val="0"/>
              </a:spcBef>
              <a:spcAft>
                <a:spcPts val="96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Eliminated single point of failure risk</a:t>
            </a:r>
          </a:p>
          <a:p>
            <a:pPr marL="551181" indent="-363221">
              <a:spcBef>
                <a:spcPts val="0"/>
              </a:spcBef>
              <a:spcAft>
                <a:spcPts val="96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Managed services allow them to focus on their business, not infrastructure</a:t>
            </a:r>
          </a:p>
          <a:p>
            <a:pPr marL="551181" indent="-363221">
              <a:spcBef>
                <a:spcPts val="0"/>
              </a:spcBef>
              <a:spcAft>
                <a:spcPts val="96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Enables a continuous deployment pipeline for the first time</a:t>
            </a:r>
          </a:p>
          <a:p>
            <a:pPr marL="551181" indent="-363221">
              <a:spcBef>
                <a:spcPts val="0"/>
              </a:spcBef>
              <a:spcAft>
                <a:spcPts val="96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System is secure and meets compliance</a:t>
            </a:r>
          </a:p>
        </p:txBody>
      </p:sp>
      <p:sp>
        <p:nvSpPr>
          <p:cNvPr id="12" name="Slide Number Placeholder 4">
            <a:extLst>
              <a:ext uri="{FF2B5EF4-FFF2-40B4-BE49-F238E27FC236}">
                <a16:creationId xmlns:a16="http://schemas.microsoft.com/office/drawing/2014/main" id="{615E9538-718A-7C47-9A38-6AB3545939BF}"/>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54</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28" name="Picture 4" descr="Image result for vanguard logo">
            <a:extLst>
              <a:ext uri="{FF2B5EF4-FFF2-40B4-BE49-F238E27FC236}">
                <a16:creationId xmlns:a16="http://schemas.microsoft.com/office/drawing/2014/main" id="{8B069769-D3F1-E348-B380-A18C7E1D33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8261" y="-26988"/>
            <a:ext cx="4899670" cy="205801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301">
            <a:extLst>
              <a:ext uri="{FF2B5EF4-FFF2-40B4-BE49-F238E27FC236}">
                <a16:creationId xmlns:a16="http://schemas.microsoft.com/office/drawing/2014/main" id="{AF070116-5831-5C4D-9C77-F83940D99D8B}"/>
              </a:ext>
            </a:extLst>
          </p:cNvPr>
          <p:cNvSpPr txBox="1">
            <a:spLocks/>
          </p:cNvSpPr>
          <p:nvPr/>
        </p:nvSpPr>
        <p:spPr>
          <a:xfrm>
            <a:off x="12065978" y="659089"/>
            <a:ext cx="2884198" cy="230978"/>
          </a:xfrm>
          <a:prstGeom prst="rect">
            <a:avLst/>
          </a:prstGeom>
          <a:noFill/>
          <a:ln>
            <a:noFill/>
          </a:ln>
        </p:spPr>
        <p:txBody>
          <a:bodyPr spcFirstLastPara="1" wrap="square" lIns="0" tIns="0" rIns="0" bIns="0" anchor="t" anchorCtr="0">
            <a:noAutofit/>
          </a:bodyPr>
          <a:lstStyle>
            <a:defPPr>
              <a:defRPr lang="en-US"/>
            </a:defPPr>
            <a:lvl1pPr indent="0" algn="ctr" defTabSz="457200">
              <a:lnSpc>
                <a:spcPct val="90000"/>
              </a:lnSpc>
              <a:spcBef>
                <a:spcPts val="0"/>
              </a:spcBef>
              <a:buClr>
                <a:srgbClr val="0C2A31"/>
              </a:buClr>
              <a:buFontTx/>
              <a:buNone/>
              <a:defRPr sz="2800" b="1" i="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42950" indent="-285750" defTabSz="457200">
              <a:spcBef>
                <a:spcPct val="20000"/>
              </a:spcBef>
              <a:buFont typeface="Arial"/>
              <a:buChar char="•"/>
              <a:defRPr sz="20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457189">
              <a:defRPr/>
            </a:pPr>
            <a:r>
              <a:rPr lang="en-US" sz="1800" dirty="0">
                <a:solidFill>
                  <a:schemeClr val="accent1"/>
                </a:solidFill>
                <a:latin typeface="Amazon Ember Regular"/>
              </a:rPr>
              <a:t>Banking and finance</a:t>
            </a:r>
          </a:p>
        </p:txBody>
      </p:sp>
      <p:pic>
        <p:nvPicPr>
          <p:cNvPr id="18" name="Graphic 17" descr="Money">
            <a:extLst>
              <a:ext uri="{FF2B5EF4-FFF2-40B4-BE49-F238E27FC236}">
                <a16:creationId xmlns:a16="http://schemas.microsoft.com/office/drawing/2014/main" id="{4065A79F-17C4-414D-A4FF-11D97008015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302246" y="113834"/>
            <a:ext cx="548640" cy="548640"/>
          </a:xfrm>
          <a:prstGeom prst="rect">
            <a:avLst/>
          </a:prstGeom>
        </p:spPr>
      </p:pic>
    </p:spTree>
    <p:extLst>
      <p:ext uri="{BB962C8B-B14F-4D97-AF65-F5344CB8AC3E}">
        <p14:creationId xmlns:p14="http://schemas.microsoft.com/office/powerpoint/2010/main" val="1637130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50"/>
                                        <p:tgtEl>
                                          <p:spTgt spid="11"/>
                                        </p:tgtEl>
                                      </p:cBhvr>
                                    </p:animEffect>
                                  </p:childTnLst>
                                </p:cTn>
                              </p:par>
                              <p:par>
                                <p:cTn id="11" presetID="63" presetClass="path" presetSubtype="0" decel="100000" fill="hold" grpId="1" nodeType="withEffect">
                                  <p:stCondLst>
                                    <p:cond delay="250"/>
                                  </p:stCondLst>
                                  <p:childTnLst>
                                    <p:animMotion origin="layout" path="M -2.70833E-6 0 L 0.04753 0 " pathEditMode="relative" rAng="0" ptsTypes="AA">
                                      <p:cBhvr>
                                        <p:cTn id="12" dur="500" spd="-100000" fill="hold"/>
                                        <p:tgtEl>
                                          <p:spTgt spid="11"/>
                                        </p:tgtEl>
                                        <p:attrNameLst>
                                          <p:attrName>ppt_x</p:attrName>
                                          <p:attrName>ppt_y</p:attrName>
                                        </p:attrNameLst>
                                      </p:cBhvr>
                                      <p:rCtr x="23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7129670" y="1272209"/>
            <a:ext cx="0" cy="6500191"/>
          </a:xfrm>
          <a:prstGeom prst="line">
            <a:avLst/>
          </a:prstGeom>
          <a:noFill/>
          <a:ln w="12700" cap="rnd" cmpd="sng" algn="ctr">
            <a:solidFill>
              <a:schemeClr val="accent6">
                <a:lumMod val="20000"/>
                <a:lumOff val="80000"/>
              </a:schemeClr>
            </a:solidFill>
            <a:prstDash val="solid"/>
          </a:ln>
          <a:effectLst/>
        </p:spPr>
      </p:cxn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
            <a:ext cx="3860007" cy="1476463"/>
          </a:xfrm>
          <a:prstGeom prst="rect">
            <a:avLst/>
          </a:prstGeom>
        </p:spPr>
      </p:pic>
      <p:sp>
        <p:nvSpPr>
          <p:cNvPr id="6" name="Content Placeholder 2">
            <a:extLst>
              <a:ext uri="{FF2B5EF4-FFF2-40B4-BE49-F238E27FC236}">
                <a16:creationId xmlns:a16="http://schemas.microsoft.com/office/drawing/2014/main" id="{E9151EAD-DD02-4A9E-9957-747BEF0A9A57}"/>
              </a:ext>
            </a:extLst>
          </p:cNvPr>
          <p:cNvSpPr txBox="1">
            <a:spLocks/>
          </p:cNvSpPr>
          <p:nvPr/>
        </p:nvSpPr>
        <p:spPr>
          <a:xfrm>
            <a:off x="7483860" y="1815547"/>
            <a:ext cx="6788731" cy="5175071"/>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z="2800" b="1" spc="-32" dirty="0">
                <a:solidFill>
                  <a:schemeClr val="tx2"/>
                </a:solidFill>
                <a:latin typeface="+mn-lt"/>
                <a:ea typeface="Amazon Ember Light" panose="020B0403020204020204" pitchFamily="34" charset="0"/>
                <a:cs typeface="Amazon Ember Light" panose="020B0403020204020204" pitchFamily="34" charset="0"/>
              </a:rPr>
              <a:t>Toyota Racing Development (TRD) makes racing decisions with DynamoDB</a:t>
            </a:r>
          </a:p>
          <a:p>
            <a:pPr>
              <a:lnSpc>
                <a:spcPct val="90000"/>
              </a:lnSpc>
              <a:spcBef>
                <a:spcPts val="0"/>
              </a:spcBef>
            </a:pPr>
            <a:r>
              <a:rPr lang="en-US" sz="2200" b="1" spc="-32" dirty="0">
                <a:solidFill>
                  <a:schemeClr val="accent1"/>
                </a:solidFill>
                <a:latin typeface="+mn-lt"/>
                <a:ea typeface="Amazon Ember Light" panose="020B0403020204020204" pitchFamily="34" charset="0"/>
                <a:cs typeface="Amazon Ember Light" panose="020B0403020204020204" pitchFamily="34" charset="0"/>
              </a:rPr>
              <a:t>DynamoDB is the backend datastore for:</a:t>
            </a:r>
          </a:p>
          <a:p>
            <a:pPr marL="551181" indent="-363221">
              <a:lnSpc>
                <a:spcPct val="90000"/>
              </a:lnSpc>
              <a:spcBef>
                <a:spcPts val="0"/>
              </a:spcBef>
              <a:buFont typeface="Arial" panose="020B0604020202020204" pitchFamily="34" charset="0"/>
              <a:buChar char="•"/>
            </a:pPr>
            <a:r>
              <a:rPr lang="en-US" sz="2200" spc="-32" dirty="0">
                <a:solidFill>
                  <a:schemeClr val="tx2"/>
                </a:solidFill>
                <a:latin typeface="+mn-lt"/>
                <a:ea typeface="Amazon Ember Light" panose="020B0403020204020204" pitchFamily="34" charset="0"/>
                <a:cs typeface="Amazon Ember Light" panose="020B0403020204020204" pitchFamily="34" charset="0"/>
              </a:rPr>
              <a:t>Prerace data models that predict optimal adjustments for cars before races start</a:t>
            </a:r>
          </a:p>
          <a:p>
            <a:pPr marL="551181" indent="-363221">
              <a:lnSpc>
                <a:spcPct val="90000"/>
              </a:lnSpc>
              <a:spcBef>
                <a:spcPts val="960"/>
              </a:spcBef>
              <a:spcAft>
                <a:spcPts val="2880"/>
              </a:spcAft>
              <a:buFont typeface="Arial" panose="020B0604020202020204" pitchFamily="34" charset="0"/>
              <a:buChar char="•"/>
            </a:pPr>
            <a:r>
              <a:rPr lang="en-US" sz="2200" spc="-32" dirty="0">
                <a:solidFill>
                  <a:schemeClr val="tx2"/>
                </a:solidFill>
                <a:latin typeface="+mn-lt"/>
                <a:ea typeface="Amazon Ember Light" panose="020B0403020204020204" pitchFamily="34" charset="0"/>
                <a:cs typeface="Amazon Ember Light" panose="020B0403020204020204" pitchFamily="34" charset="0"/>
              </a:rPr>
              <a:t>Real-time race data pulled from the cars to guide split-second decisions about pitting, tire changes, and other strategic race decisions</a:t>
            </a:r>
          </a:p>
          <a:p>
            <a:pPr marL="187960">
              <a:lnSpc>
                <a:spcPct val="90000"/>
              </a:lnSpc>
            </a:pPr>
            <a:r>
              <a:rPr lang="en-US" sz="2200" b="1" spc="-32" dirty="0">
                <a:solidFill>
                  <a:schemeClr val="accent1"/>
                </a:solidFill>
                <a:latin typeface="+mn-lt"/>
                <a:ea typeface="Amazon Ember Light" panose="020B0403020204020204" pitchFamily="34" charset="0"/>
                <a:cs typeface="Amazon Ember Light" panose="020B0403020204020204" pitchFamily="34" charset="0"/>
              </a:rPr>
              <a:t>Why did TRD choose DynamoDB?</a:t>
            </a:r>
          </a:p>
          <a:p>
            <a:pPr marL="551181" indent="-363221">
              <a:lnSpc>
                <a:spcPct val="90000"/>
              </a:lnSpc>
              <a:buFont typeface="Arial" panose="020B0604020202020204" pitchFamily="34" charset="0"/>
              <a:buChar char="•"/>
            </a:pPr>
            <a:r>
              <a:rPr lang="en-US" sz="2200" spc="-32" dirty="0">
                <a:solidFill>
                  <a:schemeClr val="tx2"/>
                </a:solidFill>
                <a:latin typeface="+mn-lt"/>
                <a:ea typeface="Amazon Ember Light" panose="020B0403020204020204" pitchFamily="34" charset="0"/>
                <a:cs typeface="Amazon Ember Light" panose="020B0403020204020204" pitchFamily="34" charset="0"/>
              </a:rPr>
              <a:t>Managed service means zero maintenance</a:t>
            </a:r>
          </a:p>
          <a:p>
            <a:pPr marL="551181" indent="-363221">
              <a:lnSpc>
                <a:spcPct val="90000"/>
              </a:lnSpc>
              <a:spcBef>
                <a:spcPts val="960"/>
              </a:spcBef>
              <a:buFont typeface="Arial" panose="020B0604020202020204" pitchFamily="34" charset="0"/>
              <a:buChar char="•"/>
            </a:pPr>
            <a:r>
              <a:rPr lang="en-US" sz="2200" spc="-32" dirty="0">
                <a:solidFill>
                  <a:schemeClr val="tx2"/>
                </a:solidFill>
                <a:latin typeface="+mn-lt"/>
                <a:ea typeface="Amazon Ember Light" panose="020B0403020204020204" pitchFamily="34" charset="0"/>
                <a:cs typeface="Amazon Ember Light" panose="020B0403020204020204" pitchFamily="34" charset="0"/>
              </a:rPr>
              <a:t>DynamoDB effortlessly scales to handle many data sources</a:t>
            </a:r>
          </a:p>
          <a:p>
            <a:pPr marL="551181" indent="-363221">
              <a:lnSpc>
                <a:spcPct val="90000"/>
              </a:lnSpc>
              <a:buFont typeface="Arial" panose="020B0604020202020204" pitchFamily="34" charset="0"/>
              <a:buChar char="•"/>
            </a:pPr>
            <a:r>
              <a:rPr lang="en-US" sz="2200" spc="-32" dirty="0">
                <a:solidFill>
                  <a:schemeClr val="tx2"/>
                </a:solidFill>
                <a:latin typeface="+mn-lt"/>
                <a:ea typeface="Amazon Ember Light" panose="020B0403020204020204" pitchFamily="34" charset="0"/>
                <a:cs typeface="Amazon Ember Light" panose="020B0403020204020204" pitchFamily="34" charset="0"/>
              </a:rPr>
              <a:t>Data is persisted for future queries</a:t>
            </a:r>
          </a:p>
          <a:p>
            <a:pPr marL="551181" indent="-363221">
              <a:lnSpc>
                <a:spcPct val="90000"/>
              </a:lnSpc>
              <a:spcBef>
                <a:spcPts val="960"/>
              </a:spcBef>
              <a:spcAft>
                <a:spcPts val="2880"/>
              </a:spcAft>
              <a:buFont typeface="Arial" panose="020B0604020202020204" pitchFamily="34" charset="0"/>
              <a:buChar char="•"/>
            </a:pPr>
            <a:r>
              <a:rPr lang="en-US" sz="2200" spc="-32" dirty="0">
                <a:solidFill>
                  <a:schemeClr val="tx2"/>
                </a:solidFill>
                <a:latin typeface="+mn-lt"/>
                <a:ea typeface="Amazon Ember Light" panose="020B0403020204020204" pitchFamily="34" charset="0"/>
                <a:cs typeface="Amazon Ember Light" panose="020B0403020204020204" pitchFamily="34" charset="0"/>
              </a:rPr>
              <a:t>Microservices architecture to continually and rapidly add new data analyses</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 y="2345634"/>
            <a:ext cx="6735645" cy="3790121"/>
          </a:xfrm>
          <a:prstGeom prst="rect">
            <a:avLst/>
          </a:prstGeom>
        </p:spPr>
      </p:pic>
      <p:sp>
        <p:nvSpPr>
          <p:cNvPr id="8" name="Slide Number Placeholder 4">
            <a:extLst>
              <a:ext uri="{FF2B5EF4-FFF2-40B4-BE49-F238E27FC236}">
                <a16:creationId xmlns:a16="http://schemas.microsoft.com/office/drawing/2014/main" id="{8DBBE474-04E6-9B49-B1D6-027562D92239}"/>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55</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Graphic 8" descr="Car">
            <a:extLst>
              <a:ext uri="{FF2B5EF4-FFF2-40B4-BE49-F238E27FC236}">
                <a16:creationId xmlns:a16="http://schemas.microsoft.com/office/drawing/2014/main" id="{56A3317C-4165-C943-8C0F-C1CFB3BF60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47776" y="99719"/>
            <a:ext cx="710598" cy="710598"/>
          </a:xfrm>
          <a:prstGeom prst="rect">
            <a:avLst/>
          </a:prstGeom>
        </p:spPr>
      </p:pic>
      <p:sp>
        <p:nvSpPr>
          <p:cNvPr id="10" name="Rectangle 9">
            <a:extLst>
              <a:ext uri="{FF2B5EF4-FFF2-40B4-BE49-F238E27FC236}">
                <a16:creationId xmlns:a16="http://schemas.microsoft.com/office/drawing/2014/main" id="{B4956F47-B12F-8C43-A6E1-3C01A61F5195}"/>
              </a:ext>
            </a:extLst>
          </p:cNvPr>
          <p:cNvSpPr/>
          <p:nvPr/>
        </p:nvSpPr>
        <p:spPr>
          <a:xfrm>
            <a:off x="13180374" y="652659"/>
            <a:ext cx="1313821" cy="341632"/>
          </a:xfrm>
          <a:prstGeom prst="rect">
            <a:avLst/>
          </a:prstGeom>
        </p:spPr>
        <p:txBody>
          <a:bodyPr wrap="none">
            <a:spAutoFit/>
          </a:body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Automotive</a:t>
            </a:r>
          </a:p>
        </p:txBody>
      </p:sp>
    </p:spTree>
    <p:extLst>
      <p:ext uri="{BB962C8B-B14F-4D97-AF65-F5344CB8AC3E}">
        <p14:creationId xmlns:p14="http://schemas.microsoft.com/office/powerpoint/2010/main" val="1729813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350"/>
                                        <p:tgtEl>
                                          <p:spTgt spid="6"/>
                                        </p:tgtEl>
                                      </p:cBhvr>
                                    </p:animEffect>
                                  </p:childTnLst>
                                </p:cTn>
                              </p:par>
                              <p:par>
                                <p:cTn id="11" presetID="63" presetClass="path" presetSubtype="0" decel="100000" fill="hold" grpId="1" nodeType="withEffect">
                                  <p:stCondLst>
                                    <p:cond delay="250"/>
                                  </p:stCondLst>
                                  <p:childTnLst>
                                    <p:animMotion origin="layout" path="M 1.18056E-6 3.33333E-6 L 0.04752 3.33333E-6 " pathEditMode="relative" rAng="0" ptsTypes="AA">
                                      <p:cBhvr>
                                        <p:cTn id="12" dur="500" spd="-100000" fill="hold"/>
                                        <p:tgtEl>
                                          <p:spTgt spid="6"/>
                                        </p:tgtEl>
                                        <p:attrNameLst>
                                          <p:attrName>ppt_x</p:attrName>
                                          <p:attrName>ppt_y</p:attrName>
                                        </p:attrNameLst>
                                      </p:cBhvr>
                                      <p:rCtr x="23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151EAD-DD02-4A9E-9957-747BEF0A9A57}"/>
              </a:ext>
            </a:extLst>
          </p:cNvPr>
          <p:cNvSpPr txBox="1">
            <a:spLocks/>
          </p:cNvSpPr>
          <p:nvPr/>
        </p:nvSpPr>
        <p:spPr>
          <a:xfrm>
            <a:off x="8485622" y="1476462"/>
            <a:ext cx="5497078" cy="5622837"/>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2880"/>
              </a:spcAft>
            </a:pPr>
            <a:r>
              <a:rPr lang="en-US" sz="2800" b="1" spc="-32" dirty="0">
                <a:solidFill>
                  <a:schemeClr val="tx2"/>
                </a:solidFill>
                <a:latin typeface="+mn-lt"/>
                <a:ea typeface="Amazon Ember Light" panose="020B0403020204020204" pitchFamily="34" charset="0"/>
                <a:cs typeface="Amazon Ember Light" panose="020B0403020204020204" pitchFamily="34" charset="0"/>
              </a:rPr>
              <a:t>Lyft chose DynamoDB:</a:t>
            </a:r>
          </a:p>
          <a:p>
            <a:pPr>
              <a:spcBef>
                <a:spcPts val="0"/>
              </a:spcBef>
            </a:pPr>
            <a:r>
              <a:rPr lang="en-US" sz="2000" spc="-32" dirty="0">
                <a:solidFill>
                  <a:schemeClr val="accent1"/>
                </a:solidFill>
                <a:latin typeface="+mn-lt"/>
                <a:ea typeface="Amazon Ember Light" panose="020B0403020204020204" pitchFamily="34" charset="0"/>
                <a:cs typeface="Amazon Ember Light" panose="020B0403020204020204" pitchFamily="34" charset="0"/>
              </a:rPr>
              <a:t>To handle massive scale and bursts gracefully:</a:t>
            </a:r>
          </a:p>
          <a:p>
            <a:pPr marL="551181" indent="-363221">
              <a:spcBef>
                <a:spcPts val="0"/>
              </a:spcBef>
              <a:spcAft>
                <a:spcPts val="288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In more than 200 cities, more than 14 million rides per month, 8 times traffic during peak hours</a:t>
            </a:r>
          </a:p>
          <a:p>
            <a:r>
              <a:rPr lang="en-US" sz="2000" spc="-32" dirty="0">
                <a:solidFill>
                  <a:schemeClr val="accent1"/>
                </a:solidFill>
                <a:latin typeface="+mn-lt"/>
                <a:ea typeface="Amazon Ember Light" panose="020B0403020204020204" pitchFamily="34" charset="0"/>
                <a:cs typeface="Amazon Ember Light" panose="020B0403020204020204" pitchFamily="34" charset="0"/>
              </a:rPr>
              <a:t>For mission-critical transactional data:</a:t>
            </a:r>
          </a:p>
          <a:p>
            <a:pPr marL="551181" indent="-363221">
              <a:spcAft>
                <a:spcPts val="288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The GPS location of all rides is tracked in the ride location-tracking system </a:t>
            </a:r>
          </a:p>
          <a:p>
            <a:r>
              <a:rPr lang="en-US" sz="2000" spc="-32" dirty="0">
                <a:solidFill>
                  <a:schemeClr val="accent1"/>
                </a:solidFill>
                <a:latin typeface="+mn-lt"/>
                <a:ea typeface="Amazon Ember Light" panose="020B0403020204020204" pitchFamily="34" charset="0"/>
                <a:cs typeface="Amazon Ember Light" panose="020B0403020204020204" pitchFamily="34" charset="0"/>
              </a:rPr>
              <a:t>To handle rapid growth cycles with a small team:</a:t>
            </a:r>
          </a:p>
          <a:p>
            <a:pPr marL="551181" indent="-363221">
              <a:spcAft>
                <a:spcPts val="2880"/>
              </a:spcAft>
              <a:buFont typeface="Arial" panose="020B0604020202020204" pitchFamily="34" charset="0"/>
              <a:buChar char="•"/>
            </a:pPr>
            <a:r>
              <a:rPr lang="en-US" sz="2000" spc="-32" dirty="0">
                <a:solidFill>
                  <a:schemeClr val="tx2"/>
                </a:solidFill>
                <a:latin typeface="+mn-lt"/>
                <a:ea typeface="Amazon Ember Light" panose="020B0403020204020204" pitchFamily="34" charset="0"/>
                <a:cs typeface="Amazon Ember Light" panose="020B0403020204020204" pitchFamily="34" charset="0"/>
              </a:rPr>
              <a:t>Deployed location-tracking system on DynamoDB</a:t>
            </a:r>
          </a:p>
        </p:txBody>
      </p:sp>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8046712" y="1476463"/>
            <a:ext cx="0" cy="5865582"/>
          </a:xfrm>
          <a:prstGeom prst="line">
            <a:avLst/>
          </a:prstGeom>
          <a:noFill/>
          <a:ln w="12700" cap="rnd" cmpd="sng" algn="ctr">
            <a:solidFill>
              <a:schemeClr val="accent6">
                <a:lumMod val="20000"/>
                <a:lumOff val="80000"/>
              </a:schemeClr>
            </a:solidFill>
            <a:prstDash val="solid"/>
          </a:ln>
          <a:effectLst/>
        </p:spPr>
      </p:cxnSp>
      <p:pic>
        <p:nvPicPr>
          <p:cNvPr id="9" name="Picture 8"/>
          <p:cNvPicPr>
            <a:picLocks noChangeAspect="1"/>
          </p:cNvPicPr>
          <p:nvPr/>
        </p:nvPicPr>
        <p:blipFill>
          <a:blip r:embed="rId2"/>
          <a:srcRect/>
          <a:stretch/>
        </p:blipFill>
        <p:spPr>
          <a:xfrm>
            <a:off x="2269347" y="781540"/>
            <a:ext cx="4592265" cy="4706360"/>
          </a:xfrm>
          <a:prstGeom prst="rect">
            <a:avLst/>
          </a:prstGeom>
        </p:spPr>
      </p:pic>
      <p:grpSp>
        <p:nvGrpSpPr>
          <p:cNvPr id="17" name="Group 16">
            <a:extLst>
              <a:ext uri="{FF2B5EF4-FFF2-40B4-BE49-F238E27FC236}">
                <a16:creationId xmlns:a16="http://schemas.microsoft.com/office/drawing/2014/main" id="{78D28344-F58C-2745-B246-4AAD30CD955F}"/>
              </a:ext>
            </a:extLst>
          </p:cNvPr>
          <p:cNvGrpSpPr/>
          <p:nvPr/>
        </p:nvGrpSpPr>
        <p:grpSpPr>
          <a:xfrm>
            <a:off x="978834" y="5563193"/>
            <a:ext cx="6838775" cy="1842026"/>
            <a:chOff x="624071" y="5194047"/>
            <a:chExt cx="6838775" cy="1842026"/>
          </a:xfrm>
        </p:grpSpPr>
        <p:sp>
          <p:nvSpPr>
            <p:cNvPr id="18" name="Rectangle 17">
              <a:extLst>
                <a:ext uri="{FF2B5EF4-FFF2-40B4-BE49-F238E27FC236}">
                  <a16:creationId xmlns:a16="http://schemas.microsoft.com/office/drawing/2014/main" id="{61B7CC89-FC48-F94E-8B91-C37EF86E7BC8}"/>
                </a:ext>
              </a:extLst>
            </p:cNvPr>
            <p:cNvSpPr/>
            <p:nvPr/>
          </p:nvSpPr>
          <p:spPr>
            <a:xfrm>
              <a:off x="1062976" y="5466413"/>
              <a:ext cx="6399870" cy="1569660"/>
            </a:xfrm>
            <a:prstGeom prst="rect">
              <a:avLst/>
            </a:prstGeom>
          </p:spPr>
          <p:txBody>
            <a:bodyPr wrap="square">
              <a:spAutoFit/>
            </a:bodyPr>
            <a:lstStyle/>
            <a:p>
              <a:pPr>
                <a:defRPr/>
              </a:pPr>
              <a:r>
                <a:rPr lang="en-US" sz="2000" dirty="0">
                  <a:solidFill>
                    <a:schemeClr val="accent1"/>
                  </a:solidFill>
                  <a:ea typeface="Amazon Ember Light" panose="020B0403020204020204" pitchFamily="34" charset="0"/>
                  <a:cs typeface="Amazon Ember Light" panose="020B0403020204020204" pitchFamily="34" charset="0"/>
                </a:rPr>
                <a:t>DynamoDB is so simple to scale out. We only have two knobs. One for reads and one for writes.</a:t>
              </a:r>
              <a:br>
                <a:rPr lang="en-US" sz="1920" b="1" dirty="0">
                  <a:ea typeface="Amazon Ember" panose="020B0603020204020204" pitchFamily="34" charset="0"/>
                  <a:cs typeface="Amazon Ember" panose="020B0603020204020204" pitchFamily="34" charset="0"/>
                </a:rPr>
              </a:br>
              <a:endParaRPr lang="en-US" sz="1920" b="1" dirty="0">
                <a:ea typeface="Amazon Ember" panose="020B0603020204020204" pitchFamily="34" charset="0"/>
                <a:cs typeface="Amazon Ember" panose="020B0603020204020204" pitchFamily="34" charset="0"/>
              </a:endParaRPr>
            </a:p>
            <a:p>
              <a:pPr algn="r">
                <a:defRPr/>
              </a:pPr>
              <a:r>
                <a:rPr lang="en-US" sz="1920" b="1" dirty="0">
                  <a:ea typeface="Amazon Ember" panose="020B0603020204020204" pitchFamily="34" charset="0"/>
                  <a:cs typeface="Amazon Ember" panose="020B0603020204020204" pitchFamily="34" charset="0"/>
                </a:rPr>
                <a:t>—Chris Lambert</a:t>
              </a:r>
            </a:p>
            <a:p>
              <a:pPr algn="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CTO, Lyft</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Rectangle 18">
              <a:extLst>
                <a:ext uri="{FF2B5EF4-FFF2-40B4-BE49-F238E27FC236}">
                  <a16:creationId xmlns:a16="http://schemas.microsoft.com/office/drawing/2014/main" id="{7918941B-0275-714D-AB49-28005F41D704}"/>
                </a:ext>
              </a:extLst>
            </p:cNvPr>
            <p:cNvSpPr/>
            <p:nvPr/>
          </p:nvSpPr>
          <p:spPr>
            <a:xfrm>
              <a:off x="624071" y="5307131"/>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20" name="Rectangle 19">
              <a:extLst>
                <a:ext uri="{FF2B5EF4-FFF2-40B4-BE49-F238E27FC236}">
                  <a16:creationId xmlns:a16="http://schemas.microsoft.com/office/drawing/2014/main" id="{24F695DC-EF1A-5B4E-A369-453657E95003}"/>
                </a:ext>
              </a:extLst>
            </p:cNvPr>
            <p:cNvSpPr/>
            <p:nvPr/>
          </p:nvSpPr>
          <p:spPr>
            <a:xfrm rot="10800000">
              <a:off x="6112023" y="5194047"/>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grpSp>
      <p:pic>
        <p:nvPicPr>
          <p:cNvPr id="21" name="Picture 4" descr="Lyft logo">
            <a:extLst>
              <a:ext uri="{FF2B5EF4-FFF2-40B4-BE49-F238E27FC236}">
                <a16:creationId xmlns:a16="http://schemas.microsoft.com/office/drawing/2014/main" id="{4B2B7671-2474-D543-B98A-C4767D6B8EC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0214" r="21786"/>
          <a:stretch/>
        </p:blipFill>
        <p:spPr bwMode="auto">
          <a:xfrm>
            <a:off x="136205" y="164636"/>
            <a:ext cx="1904039" cy="1641413"/>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
            <a:extLst>
              <a:ext uri="{FF2B5EF4-FFF2-40B4-BE49-F238E27FC236}">
                <a16:creationId xmlns:a16="http://schemas.microsoft.com/office/drawing/2014/main" id="{9A9BC115-BF3B-2840-B3D1-D2602BC81DEC}"/>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56</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Graphic 2" descr="Car">
            <a:extLst>
              <a:ext uri="{FF2B5EF4-FFF2-40B4-BE49-F238E27FC236}">
                <a16:creationId xmlns:a16="http://schemas.microsoft.com/office/drawing/2014/main" id="{91BA0369-3EB4-4C4E-A13E-507AB3A5D5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47776" y="99719"/>
            <a:ext cx="710598" cy="710598"/>
          </a:xfrm>
          <a:prstGeom prst="rect">
            <a:avLst/>
          </a:prstGeom>
        </p:spPr>
      </p:pic>
      <p:sp>
        <p:nvSpPr>
          <p:cNvPr id="6" name="Rectangle 5">
            <a:extLst>
              <a:ext uri="{FF2B5EF4-FFF2-40B4-BE49-F238E27FC236}">
                <a16:creationId xmlns:a16="http://schemas.microsoft.com/office/drawing/2014/main" id="{8CE5AC64-28ED-B146-A228-1B64321F32AB}"/>
              </a:ext>
            </a:extLst>
          </p:cNvPr>
          <p:cNvSpPr/>
          <p:nvPr/>
        </p:nvSpPr>
        <p:spPr>
          <a:xfrm>
            <a:off x="13180374" y="652659"/>
            <a:ext cx="1313821" cy="341632"/>
          </a:xfrm>
          <a:prstGeom prst="rect">
            <a:avLst/>
          </a:prstGeom>
        </p:spPr>
        <p:txBody>
          <a:bodyPr wrap="none">
            <a:spAutoFit/>
          </a:body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Automotive</a:t>
            </a:r>
          </a:p>
        </p:txBody>
      </p:sp>
    </p:spTree>
    <p:extLst>
      <p:ext uri="{BB962C8B-B14F-4D97-AF65-F5344CB8AC3E}">
        <p14:creationId xmlns:p14="http://schemas.microsoft.com/office/powerpoint/2010/main" val="2882507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grpId="1" nodeType="withEffect">
                                  <p:stCondLst>
                                    <p:cond delay="250"/>
                                  </p:stCondLst>
                                  <p:childTnLst>
                                    <p:animMotion origin="layout" path="M 2.77778E-7 3.7037E-6 L 0.04757 3.7037E-6 " pathEditMode="relative" rAng="0" ptsTypes="AA">
                                      <p:cBhvr>
                                        <p:cTn id="9" dur="500" spd="-100000" fill="hold"/>
                                        <p:tgtEl>
                                          <p:spTgt spid="4"/>
                                        </p:tgtEl>
                                        <p:attrNameLst>
                                          <p:attrName>ppt_x</p:attrName>
                                          <p:attrName>ppt_y</p:attrName>
                                        </p:attrNameLst>
                                      </p:cBhvr>
                                      <p:rCtr x="2378" y="0"/>
                                    </p:animMotion>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78890F0-D525-42D8-9A03-8B37AD050042}"/>
              </a:ext>
            </a:extLst>
          </p:cNvPr>
          <p:cNvCxnSpPr/>
          <p:nvPr/>
        </p:nvCxnSpPr>
        <p:spPr>
          <a:xfrm>
            <a:off x="6876293" y="853036"/>
            <a:ext cx="0" cy="6789278"/>
          </a:xfrm>
          <a:prstGeom prst="line">
            <a:avLst/>
          </a:prstGeom>
          <a:noFill/>
          <a:ln w="12700" cap="rnd" cmpd="sng" algn="ctr">
            <a:solidFill>
              <a:schemeClr val="accent6">
                <a:lumMod val="20000"/>
                <a:lumOff val="80000"/>
              </a:schemeClr>
            </a:solidFill>
            <a:prstDash val="solid"/>
          </a:ln>
          <a:effectLst/>
        </p:spPr>
      </p:cxnSp>
      <p:sp>
        <p:nvSpPr>
          <p:cNvPr id="10" name="TextBox 9">
            <a:extLst>
              <a:ext uri="{FF2B5EF4-FFF2-40B4-BE49-F238E27FC236}">
                <a16:creationId xmlns:a16="http://schemas.microsoft.com/office/drawing/2014/main" id="{4E94E790-B700-4CC8-BF60-D5387ED9CD34}"/>
              </a:ext>
            </a:extLst>
          </p:cNvPr>
          <p:cNvSpPr txBox="1"/>
          <p:nvPr/>
        </p:nvSpPr>
        <p:spPr>
          <a:xfrm>
            <a:off x="7168907" y="1019988"/>
            <a:ext cx="6834071" cy="6622326"/>
          </a:xfrm>
          <a:prstGeom prst="rect">
            <a:avLst/>
          </a:prstGeom>
          <a:noFill/>
        </p:spPr>
        <p:txBody>
          <a:bodyPr wrap="square" lIns="0" tIns="0" rIns="0" bIns="0" rtlCol="0">
            <a:spAutoFit/>
          </a:bodyPr>
          <a:lstStyle>
            <a:defPPr>
              <a:defRPr lang="en-US"/>
            </a:defPPr>
            <a:lvl1pPr>
              <a:lnSpc>
                <a:spcPct val="90000"/>
              </a:lnSpc>
              <a:spcBef>
                <a:spcPts val="864"/>
              </a:spcBef>
              <a:defRPr sz="2119" b="1">
                <a:latin typeface="Amazon Ember Regular"/>
              </a:defRPr>
            </a:lvl1pPr>
            <a:lvl2pPr marL="171446" lvl="1" indent="-171446">
              <a:lnSpc>
                <a:spcPct val="90000"/>
              </a:lnSpc>
              <a:spcBef>
                <a:spcPts val="384"/>
              </a:spcBef>
              <a:buFont typeface="Arial" panose="020B0604020202020204" pitchFamily="34" charset="0"/>
              <a:buChar char="•"/>
              <a:defRPr sz="1600">
                <a:latin typeface="Amazon Ember Regular"/>
              </a:defRPr>
            </a:lvl2pPr>
          </a:lstStyle>
          <a:p>
            <a:pPr>
              <a:lnSpc>
                <a:spcPct val="100000"/>
              </a:lnSpc>
            </a:pPr>
            <a:r>
              <a:rPr lang="en-US" sz="2600" b="0" dirty="0"/>
              <a:t>Duolingo uses AWS databases to serve up </a:t>
            </a:r>
            <a:br>
              <a:rPr lang="en-US" sz="2600" b="0" dirty="0"/>
            </a:br>
            <a:r>
              <a:rPr lang="en-US" sz="2600" b="0" dirty="0"/>
              <a:t>more than 31 billion items for 80 language courses with high performance and scalability</a:t>
            </a:r>
          </a:p>
          <a:p>
            <a:pPr>
              <a:lnSpc>
                <a:spcPct val="100000"/>
              </a:lnSpc>
            </a:pPr>
            <a:endParaRPr lang="en-US" sz="2800" dirty="0"/>
          </a:p>
          <a:p>
            <a:pPr>
              <a:lnSpc>
                <a:spcPct val="100000"/>
              </a:lnSpc>
            </a:pPr>
            <a:r>
              <a:rPr lang="en-US" sz="2400" dirty="0">
                <a:solidFill>
                  <a:schemeClr val="accent1"/>
                </a:solidFill>
              </a:rPr>
              <a:t>Primary database: Amazon DynamoDB</a:t>
            </a:r>
          </a:p>
          <a:p>
            <a:pPr lvl="1">
              <a:lnSpc>
                <a:spcPct val="100000"/>
              </a:lnSpc>
            </a:pPr>
            <a:r>
              <a:rPr lang="en-US" sz="2400" dirty="0"/>
              <a:t>24,000 reads and 3,000 writes per second</a:t>
            </a:r>
          </a:p>
          <a:p>
            <a:pPr lvl="1">
              <a:lnSpc>
                <a:spcPct val="100000"/>
              </a:lnSpc>
            </a:pPr>
            <a:r>
              <a:rPr lang="en-US" sz="2400" dirty="0"/>
              <a:t>Personalized lessons for users taking 6 billion </a:t>
            </a:r>
            <a:br>
              <a:rPr lang="en-US" sz="2400" dirty="0"/>
            </a:br>
            <a:r>
              <a:rPr lang="en-US" sz="2400" dirty="0"/>
              <a:t>exercises per month</a:t>
            </a:r>
          </a:p>
          <a:p>
            <a:pPr>
              <a:lnSpc>
                <a:spcPct val="100000"/>
              </a:lnSpc>
            </a:pPr>
            <a:endParaRPr lang="en-US" sz="2400" b="0" dirty="0"/>
          </a:p>
          <a:p>
            <a:pPr>
              <a:lnSpc>
                <a:spcPct val="100000"/>
              </a:lnSpc>
            </a:pPr>
            <a:r>
              <a:rPr lang="en-US" sz="2400" dirty="0">
                <a:solidFill>
                  <a:schemeClr val="accent1"/>
                </a:solidFill>
              </a:rPr>
              <a:t>In-memory caching: Amazon </a:t>
            </a:r>
            <a:r>
              <a:rPr lang="en-US" sz="2400" dirty="0" err="1">
                <a:solidFill>
                  <a:schemeClr val="accent1"/>
                </a:solidFill>
              </a:rPr>
              <a:t>ElastiCache</a:t>
            </a:r>
            <a:endParaRPr lang="en-US" sz="2400" dirty="0">
              <a:solidFill>
                <a:schemeClr val="accent1"/>
              </a:solidFill>
            </a:endParaRPr>
          </a:p>
          <a:p>
            <a:pPr lvl="1">
              <a:lnSpc>
                <a:spcPct val="100000"/>
              </a:lnSpc>
            </a:pPr>
            <a:r>
              <a:rPr lang="en-US" sz="2400" dirty="0"/>
              <a:t>Instant access to common words and phrases</a:t>
            </a:r>
          </a:p>
          <a:p>
            <a:pPr>
              <a:lnSpc>
                <a:spcPct val="100000"/>
              </a:lnSpc>
            </a:pPr>
            <a:endParaRPr lang="en-US" sz="2400" b="0" dirty="0"/>
          </a:p>
          <a:p>
            <a:pPr>
              <a:lnSpc>
                <a:spcPct val="100000"/>
              </a:lnSpc>
            </a:pPr>
            <a:r>
              <a:rPr lang="en-US" sz="2400" dirty="0">
                <a:solidFill>
                  <a:schemeClr val="accent1"/>
                </a:solidFill>
              </a:rPr>
              <a:t>Transactional data: Amazon Aurora</a:t>
            </a:r>
          </a:p>
          <a:p>
            <a:pPr lvl="1">
              <a:lnSpc>
                <a:spcPct val="100000"/>
              </a:lnSpc>
            </a:pPr>
            <a:r>
              <a:rPr lang="en-US" sz="2400" dirty="0"/>
              <a:t>Maintain user data</a:t>
            </a:r>
          </a:p>
        </p:txBody>
      </p:sp>
      <p:pic>
        <p:nvPicPr>
          <p:cNvPr id="1026" name="Picture 2">
            <a:extLst>
              <a:ext uri="{FF2B5EF4-FFF2-40B4-BE49-F238E27FC236}">
                <a16:creationId xmlns:a16="http://schemas.microsoft.com/office/drawing/2014/main" id="{5BE072BD-8B78-B644-8AE7-1A9BF4318572}"/>
              </a:ext>
            </a:extLst>
          </p:cNvPr>
          <p:cNvPicPr>
            <a:picLocks noChangeAspect="1" noChangeArrowheads="1"/>
          </p:cNvPicPr>
          <p:nvPr/>
        </p:nvPicPr>
        <p:blipFill>
          <a:blip r:embed="rId3"/>
          <a:srcRect/>
          <a:stretch/>
        </p:blipFill>
        <p:spPr bwMode="auto">
          <a:xfrm>
            <a:off x="292684" y="310075"/>
            <a:ext cx="4012479" cy="9308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rcRect/>
          <a:stretch/>
        </p:blipFill>
        <p:spPr>
          <a:xfrm>
            <a:off x="378908" y="1538203"/>
            <a:ext cx="6290993" cy="3656303"/>
          </a:xfrm>
          <a:prstGeom prst="rect">
            <a:avLst/>
          </a:prstGeom>
        </p:spPr>
      </p:pic>
      <p:grpSp>
        <p:nvGrpSpPr>
          <p:cNvPr id="7" name="Group 6">
            <a:extLst>
              <a:ext uri="{FF2B5EF4-FFF2-40B4-BE49-F238E27FC236}">
                <a16:creationId xmlns:a16="http://schemas.microsoft.com/office/drawing/2014/main" id="{13523AD9-5BF6-B947-8D86-56580485B4EE}"/>
              </a:ext>
            </a:extLst>
          </p:cNvPr>
          <p:cNvGrpSpPr/>
          <p:nvPr/>
        </p:nvGrpSpPr>
        <p:grpSpPr>
          <a:xfrm>
            <a:off x="232669" y="5405246"/>
            <a:ext cx="6472257" cy="2343161"/>
            <a:chOff x="462890" y="5036100"/>
            <a:chExt cx="7133579" cy="2343161"/>
          </a:xfrm>
        </p:grpSpPr>
        <p:sp>
          <p:nvSpPr>
            <p:cNvPr id="11" name="Rectangle 10">
              <a:extLst>
                <a:ext uri="{FF2B5EF4-FFF2-40B4-BE49-F238E27FC236}">
                  <a16:creationId xmlns:a16="http://schemas.microsoft.com/office/drawing/2014/main" id="{3A3B2F56-B06E-8148-A288-5F7AEEE96559}"/>
                </a:ext>
              </a:extLst>
            </p:cNvPr>
            <p:cNvSpPr/>
            <p:nvPr/>
          </p:nvSpPr>
          <p:spPr>
            <a:xfrm>
              <a:off x="897978" y="5194047"/>
              <a:ext cx="6698491" cy="2185214"/>
            </a:xfrm>
            <a:prstGeom prst="rect">
              <a:avLst/>
            </a:prstGeom>
          </p:spPr>
          <p:txBody>
            <a:bodyPr wrap="square">
              <a:spAutoFit/>
            </a:bodyPr>
            <a:lstStyle/>
            <a:p>
              <a:pPr>
                <a:defRPr/>
              </a:pPr>
              <a:r>
                <a:rPr lang="en-US" sz="2000" dirty="0">
                  <a:solidFill>
                    <a:schemeClr val="accent1"/>
                  </a:solidFill>
                  <a:ea typeface="Amazon Ember Light" panose="020B0403020204020204" pitchFamily="34" charset="0"/>
                  <a:cs typeface="Amazon Ember Light" panose="020B0403020204020204" pitchFamily="34" charset="0"/>
                </a:rPr>
                <a:t>We have over 31 billion items in our largest DynamoDB table, and that table executes over 24,000 read units per second and over 3,000 write units per second without breaking a sweat.</a:t>
              </a:r>
              <a:br>
                <a:rPr lang="en-US" sz="1920" b="1" dirty="0">
                  <a:ea typeface="Amazon Ember" panose="020B0603020204020204" pitchFamily="34" charset="0"/>
                  <a:cs typeface="Amazon Ember" panose="020B0603020204020204" pitchFamily="34" charset="0"/>
                </a:rPr>
              </a:br>
              <a:endParaRPr lang="en-US" sz="1920" b="1" dirty="0">
                <a:ea typeface="Amazon Ember" panose="020B0603020204020204" pitchFamily="34" charset="0"/>
                <a:cs typeface="Amazon Ember" panose="020B0603020204020204" pitchFamily="34" charset="0"/>
              </a:endParaRPr>
            </a:p>
            <a:p>
              <a:pPr algn="r">
                <a:defRPr/>
              </a:pPr>
              <a:r>
                <a:rPr lang="en-US" sz="1920" b="1" dirty="0">
                  <a:ea typeface="Amazon Ember" panose="020B0603020204020204" pitchFamily="34" charset="0"/>
                  <a:cs typeface="Amazon Ember" panose="020B0603020204020204" pitchFamily="34" charset="0"/>
                </a:rPr>
                <a:t>—Karin Tsai</a:t>
              </a:r>
            </a:p>
            <a:p>
              <a:pPr algn="r" defTabSz="731502">
                <a:defRPr/>
              </a:pPr>
              <a:r>
                <a:rPr lang="en-US" sz="1760" dirty="0">
                  <a:latin typeface="Amazon Ember" panose="020B0603020204020204" pitchFamily="34" charset="0"/>
                  <a:ea typeface="Amazon Ember" panose="020B0603020204020204" pitchFamily="34" charset="0"/>
                  <a:cs typeface="Amazon Ember" panose="020B0603020204020204" pitchFamily="34" charset="0"/>
                </a:rPr>
                <a:t>Duolingo</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a:extLst>
                <a:ext uri="{FF2B5EF4-FFF2-40B4-BE49-F238E27FC236}">
                  <a16:creationId xmlns:a16="http://schemas.microsoft.com/office/drawing/2014/main" id="{93C0C216-A0BC-8447-8300-7C535A270C66}"/>
                </a:ext>
              </a:extLst>
            </p:cNvPr>
            <p:cNvSpPr/>
            <p:nvPr/>
          </p:nvSpPr>
          <p:spPr>
            <a:xfrm>
              <a:off x="462890" y="5036100"/>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13" name="Rectangle 12">
              <a:extLst>
                <a:ext uri="{FF2B5EF4-FFF2-40B4-BE49-F238E27FC236}">
                  <a16:creationId xmlns:a16="http://schemas.microsoft.com/office/drawing/2014/main" id="{695D2C5B-5029-2641-BD2E-90A234BDA599}"/>
                </a:ext>
              </a:extLst>
            </p:cNvPr>
            <p:cNvSpPr/>
            <p:nvPr/>
          </p:nvSpPr>
          <p:spPr>
            <a:xfrm rot="10800000">
              <a:off x="6323199" y="5516282"/>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grpSp>
      <p:sp>
        <p:nvSpPr>
          <p:cNvPr id="14" name="Slide Number Placeholder 4">
            <a:extLst>
              <a:ext uri="{FF2B5EF4-FFF2-40B4-BE49-F238E27FC236}">
                <a16:creationId xmlns:a16="http://schemas.microsoft.com/office/drawing/2014/main" id="{E9792AFD-500E-674A-8A62-51B52920472C}"/>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57</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Graphic 2" descr="Open book">
            <a:extLst>
              <a:ext uri="{FF2B5EF4-FFF2-40B4-BE49-F238E27FC236}">
                <a16:creationId xmlns:a16="http://schemas.microsoft.com/office/drawing/2014/main" id="{A98A2241-C601-0848-844E-23FBA23D82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078995" y="139512"/>
            <a:ext cx="586540" cy="586540"/>
          </a:xfrm>
          <a:prstGeom prst="rect">
            <a:avLst/>
          </a:prstGeom>
        </p:spPr>
      </p:pic>
      <p:sp>
        <p:nvSpPr>
          <p:cNvPr id="5" name="Rectangle 4">
            <a:extLst>
              <a:ext uri="{FF2B5EF4-FFF2-40B4-BE49-F238E27FC236}">
                <a16:creationId xmlns:a16="http://schemas.microsoft.com/office/drawing/2014/main" id="{17E29854-8BF0-AC43-9DE6-6CF15A143DDD}"/>
              </a:ext>
            </a:extLst>
          </p:cNvPr>
          <p:cNvSpPr/>
          <p:nvPr/>
        </p:nvSpPr>
        <p:spPr>
          <a:xfrm>
            <a:off x="12810861" y="693871"/>
            <a:ext cx="1122808" cy="341632"/>
          </a:xfrm>
          <a:prstGeom prst="rect">
            <a:avLst/>
          </a:prstGeom>
        </p:spPr>
        <p:txBody>
          <a:bodyPr wrap="none">
            <a:spAutoFit/>
          </a:body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Education</a:t>
            </a:r>
          </a:p>
        </p:txBody>
      </p:sp>
    </p:spTree>
    <p:extLst>
      <p:ext uri="{BB962C8B-B14F-4D97-AF65-F5344CB8AC3E}">
        <p14:creationId xmlns:p14="http://schemas.microsoft.com/office/powerpoint/2010/main" val="133989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nodeType="withEffect">
                                  <p:stCondLst>
                                    <p:cond delay="200"/>
                                  </p:stCondLst>
                                  <p:childTnLst>
                                    <p:animMotion origin="layout" path="M 5E-6 1.23457E-6 L 5E-6 0.01512 " pathEditMode="relative" rAng="0" ptsTypes="AA">
                                      <p:cBhvr>
                                        <p:cTn id="9" dur="500" spd="-100000" fill="hold"/>
                                        <p:tgtEl>
                                          <p:spTgt spid="9"/>
                                        </p:tgtEl>
                                        <p:attrNameLst>
                                          <p:attrName>ppt_x</p:attrName>
                                          <p:attrName>ppt_y</p:attrName>
                                        </p:attrNameLst>
                                      </p:cBhvr>
                                      <p:rCtr x="0" y="741"/>
                                    </p:animMotion>
                                  </p:childTnLst>
                                </p:cTn>
                              </p:par>
                              <p:par>
                                <p:cTn id="10" presetID="10" presetClass="entr" presetSubtype="0" fill="hold" grpId="0" nodeType="withEffect">
                                  <p:stCondLst>
                                    <p:cond delay="4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35" presetClass="path" presetSubtype="0" decel="100000" fill="hold" grpId="1" nodeType="withEffect">
                                  <p:stCondLst>
                                    <p:cond delay="400"/>
                                  </p:stCondLst>
                                  <p:childTnLst>
                                    <p:animMotion origin="layout" path="M -4.30556E-6 -1.85185E-7 L 0.0076 -1.85185E-7 " pathEditMode="relative" rAng="0" ptsTypes="AA">
                                      <p:cBhvr>
                                        <p:cTn id="14" dur="500" spd="-100000" fill="hold"/>
                                        <p:tgtEl>
                                          <p:spTgt spid="10"/>
                                        </p:tgtEl>
                                        <p:attrNameLst>
                                          <p:attrName>ppt_x</p:attrName>
                                          <p:attrName>ppt_y</p:attrName>
                                        </p:attrNameLst>
                                      </p:cBhvr>
                                      <p:rCtr x="3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58394FB-5948-4BF3-AFB2-F0C8FCE8B24C}"/>
              </a:ext>
            </a:extLst>
          </p:cNvPr>
          <p:cNvCxnSpPr>
            <a:cxnSpLocks/>
          </p:cNvCxnSpPr>
          <p:nvPr/>
        </p:nvCxnSpPr>
        <p:spPr>
          <a:xfrm>
            <a:off x="5974080" y="1182009"/>
            <a:ext cx="0" cy="5865582"/>
          </a:xfrm>
          <a:prstGeom prst="line">
            <a:avLst/>
          </a:prstGeom>
          <a:noFill/>
          <a:ln w="12700" cap="rnd" cmpd="sng" algn="ctr">
            <a:solidFill>
              <a:schemeClr val="accent6">
                <a:lumMod val="20000"/>
                <a:lumOff val="80000"/>
              </a:schemeClr>
            </a:solidFill>
            <a:prstDash val="solid"/>
          </a:ln>
          <a:effectLst/>
        </p:spPr>
      </p:cxnSp>
      <p:sp>
        <p:nvSpPr>
          <p:cNvPr id="14" name="Rectangle 13">
            <a:extLst>
              <a:ext uri="{FF2B5EF4-FFF2-40B4-BE49-F238E27FC236}">
                <a16:creationId xmlns:a16="http://schemas.microsoft.com/office/drawing/2014/main" id="{24148AC3-ADBA-8D46-B6B7-027FC5115810}"/>
              </a:ext>
            </a:extLst>
          </p:cNvPr>
          <p:cNvSpPr/>
          <p:nvPr/>
        </p:nvSpPr>
        <p:spPr>
          <a:xfrm>
            <a:off x="6125223" y="791957"/>
            <a:ext cx="7789907" cy="6637138"/>
          </a:xfrm>
          <a:prstGeom prst="rect">
            <a:avLst/>
          </a:prstGeom>
        </p:spPr>
        <p:txBody>
          <a:bodyPr wrap="square">
            <a:spAutoFit/>
          </a:bodyPr>
          <a:lstStyle/>
          <a:p>
            <a:pPr>
              <a:lnSpc>
                <a:spcPct val="90000"/>
              </a:lnSpc>
              <a:spcBef>
                <a:spcPts val="1920"/>
              </a:spcBef>
              <a:spcAft>
                <a:spcPts val="960"/>
              </a:spcAft>
              <a:defRPr/>
            </a:pPr>
            <a:r>
              <a:rPr lang="en-US" b="1" dirty="0">
                <a:solidFill>
                  <a:schemeClr val="accent1"/>
                </a:solidFill>
              </a:rPr>
              <a:t>Challenges</a:t>
            </a:r>
            <a:r>
              <a:rPr lang="en-US" b="1" dirty="0">
                <a:solidFill>
                  <a:schemeClr val="accent3"/>
                </a:solidFill>
              </a:rPr>
              <a:t> </a:t>
            </a:r>
          </a:p>
          <a:p>
            <a:r>
              <a:rPr lang="en-US" sz="2240" dirty="0"/>
              <a:t>Their legacy environment was good for analytics but not for single-key lookup.</a:t>
            </a:r>
          </a:p>
          <a:p>
            <a:pPr>
              <a:lnSpc>
                <a:spcPct val="90000"/>
              </a:lnSpc>
              <a:defRPr/>
            </a:pPr>
            <a:endParaRPr lang="en-US" sz="2240" dirty="0"/>
          </a:p>
          <a:p>
            <a:pPr>
              <a:lnSpc>
                <a:spcPct val="90000"/>
              </a:lnSpc>
              <a:defRPr/>
            </a:pPr>
            <a:r>
              <a:rPr lang="en-US" b="1" dirty="0">
                <a:solidFill>
                  <a:schemeClr val="accent1"/>
                </a:solidFill>
              </a:rPr>
              <a:t>Solution</a:t>
            </a:r>
          </a:p>
          <a:p>
            <a:r>
              <a:rPr lang="en-US" sz="2240" dirty="0" err="1"/>
              <a:t>PennyPop</a:t>
            </a:r>
            <a:r>
              <a:rPr lang="en-US" sz="2240" dirty="0"/>
              <a:t> uses DynamoDB to store all player and game data.</a:t>
            </a:r>
          </a:p>
          <a:p>
            <a:pPr>
              <a:lnSpc>
                <a:spcPct val="105000"/>
              </a:lnSpc>
              <a:defRPr/>
            </a:pPr>
            <a:r>
              <a:rPr lang="en-US" sz="2240"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solidFill>
                  <a:schemeClr val="accent1"/>
                </a:solidFill>
              </a:rPr>
              <a:t>Benefits</a:t>
            </a:r>
          </a:p>
          <a:p>
            <a:pPr marL="342900" indent="-342900">
              <a:buFont typeface="Arial" panose="020B0604020202020204" pitchFamily="34" charset="0"/>
              <a:buChar char="•"/>
            </a:pPr>
            <a:r>
              <a:rPr lang="en-US" sz="2240" dirty="0"/>
              <a:t>DynamoDB allowed </a:t>
            </a:r>
            <a:r>
              <a:rPr lang="en-US" sz="2240" dirty="0" err="1"/>
              <a:t>PennyPop</a:t>
            </a:r>
            <a:r>
              <a:rPr lang="en-US" sz="2240" dirty="0"/>
              <a:t> to launch with only a few requests per minute, scale to more than 80,000 requests per second, and support its global player community by deploying to multiple Regions on AWS. </a:t>
            </a:r>
          </a:p>
          <a:p>
            <a:pPr marL="342900" indent="-342900">
              <a:buFont typeface="Arial" panose="020B0604020202020204" pitchFamily="34" charset="0"/>
              <a:buChar char="•"/>
            </a:pPr>
            <a:r>
              <a:rPr lang="en-US" sz="2240" dirty="0"/>
              <a:t>They saved at least 50 percent per year when compared to hosting and sharding their own relational database.</a:t>
            </a:r>
          </a:p>
          <a:p>
            <a:pPr marL="342900" indent="-342900">
              <a:buFont typeface="Arial" panose="020B0604020202020204" pitchFamily="34" charset="0"/>
              <a:buChar char="•"/>
            </a:pPr>
            <a:r>
              <a:rPr lang="en-US" sz="2240" dirty="0"/>
              <a:t>The company would have also needed to double its operations staff from three to six server engineers to run the same environment on premises. </a:t>
            </a:r>
          </a:p>
        </p:txBody>
      </p:sp>
      <p:pic>
        <p:nvPicPr>
          <p:cNvPr id="20" name="Picture 19">
            <a:extLst>
              <a:ext uri="{FF2B5EF4-FFF2-40B4-BE49-F238E27FC236}">
                <a16:creationId xmlns:a16="http://schemas.microsoft.com/office/drawing/2014/main" id="{0FA07AF9-04AE-6342-AE20-F21F46B51FE8}"/>
              </a:ext>
            </a:extLst>
          </p:cNvPr>
          <p:cNvPicPr>
            <a:picLocks noChangeAspect="1"/>
          </p:cNvPicPr>
          <p:nvPr/>
        </p:nvPicPr>
        <p:blipFill>
          <a:blip r:embed="rId3"/>
          <a:stretch>
            <a:fillRect/>
          </a:stretch>
        </p:blipFill>
        <p:spPr>
          <a:xfrm>
            <a:off x="368368" y="511786"/>
            <a:ext cx="3303104" cy="679362"/>
          </a:xfrm>
          <a:prstGeom prst="rect">
            <a:avLst/>
          </a:prstGeom>
        </p:spPr>
      </p:pic>
      <p:pic>
        <p:nvPicPr>
          <p:cNvPr id="21" name="Picture 20">
            <a:extLst>
              <a:ext uri="{FF2B5EF4-FFF2-40B4-BE49-F238E27FC236}">
                <a16:creationId xmlns:a16="http://schemas.microsoft.com/office/drawing/2014/main" id="{ADA47FD2-B47D-0D44-94F4-F0A24A89865A}"/>
              </a:ext>
            </a:extLst>
          </p:cNvPr>
          <p:cNvPicPr>
            <a:picLocks noChangeAspect="1"/>
          </p:cNvPicPr>
          <p:nvPr/>
        </p:nvPicPr>
        <p:blipFill rotWithShape="1">
          <a:blip r:embed="rId4"/>
          <a:srcRect l="14252" r="20893"/>
          <a:stretch/>
        </p:blipFill>
        <p:spPr>
          <a:xfrm>
            <a:off x="365765" y="1738869"/>
            <a:ext cx="5063715" cy="2885440"/>
          </a:xfrm>
          <a:prstGeom prst="rect">
            <a:avLst/>
          </a:prstGeom>
        </p:spPr>
      </p:pic>
      <p:sp>
        <p:nvSpPr>
          <p:cNvPr id="22" name="Rectangle 21">
            <a:extLst>
              <a:ext uri="{FF2B5EF4-FFF2-40B4-BE49-F238E27FC236}">
                <a16:creationId xmlns:a16="http://schemas.microsoft.com/office/drawing/2014/main" id="{61E69950-D6FF-5941-9D56-D7FB0063F358}"/>
              </a:ext>
            </a:extLst>
          </p:cNvPr>
          <p:cNvSpPr/>
          <p:nvPr/>
        </p:nvSpPr>
        <p:spPr>
          <a:xfrm>
            <a:off x="249370" y="5129940"/>
            <a:ext cx="5724710" cy="1471172"/>
          </a:xfrm>
          <a:prstGeom prst="rect">
            <a:avLst/>
          </a:prstGeom>
        </p:spPr>
        <p:txBody>
          <a:bodyPr wrap="square">
            <a:spAutoFit/>
          </a:bodyPr>
          <a:lstStyle/>
          <a:p>
            <a:r>
              <a:rPr lang="en-US" sz="2240" dirty="0"/>
              <a:t>“Using Amazon DynamoDB frees us from building, maintaining, and sharding</a:t>
            </a:r>
            <a:br>
              <a:rPr lang="en-US" sz="2240" dirty="0"/>
            </a:br>
            <a:r>
              <a:rPr lang="en-US" sz="2240" dirty="0"/>
              <a:t>large, real-time, data-intensive projects.”</a:t>
            </a:r>
          </a:p>
          <a:p>
            <a:r>
              <a:rPr lang="en-US" sz="2240" dirty="0"/>
              <a:t>- Charles </a:t>
            </a:r>
            <a:r>
              <a:rPr lang="en-US" sz="2240" dirty="0" err="1"/>
              <a:t>JuCo</a:t>
            </a:r>
            <a:r>
              <a:rPr lang="en-US" sz="2240" dirty="0"/>
              <a:t>-Founder, </a:t>
            </a:r>
            <a:r>
              <a:rPr lang="en-US" sz="2240" dirty="0" err="1"/>
              <a:t>PennyPop</a:t>
            </a:r>
            <a:endParaRPr lang="en-US" sz="2240" dirty="0"/>
          </a:p>
        </p:txBody>
      </p:sp>
      <p:pic>
        <p:nvPicPr>
          <p:cNvPr id="23" name="Graphic 22" descr="Game controller">
            <a:extLst>
              <a:ext uri="{FF2B5EF4-FFF2-40B4-BE49-F238E27FC236}">
                <a16:creationId xmlns:a16="http://schemas.microsoft.com/office/drawing/2014/main" id="{5ED5D844-ADD3-9C4B-92AD-6683A94C7C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33211" y="46067"/>
            <a:ext cx="963837" cy="963837"/>
          </a:xfrm>
          <a:prstGeom prst="rect">
            <a:avLst/>
          </a:prstGeom>
        </p:spPr>
      </p:pic>
      <p:sp>
        <p:nvSpPr>
          <p:cNvPr id="24" name="Shape 301">
            <a:extLst>
              <a:ext uri="{FF2B5EF4-FFF2-40B4-BE49-F238E27FC236}">
                <a16:creationId xmlns:a16="http://schemas.microsoft.com/office/drawing/2014/main" id="{8AB42E04-0E6A-B14C-A5D0-69C364346EDE}"/>
              </a:ext>
            </a:extLst>
          </p:cNvPr>
          <p:cNvSpPr txBox="1">
            <a:spLocks/>
          </p:cNvSpPr>
          <p:nvPr/>
        </p:nvSpPr>
        <p:spPr>
          <a:xfrm>
            <a:off x="10979461" y="851466"/>
            <a:ext cx="5871338" cy="1024104"/>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31502">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Gaming</a:t>
            </a:r>
            <a:endParaRPr lang="en-US" sz="2240" b="1" dirty="0">
              <a:solidFill>
                <a:schemeClr val="accent1"/>
              </a:solidFill>
              <a:latin typeface="Amazon Ember Regular"/>
              <a:ea typeface="Amazon Ember Heavy" panose="020B0803020204020204" pitchFamily="34" charset="0"/>
              <a:cs typeface="Amazon Ember Heavy" panose="020B0803020204020204" pitchFamily="34" charset="0"/>
              <a:sym typeface="Roboto"/>
            </a:endParaRPr>
          </a:p>
        </p:txBody>
      </p:sp>
      <p:sp>
        <p:nvSpPr>
          <p:cNvPr id="9" name="Slide Number Placeholder 4">
            <a:extLst>
              <a:ext uri="{FF2B5EF4-FFF2-40B4-BE49-F238E27FC236}">
                <a16:creationId xmlns:a16="http://schemas.microsoft.com/office/drawing/2014/main" id="{B897E7F8-1F35-F243-9F2D-728964F720A4}"/>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58</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8916649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78890F0-D525-42D8-9A03-8B37AD050042}"/>
              </a:ext>
            </a:extLst>
          </p:cNvPr>
          <p:cNvCxnSpPr>
            <a:cxnSpLocks/>
          </p:cNvCxnSpPr>
          <p:nvPr/>
        </p:nvCxnSpPr>
        <p:spPr>
          <a:xfrm>
            <a:off x="7090782" y="1354667"/>
            <a:ext cx="0" cy="6287647"/>
          </a:xfrm>
          <a:prstGeom prst="line">
            <a:avLst/>
          </a:prstGeom>
          <a:noFill/>
          <a:ln w="12700" cap="rnd" cmpd="sng" algn="ctr">
            <a:solidFill>
              <a:schemeClr val="accent6">
                <a:lumMod val="20000"/>
                <a:lumOff val="80000"/>
              </a:schemeClr>
            </a:solidFill>
            <a:prstDash val="solid"/>
          </a:ln>
          <a:effectLst/>
        </p:spPr>
      </p:cxnSp>
      <p:sp>
        <p:nvSpPr>
          <p:cNvPr id="10" name="TextBox 9">
            <a:extLst>
              <a:ext uri="{FF2B5EF4-FFF2-40B4-BE49-F238E27FC236}">
                <a16:creationId xmlns:a16="http://schemas.microsoft.com/office/drawing/2014/main" id="{4E94E790-B700-4CC8-BF60-D5387ED9CD34}"/>
              </a:ext>
            </a:extLst>
          </p:cNvPr>
          <p:cNvSpPr txBox="1"/>
          <p:nvPr/>
        </p:nvSpPr>
        <p:spPr>
          <a:xfrm>
            <a:off x="7455931" y="1481357"/>
            <a:ext cx="6442878" cy="5493812"/>
          </a:xfrm>
          <a:prstGeom prst="rect">
            <a:avLst/>
          </a:prstGeom>
          <a:noFill/>
        </p:spPr>
        <p:txBody>
          <a:bodyPr wrap="square" lIns="0" tIns="0" rIns="0" bIns="0" rtlCol="0">
            <a:spAutoFit/>
          </a:bodyPr>
          <a:lstStyle>
            <a:defPPr>
              <a:defRPr lang="en-US"/>
            </a:defPPr>
            <a:lvl1pPr>
              <a:lnSpc>
                <a:spcPct val="90000"/>
              </a:lnSpc>
              <a:spcBef>
                <a:spcPts val="864"/>
              </a:spcBef>
              <a:defRPr sz="2119" b="1">
                <a:latin typeface="Amazon Ember Regular"/>
              </a:defRPr>
            </a:lvl1pPr>
            <a:lvl2pPr marL="171446" lvl="1" indent="-171446">
              <a:lnSpc>
                <a:spcPct val="90000"/>
              </a:lnSpc>
              <a:spcBef>
                <a:spcPts val="384"/>
              </a:spcBef>
              <a:buFont typeface="Arial" panose="020B0604020202020204" pitchFamily="34" charset="0"/>
              <a:buChar char="•"/>
              <a:defRPr sz="1600">
                <a:latin typeface="Amazon Ember Regular"/>
              </a:defRPr>
            </a:lvl2pPr>
          </a:lstStyle>
          <a:p>
            <a:pPr>
              <a:lnSpc>
                <a:spcPct val="100000"/>
              </a:lnSpc>
            </a:pPr>
            <a:r>
              <a:rPr lang="en-US" sz="2400" b="0" dirty="0"/>
              <a:t>The Pokémon Company migrated to AWS purpose-built databases.</a:t>
            </a:r>
          </a:p>
          <a:p>
            <a:pPr>
              <a:lnSpc>
                <a:spcPct val="100000"/>
              </a:lnSpc>
            </a:pPr>
            <a:endParaRPr lang="en-US" sz="2400" b="0" dirty="0"/>
          </a:p>
          <a:p>
            <a:pPr>
              <a:lnSpc>
                <a:spcPct val="100000"/>
              </a:lnSpc>
            </a:pPr>
            <a:r>
              <a:rPr lang="en-US" sz="2400" b="0" dirty="0"/>
              <a:t>In the process, they migrated global configuration and time-to-live (TTL) data to DynamoDB.</a:t>
            </a:r>
          </a:p>
          <a:p>
            <a:pPr>
              <a:lnSpc>
                <a:spcPct val="100000"/>
              </a:lnSpc>
            </a:pPr>
            <a:endParaRPr lang="en-US" sz="2400" b="0" dirty="0"/>
          </a:p>
          <a:p>
            <a:pPr>
              <a:lnSpc>
                <a:spcPct val="100000"/>
              </a:lnSpc>
            </a:pPr>
            <a:r>
              <a:rPr lang="en-US" sz="2400" b="0" dirty="0"/>
              <a:t>Their monthly database cost has dropped by tens of thousands of dollars.</a:t>
            </a:r>
          </a:p>
          <a:p>
            <a:pPr>
              <a:lnSpc>
                <a:spcPct val="100000"/>
              </a:lnSpc>
            </a:pPr>
            <a:endParaRPr lang="en-US" sz="2400" b="0" dirty="0"/>
          </a:p>
          <a:p>
            <a:pPr>
              <a:lnSpc>
                <a:spcPct val="100000"/>
              </a:lnSpc>
            </a:pPr>
            <a:r>
              <a:rPr lang="en-US" sz="2400" b="0" dirty="0"/>
              <a:t>They had 68 hours of downtime or performance degradation in the six months before migration. After? Zero.</a:t>
            </a:r>
          </a:p>
        </p:txBody>
      </p:sp>
      <p:sp>
        <p:nvSpPr>
          <p:cNvPr id="8" name="Rectangle 7">
            <a:extLst>
              <a:ext uri="{FF2B5EF4-FFF2-40B4-BE49-F238E27FC236}">
                <a16:creationId xmlns:a16="http://schemas.microsoft.com/office/drawing/2014/main" id="{D79B37D2-BE6F-456E-B1A8-2FCE950B742B}"/>
              </a:ext>
            </a:extLst>
          </p:cNvPr>
          <p:cNvSpPr/>
          <p:nvPr/>
        </p:nvSpPr>
        <p:spPr>
          <a:xfrm>
            <a:off x="731591" y="5059990"/>
            <a:ext cx="6144702" cy="2505301"/>
          </a:xfrm>
          <a:prstGeom prst="rect">
            <a:avLst/>
          </a:prstGeom>
        </p:spPr>
        <p:txBody>
          <a:bodyPr wrap="square">
            <a:spAutoFit/>
          </a:bodyPr>
          <a:lstStyle/>
          <a:p>
            <a:pPr>
              <a:defRPr/>
            </a:pPr>
            <a:r>
              <a:rPr lang="en-US" sz="2000" dirty="0">
                <a:solidFill>
                  <a:schemeClr val="accent1"/>
                </a:solidFill>
                <a:ea typeface="Amazon Ember Light" panose="020B0403020204020204" pitchFamily="34" charset="0"/>
                <a:cs typeface="Amazon Ember Light" panose="020B0403020204020204" pitchFamily="34" charset="0"/>
              </a:rPr>
              <a:t>Using the built-in TTL settings in DynamoDB, we can track when a user exceeds the maximum login attempt threshold and deny entry. The result has been a 90 percent reduction in bot login attempts, which frees up system resources for legitimate users and reduces our need to overscale.</a:t>
            </a:r>
          </a:p>
          <a:p>
            <a:pPr algn="r">
              <a:defRPr/>
            </a:pPr>
            <a:r>
              <a:rPr lang="en-US" sz="1800" b="1" dirty="0">
                <a:ea typeface="Amazon Ember" panose="020B0603020204020204" pitchFamily="34" charset="0"/>
                <a:cs typeface="Amazon Ember" panose="020B0603020204020204" pitchFamily="34" charset="0"/>
              </a:rPr>
              <a:t>– Jeff Webb</a:t>
            </a:r>
          </a:p>
          <a:p>
            <a:pPr algn="r" defTabSz="731502">
              <a:defRPr/>
            </a:pPr>
            <a:r>
              <a:rPr lang="en-US" sz="1600" dirty="0">
                <a:latin typeface="Amazon Ember" panose="020B0603020204020204" pitchFamily="34" charset="0"/>
                <a:ea typeface="Amazon Ember" panose="020B0603020204020204" pitchFamily="34" charset="0"/>
                <a:cs typeface="Amazon Ember" panose="020B0603020204020204" pitchFamily="34" charset="0"/>
              </a:rPr>
              <a:t>The Pokémon Company </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334" y="1481357"/>
            <a:ext cx="6014810" cy="3396531"/>
          </a:xfrm>
          <a:prstGeom prst="rect">
            <a:avLst/>
          </a:prstGeom>
        </p:spPr>
      </p:pic>
      <p:pic>
        <p:nvPicPr>
          <p:cNvPr id="3074" name="Picture 2" descr="customer_landing_page_graphics166x_pokemon_co">
            <a:extLst>
              <a:ext uri="{FF2B5EF4-FFF2-40B4-BE49-F238E27FC236}">
                <a16:creationId xmlns:a16="http://schemas.microsoft.com/office/drawing/2014/main" id="{60D15DE7-4EDE-1840-8AE5-2B1D9832F5D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000" y="-127000"/>
            <a:ext cx="3141218" cy="1892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059380A-56B2-584F-BC03-C62F1C229001}"/>
              </a:ext>
            </a:extLst>
          </p:cNvPr>
          <p:cNvSpPr/>
          <p:nvPr/>
        </p:nvSpPr>
        <p:spPr>
          <a:xfrm>
            <a:off x="352100" y="4906763"/>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12" name="Rectangle 11">
            <a:extLst>
              <a:ext uri="{FF2B5EF4-FFF2-40B4-BE49-F238E27FC236}">
                <a16:creationId xmlns:a16="http://schemas.microsoft.com/office/drawing/2014/main" id="{88DF1432-9355-7546-8E7A-ACDF7BB777BD}"/>
              </a:ext>
            </a:extLst>
          </p:cNvPr>
          <p:cNvSpPr/>
          <p:nvPr/>
        </p:nvSpPr>
        <p:spPr>
          <a:xfrm rot="10800000">
            <a:off x="5251046" y="6014759"/>
            <a:ext cx="681300" cy="1107996"/>
          </a:xfrm>
          <a:prstGeom prst="rect">
            <a:avLst/>
          </a:prstGeom>
        </p:spPr>
        <p:txBody>
          <a:bodyPr wrap="square">
            <a:spAutoFit/>
          </a:bodyPr>
          <a:lstStyle/>
          <a:p>
            <a:r>
              <a:rPr lang="en-US" sz="6600" dirty="0">
                <a:solidFill>
                  <a:schemeClr val="accent1"/>
                </a:solidFill>
                <a:ea typeface="Amazon Ember Light" panose="020B0403020204020204" pitchFamily="34" charset="0"/>
                <a:cs typeface="Amazon Ember Light" panose="020B0403020204020204" pitchFamily="34" charset="0"/>
              </a:rPr>
              <a:t>“</a:t>
            </a:r>
            <a:endParaRPr lang="en-US" sz="6000" dirty="0"/>
          </a:p>
        </p:txBody>
      </p:sp>
      <p:sp>
        <p:nvSpPr>
          <p:cNvPr id="13" name="Slide Number Placeholder 4">
            <a:extLst>
              <a:ext uri="{FF2B5EF4-FFF2-40B4-BE49-F238E27FC236}">
                <a16:creationId xmlns:a16="http://schemas.microsoft.com/office/drawing/2014/main" id="{6D99E0AC-7D46-2141-93FC-00C863D150BA}"/>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59</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4" name="Graphic 13" descr="Game controller">
            <a:extLst>
              <a:ext uri="{FF2B5EF4-FFF2-40B4-BE49-F238E27FC236}">
                <a16:creationId xmlns:a16="http://schemas.microsoft.com/office/drawing/2014/main" id="{03A58ABA-309C-5E40-8413-4C13F2411A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3344" y="65618"/>
            <a:ext cx="847806" cy="847806"/>
          </a:xfrm>
          <a:prstGeom prst="rect">
            <a:avLst/>
          </a:prstGeom>
        </p:spPr>
      </p:pic>
      <p:sp>
        <p:nvSpPr>
          <p:cNvPr id="15" name="Shape 301">
            <a:extLst>
              <a:ext uri="{FF2B5EF4-FFF2-40B4-BE49-F238E27FC236}">
                <a16:creationId xmlns:a16="http://schemas.microsoft.com/office/drawing/2014/main" id="{EE3E2ADC-FF26-1242-8CAC-EE64D05C4940}"/>
              </a:ext>
            </a:extLst>
          </p:cNvPr>
          <p:cNvSpPr txBox="1">
            <a:spLocks/>
          </p:cNvSpPr>
          <p:nvPr/>
        </p:nvSpPr>
        <p:spPr>
          <a:xfrm>
            <a:off x="13276494" y="889998"/>
            <a:ext cx="1201507" cy="428809"/>
          </a:xfrm>
          <a:prstGeom prst="rect">
            <a:avLst/>
          </a:prstGeom>
          <a:noFill/>
          <a:ln>
            <a:noFill/>
          </a:ln>
        </p:spPr>
        <p:txBody>
          <a:bodyPr spcFirstLastPara="1" wrap="square" lIns="0" tIns="0" rIns="0" bIns="0" anchor="t" anchorCtr="0">
            <a:noAutofit/>
          </a:bodyPr>
          <a:lstStyle>
            <a:lvl1pPr marL="0" indent="0" algn="l" defTabSz="457200" rtl="0" eaLnBrk="1" latinLnBrk="0" hangingPunct="1">
              <a:spcBef>
                <a:spcPct val="20000"/>
              </a:spcBef>
              <a:buFontTx/>
              <a:buNone/>
              <a:defRPr sz="24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189">
              <a:lnSpc>
                <a:spcPct val="90000"/>
              </a:lnSpc>
              <a:spcBef>
                <a:spcPts val="0"/>
              </a:spcBef>
              <a:buClr>
                <a:srgbClr val="0C2A31"/>
              </a:buClr>
              <a:defRPr/>
            </a:pPr>
            <a:r>
              <a:rPr lang="en-US" sz="1800" b="1" dirty="0">
                <a:solidFill>
                  <a:schemeClr val="accent1"/>
                </a:solidFill>
                <a:latin typeface="Amazon Ember Regular"/>
                <a:ea typeface="Amazon Ember Heavy" panose="020B0803020204020204" pitchFamily="34" charset="0"/>
                <a:cs typeface="Amazon Ember Heavy" panose="020B0803020204020204" pitchFamily="34" charset="0"/>
                <a:sym typeface="Roboto"/>
              </a:rPr>
              <a:t>Gaming</a:t>
            </a:r>
            <a:endParaRPr lang="en-US" sz="2200" b="1" dirty="0">
              <a:solidFill>
                <a:schemeClr val="accent1"/>
              </a:solidFill>
              <a:latin typeface="Amazon Ember Regular"/>
              <a:ea typeface="Amazon Ember Heavy" panose="020B0803020204020204" pitchFamily="34" charset="0"/>
              <a:cs typeface="Amazon Ember Heavy" panose="020B0803020204020204" pitchFamily="34" charset="0"/>
              <a:sym typeface="Roboto"/>
            </a:endParaRPr>
          </a:p>
        </p:txBody>
      </p:sp>
    </p:spTree>
    <p:extLst>
      <p:ext uri="{BB962C8B-B14F-4D97-AF65-F5344CB8AC3E}">
        <p14:creationId xmlns:p14="http://schemas.microsoft.com/office/powerpoint/2010/main" val="2375237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decel="100000" fill="hold" nodeType="withEffect">
                                  <p:stCondLst>
                                    <p:cond delay="200"/>
                                  </p:stCondLst>
                                  <p:childTnLst>
                                    <p:animMotion origin="layout" path="M -5.20833E-7 8.02469E-7 L -5.20833E-7 0.01505 " pathEditMode="relative" rAng="0" ptsTypes="AA">
                                      <p:cBhvr>
                                        <p:cTn id="9" dur="500" spd="-100000" fill="hold"/>
                                        <p:tgtEl>
                                          <p:spTgt spid="9"/>
                                        </p:tgtEl>
                                        <p:attrNameLst>
                                          <p:attrName>ppt_x</p:attrName>
                                          <p:attrName>ppt_y</p:attrName>
                                        </p:attrNameLst>
                                      </p:cBhvr>
                                      <p:rCtr x="0" y="752"/>
                                    </p:animMotion>
                                  </p:childTnLst>
                                </p:cTn>
                              </p:par>
                              <p:par>
                                <p:cTn id="10" presetID="10" presetClass="entr" presetSubtype="0" fill="hold" grpId="0" nodeType="withEffect">
                                  <p:stCondLst>
                                    <p:cond delay="4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35" presetClass="path" presetSubtype="0" decel="100000" fill="hold" grpId="1" nodeType="withEffect">
                                  <p:stCondLst>
                                    <p:cond delay="400"/>
                                  </p:stCondLst>
                                  <p:childTnLst>
                                    <p:animMotion origin="layout" path="M 2.29167E-6 4.01235E-6 L 0.00759 4.01235E-6 " pathEditMode="relative" rAng="0" ptsTypes="AA">
                                      <p:cBhvr>
                                        <p:cTn id="14" dur="500" spd="-100000" fill="hold"/>
                                        <p:tgtEl>
                                          <p:spTgt spid="10"/>
                                        </p:tgtEl>
                                        <p:attrNameLst>
                                          <p:attrName>ppt_x</p:attrName>
                                          <p:attrName>ppt_y</p:attrName>
                                        </p:attrNameLst>
                                      </p:cBhvr>
                                      <p:rCtr x="3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72F6F270-F09A-4CB5-8D68-08D79952E660}"/>
              </a:ext>
            </a:extLst>
          </p:cNvPr>
          <p:cNvSpPr txBox="1">
            <a:spLocks/>
          </p:cNvSpPr>
          <p:nvPr/>
        </p:nvSpPr>
        <p:spPr>
          <a:xfrm>
            <a:off x="1023673" y="2159444"/>
            <a:ext cx="13006874" cy="1298024"/>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742950" indent="-742950">
              <a:buFont typeface="Arial" panose="020B0604020202020204" pitchFamily="34" charset="0"/>
              <a:buChar char="•"/>
            </a:pPr>
            <a:r>
              <a:rPr lang="en-US" sz="3200" dirty="0"/>
              <a:t>Serve any scale and never run slowly again.</a:t>
            </a:r>
          </a:p>
          <a:p>
            <a:pPr marL="742950" indent="-742950">
              <a:buFont typeface="Arial" panose="020B0604020202020204" pitchFamily="34" charset="0"/>
              <a:buChar char="•"/>
            </a:pPr>
            <a:r>
              <a:rPr lang="en-US" sz="3200" dirty="0"/>
              <a:t>Increase reliability and reduce risk.</a:t>
            </a:r>
          </a:p>
          <a:p>
            <a:pPr marL="742950" indent="-742950">
              <a:buFont typeface="Arial" panose="020B0604020202020204" pitchFamily="34" charset="0"/>
              <a:buChar char="•"/>
            </a:pPr>
            <a:r>
              <a:rPr lang="en-US" sz="3200" dirty="0"/>
              <a:t>Flexibility – Tools and use cases change. The platform also must change. Always have the right tool for the job.</a:t>
            </a:r>
          </a:p>
          <a:p>
            <a:pPr marL="742950" indent="-742950">
              <a:buFont typeface="Arial" panose="020B0604020202020204" pitchFamily="34" charset="0"/>
              <a:buChar char="•"/>
            </a:pPr>
            <a:r>
              <a:rPr lang="en-US" sz="3200" dirty="0"/>
              <a:t>Unblock innovation – Apply the right tool as soon as a use case emerges.</a:t>
            </a:r>
          </a:p>
        </p:txBody>
      </p:sp>
      <p:cxnSp>
        <p:nvCxnSpPr>
          <p:cNvPr id="5" name="Straight Connector 4"/>
          <p:cNvCxnSpPr/>
          <p:nvPr/>
        </p:nvCxnSpPr>
        <p:spPr>
          <a:xfrm>
            <a:off x="1023673" y="6135192"/>
            <a:ext cx="12583050" cy="17584"/>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8" name="Text Placeholder 1">
            <a:extLst>
              <a:ext uri="{FF2B5EF4-FFF2-40B4-BE49-F238E27FC236}">
                <a16:creationId xmlns:a16="http://schemas.microsoft.com/office/drawing/2014/main" id="{72F6F270-F09A-4CB5-8D68-08D79952E660}"/>
              </a:ext>
            </a:extLst>
          </p:cNvPr>
          <p:cNvSpPr txBox="1">
            <a:spLocks/>
          </p:cNvSpPr>
          <p:nvPr/>
        </p:nvSpPr>
        <p:spPr>
          <a:xfrm>
            <a:off x="675159" y="6524128"/>
            <a:ext cx="13280082" cy="1298024"/>
          </a:xfrm>
          <a:prstGeom prst="rect">
            <a:avLst/>
          </a:prstGeom>
        </p:spPr>
        <p:txBody>
          <a:bodyPr numCol="1" spcCol="0"/>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4000" b="1" dirty="0">
                <a:latin typeface="Amazon Ember Heavy" panose="020B0603020204020204" pitchFamily="34" charset="0"/>
                <a:ea typeface="Amazon Ember Heavy" panose="020B0603020204020204" pitchFamily="34" charset="0"/>
                <a:cs typeface="Amazon Ember Heavy" panose="020B0603020204020204" pitchFamily="34" charset="0"/>
              </a:rPr>
              <a:t>Move faster                 Reduce risk               Reduce cost</a:t>
            </a:r>
          </a:p>
        </p:txBody>
      </p:sp>
      <p:sp>
        <p:nvSpPr>
          <p:cNvPr id="11" name="Title 10">
            <a:extLst>
              <a:ext uri="{FF2B5EF4-FFF2-40B4-BE49-F238E27FC236}">
                <a16:creationId xmlns:a16="http://schemas.microsoft.com/office/drawing/2014/main" id="{1EE9C212-46DB-F446-AE51-E42C8A4525FF}"/>
              </a:ext>
            </a:extLst>
          </p:cNvPr>
          <p:cNvSpPr>
            <a:spLocks noGrp="1"/>
          </p:cNvSpPr>
          <p:nvPr>
            <p:ph type="title"/>
          </p:nvPr>
        </p:nvSpPr>
        <p:spPr>
          <a:xfrm>
            <a:off x="548639" y="405244"/>
            <a:ext cx="13514832" cy="1150253"/>
          </a:xfrm>
        </p:spPr>
        <p:txBody>
          <a:bodyPr/>
          <a:lstStyle/>
          <a:p>
            <a:r>
              <a:rPr lang="en-US" sz="4000" dirty="0"/>
              <a:t>Technology</a:t>
            </a:r>
            <a:br>
              <a:rPr lang="en-US" dirty="0"/>
            </a:br>
            <a:r>
              <a:rPr lang="en-US" sz="3200" b="0" dirty="0"/>
              <a:t>The outcomes customers achieve from a modern data platform</a:t>
            </a:r>
            <a:endParaRPr lang="en-US" b="0" dirty="0"/>
          </a:p>
        </p:txBody>
      </p:sp>
      <p:sp>
        <p:nvSpPr>
          <p:cNvPr id="13" name="Slide Number Placeholder 4">
            <a:extLst>
              <a:ext uri="{FF2B5EF4-FFF2-40B4-BE49-F238E27FC236}">
                <a16:creationId xmlns:a16="http://schemas.microsoft.com/office/drawing/2014/main" id="{27350395-560F-3041-AB15-156EFC3CA471}"/>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6</a:t>
            </a:fld>
            <a:endParaRPr lang="en-US" dirty="0"/>
          </a:p>
        </p:txBody>
      </p:sp>
    </p:spTree>
    <p:extLst>
      <p:ext uri="{BB962C8B-B14F-4D97-AF65-F5344CB8AC3E}">
        <p14:creationId xmlns:p14="http://schemas.microsoft.com/office/powerpoint/2010/main" val="1696123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2452 2.65432E-6 L -5.20833E-7 2.65432E-6 " pathEditMode="relative" rAng="0" ptsTypes="AA">
                                      <p:cBhvr>
                                        <p:cTn id="9" dur="600" fill="hold"/>
                                        <p:tgtEl>
                                          <p:spTgt spid="4"/>
                                        </p:tgtEl>
                                        <p:attrNameLst>
                                          <p:attrName>ppt_x</p:attrName>
                                          <p:attrName>ppt_y</p:attrName>
                                        </p:attrNameLst>
                                      </p:cBhvr>
                                      <p:rCtr x="1226" y="0"/>
                                    </p:animMotion>
                                  </p:childTnLst>
                                </p:cTn>
                              </p:par>
                              <p:par>
                                <p:cTn id="10" presetID="22" presetClass="entr" presetSubtype="4"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0"/>
                                  </p:stCondLst>
                                  <p:childTnLst>
                                    <p:animMotion origin="layout" path="M -0.02452 2.65432E-6 L -5.20833E-7 2.65432E-6 " pathEditMode="relative" rAng="0" ptsTypes="AA">
                                      <p:cBhvr>
                                        <p:cTn id="17" dur="600" fill="hold"/>
                                        <p:tgtEl>
                                          <p:spTgt spid="8"/>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51EAD-DD02-4A9E-9957-747BEF0A9A57}"/>
              </a:ext>
            </a:extLst>
          </p:cNvPr>
          <p:cNvSpPr txBox="1">
            <a:spLocks/>
          </p:cNvSpPr>
          <p:nvPr/>
        </p:nvSpPr>
        <p:spPr>
          <a:xfrm>
            <a:off x="8631922" y="1476462"/>
            <a:ext cx="5705794" cy="4753963"/>
          </a:xfrm>
          <a:prstGeom prst="rect">
            <a:avLst/>
          </a:prstGeom>
        </p:spPr>
        <p:txBody>
          <a:bodyPr wrap="square" lIns="0" tIns="0" rIns="0" bIns="0" anchor="ctr" anchorCtr="0">
            <a:no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spcBef>
                <a:spcPts val="0"/>
              </a:spcBef>
              <a:spcAft>
                <a:spcPts val="2880"/>
              </a:spcAft>
            </a:pPr>
            <a:r>
              <a:rPr lang="en-US" sz="2600" dirty="0">
                <a:solidFill>
                  <a:schemeClr val="tx1"/>
                </a:solidFill>
                <a:latin typeface="Amazon Ember Regular"/>
                <a:cs typeface="+mn-cs"/>
              </a:rPr>
              <a:t>Massive scale ad targeting and machine learning</a:t>
            </a:r>
          </a:p>
          <a:p>
            <a:pPr>
              <a:lnSpc>
                <a:spcPct val="90000"/>
              </a:lnSpc>
              <a:spcBef>
                <a:spcPts val="0"/>
              </a:spcBef>
              <a:spcAft>
                <a:spcPts val="2880"/>
              </a:spcAft>
            </a:pPr>
            <a:r>
              <a:rPr lang="en-US" sz="2600" dirty="0">
                <a:solidFill>
                  <a:schemeClr val="tx1"/>
                </a:solidFill>
                <a:latin typeface="Amazon Ember Regular"/>
                <a:cs typeface="+mn-cs"/>
              </a:rPr>
              <a:t>Started at ~125,000 reads/sec and ~40,000 writes/second and increased significantly from there.</a:t>
            </a:r>
          </a:p>
          <a:p>
            <a:pPr>
              <a:lnSpc>
                <a:spcPct val="90000"/>
              </a:lnSpc>
              <a:spcBef>
                <a:spcPts val="0"/>
              </a:spcBef>
              <a:spcAft>
                <a:spcPts val="2880"/>
              </a:spcAft>
            </a:pPr>
            <a:r>
              <a:rPr lang="en-US" sz="2600" dirty="0">
                <a:solidFill>
                  <a:schemeClr val="tx1"/>
                </a:solidFill>
                <a:latin typeface="Amazon Ember Regular"/>
                <a:cs typeface="+mn-cs"/>
              </a:rPr>
              <a:t>Migrated from Cassandra to DynamoDB </a:t>
            </a:r>
          </a:p>
          <a:p>
            <a:pPr marL="457200" indent="-457200">
              <a:lnSpc>
                <a:spcPct val="90000"/>
              </a:lnSpc>
              <a:spcBef>
                <a:spcPts val="0"/>
              </a:spcBef>
              <a:spcAft>
                <a:spcPts val="2880"/>
              </a:spcAft>
              <a:buFont typeface="Arial" panose="020B0604020202020204" pitchFamily="34" charset="0"/>
              <a:buChar char="•"/>
            </a:pPr>
            <a:r>
              <a:rPr lang="en-US" sz="2600" dirty="0">
                <a:solidFill>
                  <a:schemeClr val="tx1"/>
                </a:solidFill>
                <a:latin typeface="Amazon Ember Regular"/>
                <a:cs typeface="+mn-cs"/>
              </a:rPr>
              <a:t>65-70 percent cost savings (TCO)</a:t>
            </a:r>
          </a:p>
        </p:txBody>
      </p:sp>
      <p:sp>
        <p:nvSpPr>
          <p:cNvPr id="15" name="Rectangle 14">
            <a:extLst>
              <a:ext uri="{FF2B5EF4-FFF2-40B4-BE49-F238E27FC236}">
                <a16:creationId xmlns:a16="http://schemas.microsoft.com/office/drawing/2014/main" id="{D79B37D2-BE6F-456E-B1A8-2FCE950B742B}"/>
              </a:ext>
            </a:extLst>
          </p:cNvPr>
          <p:cNvSpPr/>
          <p:nvPr/>
        </p:nvSpPr>
        <p:spPr>
          <a:xfrm>
            <a:off x="410278" y="5921376"/>
            <a:ext cx="7461422" cy="2037481"/>
          </a:xfrm>
          <a:prstGeom prst="rect">
            <a:avLst/>
          </a:prstGeom>
        </p:spPr>
        <p:txBody>
          <a:bodyPr wrap="square">
            <a:spAutoFit/>
          </a:bodyPr>
          <a:lstStyle/>
          <a:p>
            <a:pPr marL="12700" indent="-12700">
              <a:defRPr/>
            </a:pPr>
            <a:r>
              <a:rPr lang="en-US" sz="2240" dirty="0">
                <a:solidFill>
                  <a:schemeClr val="tx2"/>
                </a:solidFill>
                <a:ea typeface="Amazon Ember Light" panose="020B0403020204020204" pitchFamily="34" charset="0"/>
                <a:cs typeface="Amazon Ember Light" panose="020B0403020204020204" pitchFamily="34" charset="0"/>
              </a:rPr>
              <a:t>“This was a big win for us considering the fact that there will be no additional infrastructure to run and no more maintenance activities required from an engineer’s end.”</a:t>
            </a:r>
          </a:p>
          <a:p>
            <a:pPr marL="187960" indent="-187960" algn="r">
              <a:defRPr/>
            </a:pPr>
            <a:r>
              <a:rPr lang="en-US" sz="1920" dirty="0">
                <a:ea typeface="Amazon Ember" panose="020B0603020204020204" pitchFamily="34" charset="0"/>
                <a:cs typeface="Amazon Ember" panose="020B0603020204020204" pitchFamily="34" charset="0"/>
              </a:rPr>
              <a:t>—</a:t>
            </a:r>
            <a:r>
              <a:rPr lang="en-US" sz="1920" dirty="0" err="1">
                <a:ea typeface="Amazon Ember" panose="020B0603020204020204" pitchFamily="34" charset="0"/>
                <a:cs typeface="Amazon Ember" panose="020B0603020204020204" pitchFamily="34" charset="0"/>
              </a:rPr>
              <a:t>Anirban</a:t>
            </a:r>
            <a:r>
              <a:rPr lang="en-US" sz="1920" dirty="0">
                <a:ea typeface="Amazon Ember" panose="020B0603020204020204" pitchFamily="34" charset="0"/>
                <a:cs typeface="Amazon Ember" panose="020B0603020204020204" pitchFamily="34" charset="0"/>
              </a:rPr>
              <a:t> Roy</a:t>
            </a:r>
          </a:p>
          <a:p>
            <a:pPr algn="r" defTabSz="731502">
              <a:defRPr/>
            </a:pPr>
            <a:r>
              <a:rPr lang="en-US" sz="1760" dirty="0" err="1">
                <a:latin typeface="Amazon Ember" panose="020B0603020204020204" pitchFamily="34" charset="0"/>
                <a:ea typeface="Amazon Ember" panose="020B0603020204020204" pitchFamily="34" charset="0"/>
                <a:cs typeface="Amazon Ember" panose="020B0603020204020204" pitchFamily="34" charset="0"/>
              </a:rPr>
              <a:t>GumGum</a:t>
            </a:r>
            <a:endParaRPr lang="en-US" sz="256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7" name="Straight Connector 16">
            <a:extLst>
              <a:ext uri="{FF2B5EF4-FFF2-40B4-BE49-F238E27FC236}">
                <a16:creationId xmlns:a16="http://schemas.microsoft.com/office/drawing/2014/main" id="{058394FB-5948-4BF3-AFB2-F0C8FCE8B24C}"/>
              </a:ext>
            </a:extLst>
          </p:cNvPr>
          <p:cNvCxnSpPr>
            <a:cxnSpLocks/>
          </p:cNvCxnSpPr>
          <p:nvPr/>
        </p:nvCxnSpPr>
        <p:spPr>
          <a:xfrm>
            <a:off x="8193014" y="1476463"/>
            <a:ext cx="0" cy="5865582"/>
          </a:xfrm>
          <a:prstGeom prst="line">
            <a:avLst/>
          </a:prstGeom>
          <a:noFill/>
          <a:ln w="12700" cap="rnd" cmpd="sng" algn="ctr">
            <a:solidFill>
              <a:schemeClr val="accent6">
                <a:lumMod val="20000"/>
                <a:lumOff val="80000"/>
              </a:schemeClr>
            </a:solidFill>
            <a:prstDash val="solid"/>
          </a:ln>
          <a:effectLst/>
        </p:spPr>
      </p:cxnSp>
      <p:pic>
        <p:nvPicPr>
          <p:cNvPr id="6" name="Picture 5">
            <a:extLst>
              <a:ext uri="{FF2B5EF4-FFF2-40B4-BE49-F238E27FC236}">
                <a16:creationId xmlns:a16="http://schemas.microsoft.com/office/drawing/2014/main" id="{73035029-09FD-4849-A95B-CD1682A2C2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07"/>
          <a:stretch/>
        </p:blipFill>
        <p:spPr>
          <a:xfrm>
            <a:off x="-1" y="1518492"/>
            <a:ext cx="7786875" cy="4316637"/>
          </a:xfrm>
          <a:prstGeom prst="rect">
            <a:avLst/>
          </a:prstGeom>
        </p:spPr>
      </p:pic>
      <p:sp>
        <p:nvSpPr>
          <p:cNvPr id="10" name="Shape 301">
            <a:extLst>
              <a:ext uri="{FF2B5EF4-FFF2-40B4-BE49-F238E27FC236}">
                <a16:creationId xmlns:a16="http://schemas.microsoft.com/office/drawing/2014/main" id="{5C606367-AF9C-5844-983B-719D2045B0C4}"/>
              </a:ext>
            </a:extLst>
          </p:cNvPr>
          <p:cNvSpPr txBox="1">
            <a:spLocks/>
          </p:cNvSpPr>
          <p:nvPr/>
        </p:nvSpPr>
        <p:spPr>
          <a:xfrm>
            <a:off x="10979982" y="1028212"/>
            <a:ext cx="4675307" cy="490280"/>
          </a:xfrm>
          <a:prstGeom prst="rect">
            <a:avLst/>
          </a:prstGeom>
          <a:noFill/>
          <a:ln>
            <a:noFill/>
          </a:ln>
        </p:spPr>
        <p:txBody>
          <a:bodyPr spcFirstLastPara="1" wrap="square" lIns="0" tIns="0" rIns="0" bIns="0" anchor="t" anchorCtr="0">
            <a:noAutofit/>
          </a:bodyPr>
          <a:lstStyle>
            <a:defPPr>
              <a:defRPr lang="en-US"/>
            </a:defPPr>
            <a:lvl1pPr indent="0" algn="ctr" defTabSz="457200">
              <a:lnSpc>
                <a:spcPct val="90000"/>
              </a:lnSpc>
              <a:spcBef>
                <a:spcPts val="0"/>
              </a:spcBef>
              <a:buClr>
                <a:srgbClr val="0C2A31"/>
              </a:buClr>
              <a:buFontTx/>
              <a:buNone/>
              <a:defRPr sz="2800" b="1" i="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742950" indent="-285750" defTabSz="457200">
              <a:spcBef>
                <a:spcPct val="20000"/>
              </a:spcBef>
              <a:buFont typeface="Arial"/>
              <a:buChar char="•"/>
              <a:defRPr sz="20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defTabSz="457200">
              <a:spcBef>
                <a:spcPct val="20000"/>
              </a:spcBef>
              <a:buFont typeface="Arial"/>
              <a:buChar char="•"/>
              <a:defRPr sz="18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defTabSz="457200">
              <a:spcBef>
                <a:spcPct val="20000"/>
              </a:spcBef>
              <a:buFont typeface="Arial"/>
              <a:buChar char="»"/>
              <a:defRPr sz="1600" b="0" i="0">
                <a:solidFill>
                  <a:srgbClr val="192850"/>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defTabSz="285742">
              <a:defRPr/>
            </a:pPr>
            <a:r>
              <a:rPr lang="en-US" sz="1800" dirty="0">
                <a:solidFill>
                  <a:srgbClr val="FF9900"/>
                </a:solidFill>
                <a:latin typeface="Amazon Ember Regular"/>
              </a:rPr>
              <a:t>Ad tech</a:t>
            </a:r>
          </a:p>
        </p:txBody>
      </p:sp>
      <p:pic>
        <p:nvPicPr>
          <p:cNvPr id="12" name="Graphic 11" descr="Target Audience">
            <a:extLst>
              <a:ext uri="{FF2B5EF4-FFF2-40B4-BE49-F238E27FC236}">
                <a16:creationId xmlns:a16="http://schemas.microsoft.com/office/drawing/2014/main" id="{19D8DCA5-7B16-1348-A4E0-FD81185AED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93544" y="107798"/>
            <a:ext cx="877824" cy="877824"/>
          </a:xfrm>
          <a:prstGeom prst="rect">
            <a:avLst/>
          </a:prstGeom>
        </p:spPr>
      </p:pic>
      <p:pic>
        <p:nvPicPr>
          <p:cNvPr id="7" name="Picture 6">
            <a:extLst>
              <a:ext uri="{FF2B5EF4-FFF2-40B4-BE49-F238E27FC236}">
                <a16:creationId xmlns:a16="http://schemas.microsoft.com/office/drawing/2014/main" id="{E86B1F9B-C0E5-0745-B6C8-F14F0B16E7C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 y="-133212"/>
            <a:ext cx="4689595" cy="1745870"/>
          </a:xfrm>
          <a:prstGeom prst="rect">
            <a:avLst/>
          </a:prstGeom>
        </p:spPr>
      </p:pic>
      <p:sp>
        <p:nvSpPr>
          <p:cNvPr id="9" name="Slide Number Placeholder 4">
            <a:extLst>
              <a:ext uri="{FF2B5EF4-FFF2-40B4-BE49-F238E27FC236}">
                <a16:creationId xmlns:a16="http://schemas.microsoft.com/office/drawing/2014/main" id="{3A41D888-0432-AD49-9B1C-3F34AF713FD1}"/>
              </a:ext>
            </a:extLst>
          </p:cNvPr>
          <p:cNvSpPr>
            <a:spLocks noGrp="1"/>
          </p:cNvSpPr>
          <p:nvPr>
            <p:ph type="sldNum" sz="quarter" idx="4"/>
          </p:nvPr>
        </p:nvSpPr>
        <p:spPr>
          <a:xfrm>
            <a:off x="10333038" y="7537018"/>
            <a:ext cx="2889667" cy="438150"/>
          </a:xfrm>
          <a:prstGeom prst="rect">
            <a:avLst/>
          </a:prstGeo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60</a:t>
            </a:fld>
            <a:endParaRPr lang="en-US" sz="1120" b="0" i="0" kern="120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6846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250"/>
                                  </p:stCondLst>
                                  <p:childTnLst>
                                    <p:animMotion origin="layout" path="M 2.77778E-7 3.7037E-6 L 0.04757 3.7037E-6 " pathEditMode="relative" rAng="0" ptsTypes="AA">
                                      <p:cBhvr>
                                        <p:cTn id="9" dur="500" spd="-100000" fill="hold"/>
                                        <p:tgtEl>
                                          <p:spTgt spid="3"/>
                                        </p:tgtEl>
                                        <p:attrNameLst>
                                          <p:attrName>ppt_x</p:attrName>
                                          <p:attrName>ppt_y</p:attrName>
                                        </p:attrNameLst>
                                      </p:cBhvr>
                                      <p:rCtr x="2378" y="0"/>
                                    </p:animMotion>
                                  </p:childTnLst>
                                </p:cTn>
                              </p:par>
                              <p:par>
                                <p:cTn id="10" presetID="10" presetClass="entr" presetSubtype="0"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58E4F60-0F97-AF48-82B5-304587737FA9}"/>
              </a:ext>
            </a:extLst>
          </p:cNvPr>
          <p:cNvSpPr txBox="1"/>
          <p:nvPr/>
        </p:nvSpPr>
        <p:spPr>
          <a:xfrm>
            <a:off x="669471" y="2533149"/>
            <a:ext cx="6906986" cy="3552767"/>
          </a:xfrm>
          <a:prstGeom prst="rect">
            <a:avLst/>
          </a:prstGeom>
          <a:noFill/>
        </p:spPr>
        <p:txBody>
          <a:bodyPr wrap="square" lIns="0" tIns="0" rIns="0" bIns="0" rtlCol="0">
            <a:spAutoFit/>
          </a:bodyPr>
          <a:lstStyle/>
          <a:p>
            <a:pPr>
              <a:lnSpc>
                <a:spcPct val="90000"/>
              </a:lnSpc>
              <a:spcBef>
                <a:spcPts val="960"/>
              </a:spcBef>
            </a:pPr>
            <a:r>
              <a:rPr lang="en-US" sz="3400" spc="-32" dirty="0">
                <a:ea typeface="Amazon Ember Light" panose="020B0403020204020204" pitchFamily="34" charset="0"/>
                <a:cs typeface="Amazon Ember Light" panose="020B0403020204020204" pitchFamily="34" charset="0"/>
              </a:rPr>
              <a:t>Major languages supported through the AWS SDK such as Java, .NET, Python, Node.js, and Go</a:t>
            </a:r>
          </a:p>
          <a:p>
            <a:pPr>
              <a:lnSpc>
                <a:spcPct val="90000"/>
              </a:lnSpc>
              <a:spcBef>
                <a:spcPts val="960"/>
              </a:spcBef>
            </a:pPr>
            <a:endParaRPr lang="en-US" sz="3400" spc="-32" dirty="0">
              <a:ea typeface="Amazon Ember Light" panose="020B0403020204020204" pitchFamily="34" charset="0"/>
              <a:cs typeface="Amazon Ember Light" panose="020B0403020204020204" pitchFamily="34" charset="0"/>
            </a:endParaRPr>
          </a:p>
          <a:p>
            <a:pPr>
              <a:lnSpc>
                <a:spcPct val="90000"/>
              </a:lnSpc>
              <a:spcBef>
                <a:spcPts val="960"/>
              </a:spcBef>
            </a:pPr>
            <a:r>
              <a:rPr lang="en-US" sz="3400" spc="-32" dirty="0">
                <a:ea typeface="Amazon Ember Light" panose="020B0403020204020204" pitchFamily="34" charset="0"/>
                <a:cs typeface="Amazon Ember Light" panose="020B0403020204020204" pitchFamily="34" charset="0"/>
              </a:rPr>
              <a:t>Use AWS Database Migration Service (DMS) to migrate your data to DynamoDB</a:t>
            </a:r>
          </a:p>
        </p:txBody>
      </p:sp>
      <p:cxnSp>
        <p:nvCxnSpPr>
          <p:cNvPr id="17" name="Straight Connector 16">
            <a:extLst>
              <a:ext uri="{FF2B5EF4-FFF2-40B4-BE49-F238E27FC236}">
                <a16:creationId xmlns:a16="http://schemas.microsoft.com/office/drawing/2014/main" id="{D9FDD387-C935-490C-A42C-D059DE8406C3}"/>
              </a:ext>
            </a:extLst>
          </p:cNvPr>
          <p:cNvCxnSpPr>
            <a:cxnSpLocks/>
          </p:cNvCxnSpPr>
          <p:nvPr/>
        </p:nvCxnSpPr>
        <p:spPr>
          <a:xfrm>
            <a:off x="7965172" y="2139043"/>
            <a:ext cx="0" cy="4816928"/>
          </a:xfrm>
          <a:prstGeom prst="line">
            <a:avLst/>
          </a:prstGeom>
          <a:noFill/>
          <a:ln w="12700" cap="rnd" cmpd="sng" algn="ctr">
            <a:solidFill>
              <a:schemeClr val="accent6">
                <a:lumMod val="20000"/>
                <a:lumOff val="80000"/>
              </a:schemeClr>
            </a:solidFill>
            <a:prstDash val="solid"/>
          </a:ln>
          <a:effectLst/>
        </p:spPr>
      </p:cxnSp>
      <p:sp>
        <p:nvSpPr>
          <p:cNvPr id="16" name="Title 3">
            <a:extLst>
              <a:ext uri="{FF2B5EF4-FFF2-40B4-BE49-F238E27FC236}">
                <a16:creationId xmlns:a16="http://schemas.microsoft.com/office/drawing/2014/main" id="{FD65074C-44B0-4506-8BC1-338A53AD5A99}"/>
              </a:ext>
            </a:extLst>
          </p:cNvPr>
          <p:cNvSpPr>
            <a:spLocks noGrp="1"/>
          </p:cNvSpPr>
          <p:nvPr>
            <p:ph type="title"/>
          </p:nvPr>
        </p:nvSpPr>
        <p:spPr>
          <a:xfrm>
            <a:off x="548640" y="566419"/>
            <a:ext cx="13128486" cy="620477"/>
          </a:xfrm>
        </p:spPr>
        <p:txBody>
          <a:bodyPr/>
          <a:lstStyle/>
          <a:p>
            <a:r>
              <a:rPr lang="en-US" dirty="0"/>
              <a:t>Get started today with DynamoDB</a:t>
            </a:r>
          </a:p>
        </p:txBody>
      </p:sp>
      <p:sp>
        <p:nvSpPr>
          <p:cNvPr id="8" name="Slide Number Placeholder 4">
            <a:extLst>
              <a:ext uri="{FF2B5EF4-FFF2-40B4-BE49-F238E27FC236}">
                <a16:creationId xmlns:a16="http://schemas.microsoft.com/office/drawing/2014/main" id="{088BBD77-CB85-1445-82B3-030AAE4E6E9B}"/>
              </a:ext>
            </a:extLst>
          </p:cNvPr>
          <p:cNvSpPr>
            <a:spLocks noGrp="1"/>
          </p:cNvSpPr>
          <p:nvPr>
            <p:ph type="sldNum" sz="quarter" idx="4"/>
          </p:nvPr>
        </p:nvSpPr>
        <p:spPr>
          <a:xfrm>
            <a:off x="10333038" y="7537018"/>
            <a:ext cx="2889667" cy="438150"/>
          </a:xfrm>
        </p:spPr>
        <p:txBody>
          <a:bodyPr vert="horz" lIns="91440" tIns="45720" rIns="91440" bIns="45720" rtlCol="0" anchor="ctr"/>
          <a:lstStyle>
            <a:lvl1pPr algn="r">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fld id="{644970D1-FE8A-9842-969B-CF8664B8F973}" type="slidenum">
              <a:rPr lang="en-US" smtClean="0"/>
              <a:pPr/>
              <a:t>61</a:t>
            </a:fld>
            <a:endParaRPr lang="en-US" dirty="0"/>
          </a:p>
        </p:txBody>
      </p:sp>
      <p:sp>
        <p:nvSpPr>
          <p:cNvPr id="13" name="Rectangle 12">
            <a:extLst>
              <a:ext uri="{FF2B5EF4-FFF2-40B4-BE49-F238E27FC236}">
                <a16:creationId xmlns:a16="http://schemas.microsoft.com/office/drawing/2014/main" id="{D6F324C9-D574-F44A-811F-53E50858FB2D}"/>
              </a:ext>
            </a:extLst>
          </p:cNvPr>
          <p:cNvSpPr/>
          <p:nvPr/>
        </p:nvSpPr>
        <p:spPr bwMode="auto">
          <a:xfrm>
            <a:off x="8227195" y="2890068"/>
            <a:ext cx="5222081" cy="10785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019" tIns="172014" rIns="215019" bIns="172014" numCol="1" spcCol="0" rtlCol="0" fromWordArt="0" anchor="ctr" anchorCtr="0" forceAA="0" compatLnSpc="1">
            <a:prstTxWarp prst="textNoShape">
              <a:avLst/>
            </a:prstTxWarp>
            <a:noAutofit/>
          </a:bodyPr>
          <a:lstStyle/>
          <a:p>
            <a:pPr defTabSz="1096192" fontAlgn="base">
              <a:spcBef>
                <a:spcPts val="360"/>
              </a:spcBef>
              <a:spcAft>
                <a:spcPct val="0"/>
              </a:spcAft>
            </a:pPr>
            <a:r>
              <a:rPr lang="en-US" sz="3600" dirty="0">
                <a:solidFill>
                  <a:schemeClr val="tx2"/>
                </a:solidFill>
                <a:latin typeface="Amazon Ember" panose="02000000000000000000" pitchFamily="2" charset="0"/>
                <a:ea typeface="Amazon Ember" panose="02000000000000000000" pitchFamily="2" charset="0"/>
                <a:cs typeface="Segoe UI" panose="020B0502040204020203" pitchFamily="34" charset="0"/>
              </a:rPr>
              <a:t>Visit </a:t>
            </a:r>
            <a:r>
              <a:rPr lang="en-US" sz="3600" dirty="0">
                <a:solidFill>
                  <a:schemeClr val="tx2"/>
                </a:solidFill>
                <a:latin typeface="Amazon Ember" panose="02000000000000000000" pitchFamily="2" charset="0"/>
                <a:ea typeface="Amazon Ember" panose="02000000000000000000" pitchFamily="2" charset="0"/>
                <a:cs typeface="Segoe UI" panose="020B0502040204020203" pitchFamily="34" charset="0"/>
                <a:hlinkClick r:id="rId3">
                  <a:extLst>
                    <a:ext uri="{A12FA001-AC4F-418D-AE19-62706E023703}">
                      <ahyp:hlinkClr xmlns:ahyp="http://schemas.microsoft.com/office/drawing/2018/hyperlinkcolor" val="tx"/>
                    </a:ext>
                  </a:extLst>
                </a:hlinkClick>
              </a:rPr>
              <a:t>DynamoDB.com</a:t>
            </a:r>
            <a:endParaRPr lang="en-US" sz="3600" dirty="0">
              <a:solidFill>
                <a:schemeClr val="tx2"/>
              </a:solidFill>
              <a:latin typeface="Amazon Ember" panose="02000000000000000000" pitchFamily="2" charset="0"/>
              <a:ea typeface="Amazon Ember" panose="02000000000000000000" pitchFamily="2" charset="0"/>
              <a:cs typeface="Segoe UI" panose="020B0502040204020203" pitchFamily="34" charset="0"/>
            </a:endParaRPr>
          </a:p>
        </p:txBody>
      </p:sp>
      <p:sp>
        <p:nvSpPr>
          <p:cNvPr id="15" name="TextBox 14">
            <a:extLst>
              <a:ext uri="{FF2B5EF4-FFF2-40B4-BE49-F238E27FC236}">
                <a16:creationId xmlns:a16="http://schemas.microsoft.com/office/drawing/2014/main" id="{18EE1822-8061-2D45-8443-E0D58F26E345}"/>
              </a:ext>
            </a:extLst>
          </p:cNvPr>
          <p:cNvSpPr txBox="1"/>
          <p:nvPr/>
        </p:nvSpPr>
        <p:spPr>
          <a:xfrm>
            <a:off x="8227194" y="4800804"/>
            <a:ext cx="5222053" cy="646331"/>
          </a:xfrm>
          <a:prstGeom prst="rect">
            <a:avLst/>
          </a:prstGeom>
          <a:noFill/>
        </p:spPr>
        <p:txBody>
          <a:bodyPr wrap="square" rtlCol="0">
            <a:spAutoFit/>
          </a:bodyPr>
          <a:lstStyle/>
          <a:p>
            <a:r>
              <a:rPr lang="en-US" sz="3600" dirty="0"/>
              <a:t>Follow </a:t>
            </a:r>
            <a:r>
              <a:rPr lang="en-US" sz="3600" dirty="0">
                <a:hlinkClick r:id="rId4"/>
              </a:rPr>
              <a:t>@DynamoDB</a:t>
            </a:r>
            <a:r>
              <a:rPr lang="en-US" sz="3600" dirty="0"/>
              <a:t> on </a:t>
            </a:r>
          </a:p>
        </p:txBody>
      </p:sp>
      <p:pic>
        <p:nvPicPr>
          <p:cNvPr id="18" name="Picture 17">
            <a:extLst>
              <a:ext uri="{FF2B5EF4-FFF2-40B4-BE49-F238E27FC236}">
                <a16:creationId xmlns:a16="http://schemas.microsoft.com/office/drawing/2014/main" id="{6F2AA7F1-0B3D-F546-BCE0-D9E0C924EFBA}"/>
              </a:ext>
            </a:extLst>
          </p:cNvPr>
          <p:cNvPicPr>
            <a:picLocks noChangeAspect="1"/>
          </p:cNvPicPr>
          <p:nvPr/>
        </p:nvPicPr>
        <p:blipFill>
          <a:blip r:embed="rId5"/>
          <a:stretch>
            <a:fillRect/>
          </a:stretch>
        </p:blipFill>
        <p:spPr>
          <a:xfrm>
            <a:off x="13472107" y="4874011"/>
            <a:ext cx="609653" cy="499915"/>
          </a:xfrm>
          <a:prstGeom prst="rect">
            <a:avLst/>
          </a:prstGeom>
        </p:spPr>
      </p:pic>
    </p:spTree>
    <p:extLst>
      <p:ext uri="{BB962C8B-B14F-4D97-AF65-F5344CB8AC3E}">
        <p14:creationId xmlns:p14="http://schemas.microsoft.com/office/powerpoint/2010/main" val="316436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350"/>
                                        <p:tgtEl>
                                          <p:spTgt spid="14"/>
                                        </p:tgtEl>
                                      </p:cBhvr>
                                    </p:animEffect>
                                  </p:childTnLst>
                                </p:cTn>
                              </p:par>
                              <p:par>
                                <p:cTn id="11" presetID="63" presetClass="path" presetSubtype="0" decel="100000" fill="hold" grpId="1" nodeType="withEffect">
                                  <p:stCondLst>
                                    <p:cond delay="250"/>
                                  </p:stCondLst>
                                  <p:childTnLst>
                                    <p:animMotion origin="layout" path="M -2.53472E-6 3.14815E-6 L 0.04753 3.14815E-6 " pathEditMode="relative" rAng="0" ptsTypes="AA">
                                      <p:cBhvr>
                                        <p:cTn id="12" dur="500" spd="-100000" fill="hold"/>
                                        <p:tgtEl>
                                          <p:spTgt spid="14"/>
                                        </p:tgtEl>
                                        <p:attrNameLst>
                                          <p:attrName>ppt_x</p:attrName>
                                          <p:attrName>ppt_y</p:attrName>
                                        </p:attrNameLst>
                                      </p:cBhvr>
                                      <p:rCtr x="2376" y="0"/>
                                    </p:animMotion>
                                  </p:childTnLst>
                                </p:cTn>
                              </p:par>
                              <p:par>
                                <p:cTn id="13" presetID="10" presetClass="entr" presetSubtype="0" fill="hold" grpId="0" nodeType="withEffect">
                                  <p:stCondLst>
                                    <p:cond delay="1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350"/>
                                        <p:tgtEl>
                                          <p:spTgt spid="13"/>
                                        </p:tgtEl>
                                      </p:cBhvr>
                                    </p:animEffect>
                                  </p:childTnLst>
                                </p:cTn>
                              </p:par>
                              <p:par>
                                <p:cTn id="16" presetID="42" presetClass="path" presetSubtype="0" decel="100000" fill="hold" grpId="1" nodeType="withEffect">
                                  <p:stCondLst>
                                    <p:cond delay="100"/>
                                  </p:stCondLst>
                                  <p:childTnLst>
                                    <p:animMotion origin="layout" path="M -2.77778E-7 3.08642E-6 L -2.77778E-7 0.07315 " pathEditMode="relative" rAng="0" ptsTypes="AA">
                                      <p:cBhvr>
                                        <p:cTn id="17" dur="500" spd="-100000" fill="hold"/>
                                        <p:tgtEl>
                                          <p:spTgt spid="13"/>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3" grpId="0"/>
      <p:bldP spid="13"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DE0CB427-07A6-074C-B247-C806CA80ABB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59698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 name="Content Placeholder 2">
            <a:extLst>
              <a:ext uri="{FF2B5EF4-FFF2-40B4-BE49-F238E27FC236}">
                <a16:creationId xmlns:a16="http://schemas.microsoft.com/office/drawing/2014/main" id="{746B0FC1-3F36-AC48-870D-93877894DE1B}"/>
              </a:ext>
            </a:extLst>
          </p:cNvPr>
          <p:cNvSpPr txBox="1">
            <a:spLocks/>
          </p:cNvSpPr>
          <p:nvPr/>
        </p:nvSpPr>
        <p:spPr>
          <a:xfrm>
            <a:off x="686870" y="2179546"/>
            <a:ext cx="13758333" cy="5830955"/>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Bef>
                <a:spcPts val="0"/>
              </a:spcBef>
              <a:spcAft>
                <a:spcPts val="2880"/>
              </a:spcAft>
              <a:buFont typeface="Arial" panose="020B0604020202020204" pitchFamily="34" charset="0"/>
              <a:buChar char="•"/>
            </a:pPr>
            <a:r>
              <a:rPr lang="en-US" sz="2880" b="1" spc="-32" dirty="0">
                <a:solidFill>
                  <a:schemeClr val="tx1"/>
                </a:solidFill>
                <a:latin typeface="+mn-lt"/>
                <a:ea typeface="Amazon Ember Light" panose="020B0403020204020204" pitchFamily="34" charset="0"/>
                <a:cs typeface="Amazon Ember Light" panose="020B0403020204020204" pitchFamily="34" charset="0"/>
              </a:rPr>
              <a:t>Build materialized views: </a:t>
            </a:r>
            <a:r>
              <a:rPr lang="en-US" sz="2880" spc="-32" dirty="0">
                <a:solidFill>
                  <a:schemeClr val="tx1"/>
                </a:solidFill>
                <a:latin typeface="+mn-lt"/>
                <a:ea typeface="Amazon Ember Light" panose="020B0403020204020204" pitchFamily="34" charset="0"/>
                <a:cs typeface="Amazon Ember Light" panose="020B0403020204020204" pitchFamily="34" charset="0"/>
              </a:rPr>
              <a:t>AWS Glue Elastic Views makes it easy to build materialized views using SQL, without having to write custom code. </a:t>
            </a:r>
          </a:p>
          <a:p>
            <a:pPr marL="457200" indent="-457200">
              <a:spcBef>
                <a:spcPts val="0"/>
              </a:spcBef>
              <a:spcAft>
                <a:spcPts val="2880"/>
              </a:spcAft>
              <a:buFont typeface="Arial" panose="020B0604020202020204" pitchFamily="34" charset="0"/>
              <a:buChar char="•"/>
            </a:pPr>
            <a:r>
              <a:rPr lang="en-US" sz="2880" b="1" spc="-32" dirty="0">
                <a:solidFill>
                  <a:schemeClr val="tx1"/>
                </a:solidFill>
                <a:latin typeface="+mn-lt"/>
                <a:ea typeface="Amazon Ember Light" panose="020B0403020204020204" pitchFamily="34" charset="0"/>
                <a:cs typeface="Amazon Ember Light" panose="020B0403020204020204" pitchFamily="34" charset="0"/>
              </a:rPr>
              <a:t>Automatically copies data: </a:t>
            </a:r>
            <a:r>
              <a:rPr lang="en-US" sz="2880" spc="-32" dirty="0">
                <a:solidFill>
                  <a:schemeClr val="tx1"/>
                </a:solidFill>
                <a:latin typeface="+mn-lt"/>
                <a:ea typeface="Amazon Ember Light" panose="020B0403020204020204" pitchFamily="34" charset="0"/>
                <a:cs typeface="Amazon Ember Light" panose="020B0403020204020204" pitchFamily="34" charset="0"/>
              </a:rPr>
              <a:t>After creating a virtual table—called a view</a:t>
            </a:r>
            <a:r>
              <a:rPr lang="en-US" sz="2880" spc="-32" dirty="0">
                <a:solidFill>
                  <a:schemeClr val="tx1"/>
                </a:solidFill>
                <a:ea typeface="Amazon Ember Light" panose="020B0403020204020204" pitchFamily="34" charset="0"/>
                <a:cs typeface="Amazon Ember Light" panose="020B0403020204020204" pitchFamily="34" charset="0"/>
              </a:rPr>
              <a:t>—</a:t>
            </a:r>
            <a:r>
              <a:rPr lang="en-US" sz="2880" spc="-32" dirty="0">
                <a:solidFill>
                  <a:schemeClr val="tx1"/>
                </a:solidFill>
                <a:latin typeface="+mn-lt"/>
                <a:ea typeface="Amazon Ember Light" panose="020B0403020204020204" pitchFamily="34" charset="0"/>
                <a:cs typeface="Amazon Ember Light" panose="020B0403020204020204" pitchFamily="34" charset="0"/>
              </a:rPr>
              <a:t>from DynamoDB, AWS Glue Elastic Views copies data and creates a replica</a:t>
            </a:r>
            <a:r>
              <a:rPr lang="en-US" sz="2880" spc="-32" dirty="0">
                <a:solidFill>
                  <a:schemeClr val="tx1"/>
                </a:solidFill>
                <a:ea typeface="Amazon Ember Light" panose="020B0403020204020204" pitchFamily="34" charset="0"/>
                <a:cs typeface="Amazon Ember Light" panose="020B0403020204020204" pitchFamily="34" charset="0"/>
              </a:rPr>
              <a:t>—</a:t>
            </a:r>
            <a:r>
              <a:rPr lang="en-US" sz="2880" spc="-32" dirty="0">
                <a:solidFill>
                  <a:schemeClr val="tx1"/>
                </a:solidFill>
                <a:latin typeface="+mn-lt"/>
                <a:ea typeface="Amazon Ember Light" panose="020B0403020204020204" pitchFamily="34" charset="0"/>
                <a:cs typeface="Amazon Ember Light" panose="020B0403020204020204" pitchFamily="34" charset="0"/>
              </a:rPr>
              <a:t>called a materialized view</a:t>
            </a:r>
            <a:r>
              <a:rPr lang="en-US" sz="2880" spc="-32" dirty="0">
                <a:solidFill>
                  <a:schemeClr val="tx1"/>
                </a:solidFill>
                <a:ea typeface="Amazon Ember Light" panose="020B0403020204020204" pitchFamily="34" charset="0"/>
                <a:cs typeface="Amazon Ember Light" panose="020B0403020204020204" pitchFamily="34" charset="0"/>
              </a:rPr>
              <a:t>—</a:t>
            </a:r>
            <a:r>
              <a:rPr lang="en-US" sz="2880" spc="-32" dirty="0">
                <a:solidFill>
                  <a:schemeClr val="tx1"/>
                </a:solidFill>
                <a:latin typeface="+mn-lt"/>
                <a:ea typeface="Amazon Ember Light" panose="020B0403020204020204" pitchFamily="34" charset="0"/>
                <a:cs typeface="Amazon Ember Light" panose="020B0403020204020204" pitchFamily="34" charset="0"/>
              </a:rPr>
              <a:t>in a target data store.</a:t>
            </a:r>
          </a:p>
          <a:p>
            <a:pPr marL="457200" indent="-457200">
              <a:spcBef>
                <a:spcPts val="0"/>
              </a:spcBef>
              <a:spcAft>
                <a:spcPts val="2880"/>
              </a:spcAft>
              <a:buFont typeface="Arial" panose="020B0604020202020204" pitchFamily="34" charset="0"/>
              <a:buChar char="•"/>
            </a:pPr>
            <a:r>
              <a:rPr lang="en-US" sz="2880" b="1" spc="-32" dirty="0">
                <a:solidFill>
                  <a:schemeClr val="tx1"/>
                </a:solidFill>
                <a:latin typeface="+mn-lt"/>
                <a:ea typeface="Amazon Ember Light" panose="020B0403020204020204" pitchFamily="34" charset="0"/>
                <a:cs typeface="Amazon Ember Light" panose="020B0403020204020204" pitchFamily="34" charset="0"/>
              </a:rPr>
              <a:t>Serverless: </a:t>
            </a:r>
            <a:r>
              <a:rPr lang="en-US" sz="2880" spc="-32" dirty="0">
                <a:solidFill>
                  <a:schemeClr val="tx1"/>
                </a:solidFill>
                <a:latin typeface="+mn-lt"/>
                <a:ea typeface="Amazon Ember Light" panose="020B0403020204020204" pitchFamily="34" charset="0"/>
                <a:cs typeface="Amazon Ember Light" panose="020B0403020204020204" pitchFamily="34" charset="0"/>
              </a:rPr>
              <a:t>AWS Glue Elastic Views scales capacity up or down automatically based on demand, so there’s no infrastructure to manage.</a:t>
            </a:r>
          </a:p>
          <a:p>
            <a:pPr marL="457200" indent="-457200">
              <a:spcBef>
                <a:spcPts val="0"/>
              </a:spcBef>
              <a:spcAft>
                <a:spcPts val="2880"/>
              </a:spcAft>
              <a:buFont typeface="Arial" panose="020B0604020202020204" pitchFamily="34" charset="0"/>
              <a:buChar char="•"/>
            </a:pPr>
            <a:r>
              <a:rPr lang="en-US" sz="2880" b="1" spc="-32" dirty="0">
                <a:solidFill>
                  <a:schemeClr val="tx1"/>
                </a:solidFill>
                <a:latin typeface="+mn-lt"/>
                <a:ea typeface="Amazon Ember Light" panose="020B0403020204020204" pitchFamily="34" charset="0"/>
                <a:cs typeface="Amazon Ember Light" panose="020B0403020204020204" pitchFamily="34" charset="0"/>
              </a:rPr>
              <a:t>Works with other AWS services: </a:t>
            </a:r>
            <a:r>
              <a:rPr lang="en-US" sz="2880" spc="-32" dirty="0">
                <a:solidFill>
                  <a:schemeClr val="tx1"/>
                </a:solidFill>
                <a:latin typeface="+mn-lt"/>
                <a:ea typeface="Amazon Ember Light" panose="020B0403020204020204" pitchFamily="34" charset="0"/>
                <a:cs typeface="Amazon Ember Light" panose="020B0403020204020204" pitchFamily="34" charset="0"/>
              </a:rPr>
              <a:t>With DynamoDB as a source, you can materialize views in Amazon Elasticsearch Service, Amazon S3, and Amazon Redshift.</a:t>
            </a:r>
          </a:p>
          <a:p>
            <a:pPr>
              <a:lnSpc>
                <a:spcPct val="90000"/>
              </a:lnSpc>
              <a:spcBef>
                <a:spcPts val="0"/>
              </a:spcBef>
              <a:spcAft>
                <a:spcPts val="2880"/>
              </a:spcAft>
            </a:pPr>
            <a:endParaRPr lang="en-US" sz="2560" spc="-32" dirty="0">
              <a:solidFill>
                <a:schemeClr val="tx1"/>
              </a:solidFill>
              <a:latin typeface="+mn-lt"/>
              <a:ea typeface="Amazon Ember Light" panose="020B0403020204020204" pitchFamily="34" charset="0"/>
              <a:cs typeface="Amazon Ember Light" panose="020B0403020204020204" pitchFamily="34" charset="0"/>
            </a:endParaRPr>
          </a:p>
        </p:txBody>
      </p:sp>
      <p:sp>
        <p:nvSpPr>
          <p:cNvPr id="15" name="Slide Number Placeholder 4">
            <a:extLst>
              <a:ext uri="{FF2B5EF4-FFF2-40B4-BE49-F238E27FC236}">
                <a16:creationId xmlns:a16="http://schemas.microsoft.com/office/drawing/2014/main" id="{E1D6CE3B-01F3-024F-969E-213AFC3DD217}"/>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63</a:t>
            </a:fld>
            <a:endParaRPr lang="en-US" dirty="0"/>
          </a:p>
        </p:txBody>
      </p:sp>
      <p:sp>
        <p:nvSpPr>
          <p:cNvPr id="85" name="Title 1">
            <a:extLst>
              <a:ext uri="{FF2B5EF4-FFF2-40B4-BE49-F238E27FC236}">
                <a16:creationId xmlns:a16="http://schemas.microsoft.com/office/drawing/2014/main" id="{EEA914FB-CA16-8342-BFF5-74AA8E6DA08C}"/>
              </a:ext>
            </a:extLst>
          </p:cNvPr>
          <p:cNvSpPr>
            <a:spLocks noGrp="1"/>
          </p:cNvSpPr>
          <p:nvPr>
            <p:ph type="title"/>
          </p:nvPr>
        </p:nvSpPr>
        <p:spPr>
          <a:xfrm>
            <a:off x="548639" y="566419"/>
            <a:ext cx="13896564" cy="1275566"/>
          </a:xfrm>
        </p:spPr>
        <p:txBody>
          <a:bodyPr/>
          <a:lstStyle/>
          <a:p>
            <a:r>
              <a:rPr lang="en-US" sz="3400" b="0" dirty="0">
                <a:solidFill>
                  <a:schemeClr val="tx2"/>
                </a:solidFill>
              </a:rPr>
              <a:t>AWS Glue Elastic Views: Use DynamoDB as a source data store</a:t>
            </a:r>
            <a:br>
              <a:rPr lang="en-US" sz="3400" dirty="0"/>
            </a:br>
            <a:r>
              <a:rPr lang="en-US" sz="3400" b="0" dirty="0">
                <a:solidFill>
                  <a:srgbClr val="FF9900"/>
                </a:solidFill>
              </a:rPr>
              <a:t>Available in limited preview (Dec 2020)</a:t>
            </a:r>
            <a:endParaRPr lang="en-US" sz="3400" dirty="0">
              <a:solidFill>
                <a:schemeClr val="accent1"/>
              </a:solidFill>
            </a:endParaRPr>
          </a:p>
        </p:txBody>
      </p:sp>
    </p:spTree>
    <p:extLst>
      <p:ext uri="{BB962C8B-B14F-4D97-AF65-F5344CB8AC3E}">
        <p14:creationId xmlns:p14="http://schemas.microsoft.com/office/powerpoint/2010/main" val="212641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350"/>
                                        <p:tgtEl>
                                          <p:spTgt spid="86"/>
                                        </p:tgtEl>
                                      </p:cBhvr>
                                    </p:animEffect>
                                  </p:childTnLst>
                                </p:cTn>
                              </p:par>
                              <p:par>
                                <p:cTn id="8" presetID="63" presetClass="path" presetSubtype="0" decel="100000" fill="hold" grpId="1" nodeType="withEffect">
                                  <p:stCondLst>
                                    <p:cond delay="250"/>
                                  </p:stCondLst>
                                  <p:childTnLst>
                                    <p:animMotion origin="layout" path="M 9.375E-7 -3.51852E-6 L 0.04753 -3.51852E-6 " pathEditMode="relative" rAng="0" ptsTypes="AA">
                                      <p:cBhvr>
                                        <p:cTn id="9" dur="500" spd="-100000" fill="hold"/>
                                        <p:tgtEl>
                                          <p:spTgt spid="86"/>
                                        </p:tgtEl>
                                        <p:attrNameLst>
                                          <p:attrName>ppt_x</p:attrName>
                                          <p:attrName>ppt_y</p:attrName>
                                        </p:attrNameLst>
                                      </p:cBhvr>
                                      <p:rCtr x="23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DE0CB427-07A6-074C-B247-C806CA80AB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7446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72F6F270-F09A-4CB5-8D68-08D79952E660}"/>
              </a:ext>
            </a:extLst>
          </p:cNvPr>
          <p:cNvSpPr txBox="1">
            <a:spLocks/>
          </p:cNvSpPr>
          <p:nvPr/>
        </p:nvSpPr>
        <p:spPr>
          <a:xfrm>
            <a:off x="1219200" y="2286001"/>
            <a:ext cx="13006874" cy="6524552"/>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742950" indent="-742950">
              <a:lnSpc>
                <a:spcPct val="200000"/>
              </a:lnSpc>
              <a:spcBef>
                <a:spcPts val="0"/>
              </a:spcBef>
              <a:buFont typeface="Arial" panose="020B0604020202020204" pitchFamily="34" charset="0"/>
              <a:buChar char="•"/>
            </a:pPr>
            <a:r>
              <a:rPr lang="en-US" sz="3200" dirty="0"/>
              <a:t>Spend time on more valuable work</a:t>
            </a:r>
          </a:p>
          <a:p>
            <a:pPr marL="742950" indent="-742950">
              <a:lnSpc>
                <a:spcPct val="200000"/>
              </a:lnSpc>
              <a:spcBef>
                <a:spcPts val="0"/>
              </a:spcBef>
              <a:buFont typeface="Arial" panose="020B0604020202020204" pitchFamily="34" charset="0"/>
              <a:buChar char="•"/>
            </a:pPr>
            <a:r>
              <a:rPr lang="en-US" sz="3200" dirty="0"/>
              <a:t>Move faster delivering your strategic projects</a:t>
            </a:r>
          </a:p>
          <a:p>
            <a:pPr marL="742950" indent="-742950">
              <a:lnSpc>
                <a:spcPct val="200000"/>
              </a:lnSpc>
              <a:spcBef>
                <a:spcPts val="0"/>
              </a:spcBef>
              <a:buFont typeface="Arial" panose="020B0604020202020204" pitchFamily="34" charset="0"/>
              <a:buChar char="•"/>
            </a:pPr>
            <a:r>
              <a:rPr lang="en-US" sz="3200" dirty="0"/>
              <a:t>Learn new data models and new capabilities</a:t>
            </a:r>
          </a:p>
          <a:p>
            <a:pPr marL="742950" indent="-742950">
              <a:lnSpc>
                <a:spcPct val="200000"/>
              </a:lnSpc>
              <a:spcBef>
                <a:spcPts val="0"/>
              </a:spcBef>
              <a:buFont typeface="Arial" panose="020B0604020202020204" pitchFamily="34" charset="0"/>
              <a:buChar char="•"/>
            </a:pPr>
            <a:r>
              <a:rPr lang="en-US" sz="3200" dirty="0"/>
              <a:t>Focus on the learning and doing, not managing infrastructure</a:t>
            </a:r>
          </a:p>
        </p:txBody>
      </p:sp>
      <p:cxnSp>
        <p:nvCxnSpPr>
          <p:cNvPr id="5" name="Straight Connector 4">
            <a:extLst>
              <a:ext uri="{FF2B5EF4-FFF2-40B4-BE49-F238E27FC236}">
                <a16:creationId xmlns:a16="http://schemas.microsoft.com/office/drawing/2014/main" id="{0AE2A112-E19B-E849-A7CD-7A4EC25BB7E1}"/>
              </a:ext>
            </a:extLst>
          </p:cNvPr>
          <p:cNvCxnSpPr>
            <a:cxnSpLocks/>
          </p:cNvCxnSpPr>
          <p:nvPr/>
        </p:nvCxnSpPr>
        <p:spPr>
          <a:xfrm>
            <a:off x="662609" y="1976531"/>
            <a:ext cx="12983233" cy="18143"/>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 name="Title 5">
            <a:extLst>
              <a:ext uri="{FF2B5EF4-FFF2-40B4-BE49-F238E27FC236}">
                <a16:creationId xmlns:a16="http://schemas.microsoft.com/office/drawing/2014/main" id="{B2DA8B0B-6FF8-8B4F-B055-EA45734CB6AF}"/>
              </a:ext>
            </a:extLst>
          </p:cNvPr>
          <p:cNvSpPr>
            <a:spLocks noGrp="1"/>
          </p:cNvSpPr>
          <p:nvPr>
            <p:ph type="title"/>
          </p:nvPr>
        </p:nvSpPr>
        <p:spPr/>
        <p:txBody>
          <a:bodyPr/>
          <a:lstStyle/>
          <a:p>
            <a:r>
              <a:rPr lang="en-US" sz="4000" dirty="0"/>
              <a:t>Culture </a:t>
            </a:r>
            <a:br>
              <a:rPr lang="en-US" sz="4400" dirty="0"/>
            </a:br>
            <a:r>
              <a:rPr lang="en-US" sz="3200" b="0" dirty="0"/>
              <a:t>The outcomes customers achieve from a modern data platform</a:t>
            </a:r>
            <a:br>
              <a:rPr lang="en-US" sz="3200" b="0" dirty="0"/>
            </a:br>
            <a:endParaRPr lang="en-US" b="0" dirty="0"/>
          </a:p>
        </p:txBody>
      </p:sp>
      <p:sp>
        <p:nvSpPr>
          <p:cNvPr id="8" name="Slide Number Placeholder 4">
            <a:extLst>
              <a:ext uri="{FF2B5EF4-FFF2-40B4-BE49-F238E27FC236}">
                <a16:creationId xmlns:a16="http://schemas.microsoft.com/office/drawing/2014/main" id="{9EC99F09-7455-044B-8CB9-B3B4B91DAB2A}"/>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7</a:t>
            </a:fld>
            <a:endParaRPr lang="en-US" dirty="0"/>
          </a:p>
        </p:txBody>
      </p:sp>
    </p:spTree>
    <p:extLst>
      <p:ext uri="{BB962C8B-B14F-4D97-AF65-F5344CB8AC3E}">
        <p14:creationId xmlns:p14="http://schemas.microsoft.com/office/powerpoint/2010/main" val="51878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2452 2.65432E-6 L -5.20833E-7 2.65432E-6 " pathEditMode="relative" rAng="0" ptsTypes="AA">
                                      <p:cBhvr>
                                        <p:cTn id="9" dur="600" fill="hold"/>
                                        <p:tgtEl>
                                          <p:spTgt spid="4"/>
                                        </p:tgtEl>
                                        <p:attrNameLst>
                                          <p:attrName>ppt_x</p:attrName>
                                          <p:attrName>ppt_y</p:attrName>
                                        </p:attrNameLst>
                                      </p:cBhvr>
                                      <p:rCtr x="1226" y="0"/>
                                    </p:animMotion>
                                  </p:childTnLst>
                                </p:cTn>
                              </p:par>
                              <p:par>
                                <p:cTn id="10" presetID="22" presetClass="entr" presetSubtype="4"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EAAE589-340F-4959-8FA0-B522AC506C24}"/>
              </a:ext>
            </a:extLst>
          </p:cNvPr>
          <p:cNvSpPr>
            <a:spLocks noChangeAspect="1"/>
          </p:cNvSpPr>
          <p:nvPr/>
        </p:nvSpPr>
        <p:spPr>
          <a:xfrm>
            <a:off x="925438" y="2407920"/>
            <a:ext cx="2543366" cy="2543366"/>
          </a:xfrm>
          <a:prstGeom prst="ellipse">
            <a:avLst/>
          </a:prstGeom>
          <a:solidFill>
            <a:schemeClr val="accent1"/>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algn="ctr" defTabSz="1097278" hangingPunct="0"/>
            <a:endParaRPr lang="en-ID" b="1" dirty="0">
              <a:latin typeface="Amazon Ember"/>
              <a:ea typeface="Amazon Ember"/>
              <a:cs typeface="Amazon Ember"/>
              <a:sym typeface="Amazon Ember"/>
            </a:endParaRPr>
          </a:p>
        </p:txBody>
      </p:sp>
      <p:sp>
        <p:nvSpPr>
          <p:cNvPr id="5" name="Oval 4">
            <a:extLst>
              <a:ext uri="{FF2B5EF4-FFF2-40B4-BE49-F238E27FC236}">
                <a16:creationId xmlns:a16="http://schemas.microsoft.com/office/drawing/2014/main" id="{9A3855C7-9D45-40B3-B440-CE50D3F2679D}"/>
              </a:ext>
            </a:extLst>
          </p:cNvPr>
          <p:cNvSpPr>
            <a:spLocks noChangeAspect="1"/>
          </p:cNvSpPr>
          <p:nvPr/>
        </p:nvSpPr>
        <p:spPr>
          <a:xfrm>
            <a:off x="4291343" y="2407920"/>
            <a:ext cx="2543366" cy="2543366"/>
          </a:xfrm>
          <a:prstGeom prst="ellipse">
            <a:avLst/>
          </a:prstGeom>
          <a:solidFill>
            <a:schemeClr val="accent1"/>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algn="ctr" defTabSz="1097278" hangingPunct="0"/>
            <a:endParaRPr lang="en-ID" b="1" dirty="0">
              <a:latin typeface="Amazon Ember"/>
              <a:ea typeface="Amazon Ember"/>
              <a:cs typeface="Amazon Ember"/>
              <a:sym typeface="Amazon Ember"/>
            </a:endParaRPr>
          </a:p>
        </p:txBody>
      </p:sp>
      <p:sp>
        <p:nvSpPr>
          <p:cNvPr id="6" name="Oval 5">
            <a:extLst>
              <a:ext uri="{FF2B5EF4-FFF2-40B4-BE49-F238E27FC236}">
                <a16:creationId xmlns:a16="http://schemas.microsoft.com/office/drawing/2014/main" id="{C5E7937E-C41C-4992-887D-D84465521AB1}"/>
              </a:ext>
            </a:extLst>
          </p:cNvPr>
          <p:cNvSpPr>
            <a:spLocks noChangeAspect="1"/>
          </p:cNvSpPr>
          <p:nvPr/>
        </p:nvSpPr>
        <p:spPr>
          <a:xfrm>
            <a:off x="7657249" y="2407920"/>
            <a:ext cx="2543366" cy="2543366"/>
          </a:xfrm>
          <a:prstGeom prst="ellipse">
            <a:avLst/>
          </a:prstGeom>
          <a:solidFill>
            <a:schemeClr val="accent1"/>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algn="ctr" defTabSz="1097278" hangingPunct="0"/>
            <a:endParaRPr lang="en-ID" b="1" dirty="0">
              <a:latin typeface="Amazon Ember"/>
              <a:ea typeface="Amazon Ember"/>
              <a:cs typeface="Amazon Ember"/>
              <a:sym typeface="Amazon Ember"/>
            </a:endParaRPr>
          </a:p>
        </p:txBody>
      </p:sp>
      <p:sp>
        <p:nvSpPr>
          <p:cNvPr id="7" name="Oval 6">
            <a:extLst>
              <a:ext uri="{FF2B5EF4-FFF2-40B4-BE49-F238E27FC236}">
                <a16:creationId xmlns:a16="http://schemas.microsoft.com/office/drawing/2014/main" id="{9ABB41AE-029F-4EEE-AD1B-C5413BA3FE26}"/>
              </a:ext>
            </a:extLst>
          </p:cNvPr>
          <p:cNvSpPr>
            <a:spLocks noChangeAspect="1"/>
          </p:cNvSpPr>
          <p:nvPr/>
        </p:nvSpPr>
        <p:spPr>
          <a:xfrm>
            <a:off x="11023156" y="2407920"/>
            <a:ext cx="2543366" cy="2543366"/>
          </a:xfrm>
          <a:prstGeom prst="ellipse">
            <a:avLst/>
          </a:prstGeom>
          <a:solidFill>
            <a:schemeClr val="accent1"/>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0">
            <a:noAutofit/>
          </a:bodyPr>
          <a:lstStyle/>
          <a:p>
            <a:pPr algn="ctr" defTabSz="1097278" hangingPunct="0"/>
            <a:endParaRPr lang="en-ID" b="1" dirty="0">
              <a:latin typeface="Amazon Ember"/>
              <a:ea typeface="Amazon Ember"/>
              <a:cs typeface="Amazon Ember"/>
              <a:sym typeface="Amazon Ember"/>
            </a:endParaRPr>
          </a:p>
        </p:txBody>
      </p:sp>
      <p:sp>
        <p:nvSpPr>
          <p:cNvPr id="8" name="Large scale compute intensive workloads">
            <a:extLst>
              <a:ext uri="{FF2B5EF4-FFF2-40B4-BE49-F238E27FC236}">
                <a16:creationId xmlns:a16="http://schemas.microsoft.com/office/drawing/2014/main" id="{BF1ECB04-FBDB-4C71-8E16-4627DE7F3888}"/>
              </a:ext>
            </a:extLst>
          </p:cNvPr>
          <p:cNvSpPr txBox="1"/>
          <p:nvPr/>
        </p:nvSpPr>
        <p:spPr>
          <a:xfrm>
            <a:off x="1166066" y="5550672"/>
            <a:ext cx="2062110" cy="3693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spcBef>
                <a:spcPts val="200"/>
              </a:spcBef>
              <a:defRPr sz="1200" spc="50">
                <a:solidFill>
                  <a:srgbClr val="FFFFFF"/>
                </a:solidFill>
                <a:latin typeface="Amazon Ember"/>
                <a:ea typeface="Amazon Ember"/>
                <a:cs typeface="Amazon Ember"/>
                <a:sym typeface="Amazon Ember"/>
              </a:defRPr>
            </a:lvl1pPr>
          </a:lstStyle>
          <a:p>
            <a:pPr algn="ctr" defTabSz="822976">
              <a:spcBef>
                <a:spcPts val="181"/>
              </a:spcBef>
            </a:pPr>
            <a:r>
              <a:rPr lang="en-US" sz="2400" spc="0" dirty="0">
                <a:latin typeface="Amazon Ember" panose="020B0603020204020204" pitchFamily="34" charset="0"/>
                <a:ea typeface="Amazon Ember" panose="020B0603020204020204" pitchFamily="34" charset="0"/>
                <a:cs typeface="Amazon Ember" panose="020B0603020204020204" pitchFamily="34" charset="0"/>
              </a:rPr>
              <a:t>Scalability</a:t>
            </a:r>
            <a:endParaRPr sz="240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Large scale compute intensive workloads">
            <a:extLst>
              <a:ext uri="{FF2B5EF4-FFF2-40B4-BE49-F238E27FC236}">
                <a16:creationId xmlns:a16="http://schemas.microsoft.com/office/drawing/2014/main" id="{2050AB46-5B93-40F5-BE37-12A4B4016AE0}"/>
              </a:ext>
            </a:extLst>
          </p:cNvPr>
          <p:cNvSpPr txBox="1"/>
          <p:nvPr/>
        </p:nvSpPr>
        <p:spPr>
          <a:xfrm>
            <a:off x="4531971" y="5550670"/>
            <a:ext cx="2062110" cy="7386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spcBef>
                <a:spcPts val="200"/>
              </a:spcBef>
              <a:defRPr sz="1200" spc="50">
                <a:solidFill>
                  <a:srgbClr val="FFFFFF"/>
                </a:solidFill>
                <a:latin typeface="Amazon Ember"/>
                <a:ea typeface="Amazon Ember"/>
                <a:cs typeface="Amazon Ember"/>
                <a:sym typeface="Amazon Ember"/>
              </a:defRPr>
            </a:lvl1pPr>
          </a:lstStyle>
          <a:p>
            <a:pPr algn="ctr" defTabSz="822976">
              <a:spcBef>
                <a:spcPts val="181"/>
              </a:spcBef>
            </a:pPr>
            <a:r>
              <a:rPr lang="en-US" sz="2400" spc="0" dirty="0">
                <a:latin typeface="Amazon Ember" panose="020B0603020204020204" pitchFamily="34" charset="0"/>
                <a:ea typeface="Amazon Ember" panose="020B0603020204020204" pitchFamily="34" charset="0"/>
                <a:cs typeface="Amazon Ember" panose="020B0603020204020204" pitchFamily="34" charset="0"/>
              </a:rPr>
              <a:t>Developer efficiency</a:t>
            </a:r>
          </a:p>
        </p:txBody>
      </p:sp>
      <p:sp>
        <p:nvSpPr>
          <p:cNvPr id="10" name="Large scale compute intensive workloads">
            <a:extLst>
              <a:ext uri="{FF2B5EF4-FFF2-40B4-BE49-F238E27FC236}">
                <a16:creationId xmlns:a16="http://schemas.microsoft.com/office/drawing/2014/main" id="{B2BD72EC-E9C0-4F0D-A513-9A99ABBDA69D}"/>
              </a:ext>
            </a:extLst>
          </p:cNvPr>
          <p:cNvSpPr txBox="1"/>
          <p:nvPr/>
        </p:nvSpPr>
        <p:spPr>
          <a:xfrm>
            <a:off x="7897877" y="5550671"/>
            <a:ext cx="2062110" cy="3693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spcBef>
                <a:spcPts val="200"/>
              </a:spcBef>
              <a:defRPr sz="1200" spc="50">
                <a:solidFill>
                  <a:srgbClr val="FFFFFF"/>
                </a:solidFill>
                <a:latin typeface="Amazon Ember"/>
                <a:ea typeface="Amazon Ember"/>
                <a:cs typeface="Amazon Ember"/>
                <a:sym typeface="Amazon Ember"/>
              </a:defRPr>
            </a:lvl1pPr>
          </a:lstStyle>
          <a:p>
            <a:pPr algn="ctr" defTabSz="822976">
              <a:spcBef>
                <a:spcPts val="181"/>
              </a:spcBef>
            </a:pPr>
            <a:r>
              <a:rPr lang="en-US" sz="2400" spc="0" dirty="0">
                <a:latin typeface="Amazon Ember" panose="020B0603020204020204" pitchFamily="34" charset="0"/>
                <a:ea typeface="Amazon Ember" panose="020B0603020204020204" pitchFamily="34" charset="0"/>
                <a:cs typeface="Amazon Ember" panose="020B0603020204020204" pitchFamily="34" charset="0"/>
              </a:rPr>
              <a:t>Performance</a:t>
            </a:r>
            <a:endParaRPr sz="2400" spc="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Large scale compute intensive workloads">
            <a:extLst>
              <a:ext uri="{FF2B5EF4-FFF2-40B4-BE49-F238E27FC236}">
                <a16:creationId xmlns:a16="http://schemas.microsoft.com/office/drawing/2014/main" id="{58D980D0-7B37-47C0-9F1F-6C68C06EA5B8}"/>
              </a:ext>
            </a:extLst>
          </p:cNvPr>
          <p:cNvSpPr txBox="1"/>
          <p:nvPr/>
        </p:nvSpPr>
        <p:spPr>
          <a:xfrm>
            <a:off x="11263784" y="5550671"/>
            <a:ext cx="2062110" cy="11079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spcBef>
                <a:spcPts val="200"/>
              </a:spcBef>
              <a:defRPr sz="1200" spc="50">
                <a:solidFill>
                  <a:srgbClr val="FFFFFF"/>
                </a:solidFill>
                <a:latin typeface="Amazon Ember"/>
                <a:ea typeface="Amazon Ember"/>
                <a:cs typeface="Amazon Ember"/>
                <a:sym typeface="Amazon Ember"/>
              </a:defRPr>
            </a:lvl1pPr>
          </a:lstStyle>
          <a:p>
            <a:pPr algn="ctr" defTabSz="822976">
              <a:spcBef>
                <a:spcPts val="181"/>
              </a:spcBef>
            </a:pPr>
            <a:r>
              <a:rPr lang="en-US" sz="2400" spc="0" dirty="0">
                <a:latin typeface="Amazon Ember" panose="020B0603020204020204" pitchFamily="34" charset="0"/>
                <a:ea typeface="Amazon Ember" panose="020B0603020204020204" pitchFamily="34" charset="0"/>
                <a:cs typeface="Amazon Ember" panose="020B0603020204020204" pitchFamily="34" charset="0"/>
              </a:rPr>
              <a:t>Total cost </a:t>
            </a:r>
            <a:br>
              <a:rPr lang="en-US" sz="2400" spc="0" dirty="0">
                <a:latin typeface="Amazon Ember" panose="020B0603020204020204" pitchFamily="34" charset="0"/>
                <a:ea typeface="Amazon Ember" panose="020B0603020204020204" pitchFamily="34" charset="0"/>
                <a:cs typeface="Amazon Ember" panose="020B0603020204020204" pitchFamily="34" charset="0"/>
              </a:rPr>
            </a:br>
            <a:r>
              <a:rPr lang="en-US" sz="2400" spc="0" dirty="0">
                <a:latin typeface="Amazon Ember" panose="020B0603020204020204" pitchFamily="34" charset="0"/>
                <a:ea typeface="Amazon Ember" panose="020B0603020204020204" pitchFamily="34" charset="0"/>
                <a:cs typeface="Amazon Ember" panose="020B0603020204020204" pitchFamily="34" charset="0"/>
              </a:rPr>
              <a:t>of ownership (TCO)</a:t>
            </a:r>
            <a:endParaRPr sz="2400" spc="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2" name="Graphic 58">
            <a:extLst>
              <a:ext uri="{FF2B5EF4-FFF2-40B4-BE49-F238E27FC236}">
                <a16:creationId xmlns:a16="http://schemas.microsoft.com/office/drawing/2014/main" id="{4AE02CCE-2C48-4B91-A1FC-EDA26FB5CC54}"/>
              </a:ext>
            </a:extLst>
          </p:cNvPr>
          <p:cNvGrpSpPr/>
          <p:nvPr/>
        </p:nvGrpSpPr>
        <p:grpSpPr>
          <a:xfrm>
            <a:off x="1796752" y="3058134"/>
            <a:ext cx="800741" cy="1242939"/>
            <a:chOff x="3614737" y="1085850"/>
            <a:chExt cx="1914525" cy="2971800"/>
          </a:xfrm>
        </p:grpSpPr>
        <p:sp>
          <p:nvSpPr>
            <p:cNvPr id="13" name="Freeform: Shape 77">
              <a:extLst>
                <a:ext uri="{FF2B5EF4-FFF2-40B4-BE49-F238E27FC236}">
                  <a16:creationId xmlns:a16="http://schemas.microsoft.com/office/drawing/2014/main" id="{3814E037-C7EF-4FBB-9B85-046948148453}"/>
                </a:ext>
              </a:extLst>
            </p:cNvPr>
            <p:cNvSpPr/>
            <p:nvPr/>
          </p:nvSpPr>
          <p:spPr>
            <a:xfrm>
              <a:off x="3607593" y="1419701"/>
              <a:ext cx="1924050" cy="2638425"/>
            </a:xfrm>
            <a:custGeom>
              <a:avLst/>
              <a:gdLst>
                <a:gd name="connsiteX0" fmla="*/ 1566386 w 1924050"/>
                <a:gd name="connsiteY0" fmla="*/ 21431 h 2638425"/>
                <a:gd name="connsiteX1" fmla="*/ 1906429 w 1924050"/>
                <a:gd name="connsiteY1" fmla="*/ 21431 h 2638425"/>
                <a:gd name="connsiteX2" fmla="*/ 1906429 w 1924050"/>
                <a:gd name="connsiteY2" fmla="*/ 2626519 h 2638425"/>
                <a:gd name="connsiteX3" fmla="*/ 21431 w 1924050"/>
                <a:gd name="connsiteY3" fmla="*/ 2626519 h 2638425"/>
                <a:gd name="connsiteX4" fmla="*/ 21431 w 1924050"/>
                <a:gd name="connsiteY4" fmla="*/ 21431 h 2638425"/>
                <a:gd name="connsiteX5" fmla="*/ 361474 w 1924050"/>
                <a:gd name="connsiteY5" fmla="*/ 21431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050" h="2638425">
                  <a:moveTo>
                    <a:pt x="1566386" y="21431"/>
                  </a:moveTo>
                  <a:lnTo>
                    <a:pt x="1906429" y="21431"/>
                  </a:lnTo>
                  <a:lnTo>
                    <a:pt x="1906429" y="2626519"/>
                  </a:lnTo>
                  <a:lnTo>
                    <a:pt x="21431" y="2626519"/>
                  </a:lnTo>
                  <a:lnTo>
                    <a:pt x="21431" y="21431"/>
                  </a:lnTo>
                  <a:lnTo>
                    <a:pt x="361474" y="21431"/>
                  </a:lnTo>
                </a:path>
              </a:pathLst>
            </a:custGeom>
            <a:noFill/>
            <a:ln w="28575" cap="flat">
              <a:solidFill>
                <a:schemeClr val="tx2"/>
              </a:solidFill>
              <a:prstDash val="solid"/>
              <a:miter/>
            </a:ln>
          </p:spPr>
          <p:txBody>
            <a:bodyPr rtlCol="0" anchor="ctr"/>
            <a:lstStyle/>
            <a:p>
              <a:pPr algn="ctr" defTabSz="457210">
                <a:defRPr/>
              </a:pPr>
              <a:endParaRPr lang="en-US" sz="1800" dirty="0">
                <a:latin typeface="Arial"/>
              </a:endParaRPr>
            </a:p>
          </p:txBody>
        </p:sp>
        <p:sp>
          <p:nvSpPr>
            <p:cNvPr id="14" name="Freeform: Shape 78">
              <a:extLst>
                <a:ext uri="{FF2B5EF4-FFF2-40B4-BE49-F238E27FC236}">
                  <a16:creationId xmlns:a16="http://schemas.microsoft.com/office/drawing/2014/main" id="{900C6543-7103-41F1-A0E2-01FC4FB0EDE7}"/>
                </a:ext>
              </a:extLst>
            </p:cNvPr>
            <p:cNvSpPr/>
            <p:nvPr/>
          </p:nvSpPr>
          <p:spPr>
            <a:xfrm>
              <a:off x="3947636" y="1078706"/>
              <a:ext cx="1238250" cy="495300"/>
            </a:xfrm>
            <a:custGeom>
              <a:avLst/>
              <a:gdLst>
                <a:gd name="connsiteX0" fmla="*/ 811054 w 1238250"/>
                <a:gd name="connsiteY0" fmla="*/ 224314 h 495300"/>
                <a:gd name="connsiteX1" fmla="*/ 811054 w 1238250"/>
                <a:gd name="connsiteY1" fmla="*/ 71914 h 495300"/>
                <a:gd name="connsiteX2" fmla="*/ 760571 w 1238250"/>
                <a:gd name="connsiteY2" fmla="*/ 21431 h 495300"/>
                <a:gd name="connsiteX3" fmla="*/ 487204 w 1238250"/>
                <a:gd name="connsiteY3" fmla="*/ 21431 h 495300"/>
                <a:gd name="connsiteX4" fmla="*/ 436721 w 1238250"/>
                <a:gd name="connsiteY4" fmla="*/ 71914 h 495300"/>
                <a:gd name="connsiteX5" fmla="*/ 436721 w 1238250"/>
                <a:gd name="connsiteY5" fmla="*/ 224314 h 495300"/>
                <a:gd name="connsiteX6" fmla="*/ 21431 w 1238250"/>
                <a:gd name="connsiteY6" fmla="*/ 224314 h 495300"/>
                <a:gd name="connsiteX7" fmla="*/ 21431 w 1238250"/>
                <a:gd name="connsiteY7" fmla="*/ 479584 h 495300"/>
                <a:gd name="connsiteX8" fmla="*/ 1226344 w 1238250"/>
                <a:gd name="connsiteY8" fmla="*/ 479584 h 495300"/>
                <a:gd name="connsiteX9" fmla="*/ 1226344 w 1238250"/>
                <a:gd name="connsiteY9" fmla="*/ 224314 h 495300"/>
                <a:gd name="connsiteX10" fmla="*/ 811054 w 1238250"/>
                <a:gd name="connsiteY10" fmla="*/ 22431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0" h="495300">
                  <a:moveTo>
                    <a:pt x="811054" y="224314"/>
                  </a:moveTo>
                  <a:lnTo>
                    <a:pt x="811054" y="71914"/>
                  </a:lnTo>
                  <a:cubicBezTo>
                    <a:pt x="811054" y="44291"/>
                    <a:pt x="788194" y="21431"/>
                    <a:pt x="760571" y="21431"/>
                  </a:cubicBezTo>
                  <a:lnTo>
                    <a:pt x="487204" y="21431"/>
                  </a:lnTo>
                  <a:cubicBezTo>
                    <a:pt x="459581" y="21431"/>
                    <a:pt x="436721" y="44291"/>
                    <a:pt x="436721" y="71914"/>
                  </a:cubicBezTo>
                  <a:lnTo>
                    <a:pt x="436721" y="224314"/>
                  </a:lnTo>
                  <a:lnTo>
                    <a:pt x="21431" y="224314"/>
                  </a:lnTo>
                  <a:lnTo>
                    <a:pt x="21431" y="479584"/>
                  </a:lnTo>
                  <a:lnTo>
                    <a:pt x="1226344" y="479584"/>
                  </a:lnTo>
                  <a:lnTo>
                    <a:pt x="1226344" y="224314"/>
                  </a:lnTo>
                  <a:lnTo>
                    <a:pt x="811054" y="224314"/>
                  </a:lnTo>
                  <a:close/>
                </a:path>
              </a:pathLst>
            </a:custGeom>
            <a:noFill/>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15" name="Freeform: Shape 79">
              <a:extLst>
                <a:ext uri="{FF2B5EF4-FFF2-40B4-BE49-F238E27FC236}">
                  <a16:creationId xmlns:a16="http://schemas.microsoft.com/office/drawing/2014/main" id="{71BFADBB-72A9-42B4-B911-77E70EED98DE}"/>
                </a:ext>
              </a:extLst>
            </p:cNvPr>
            <p:cNvSpPr/>
            <p:nvPr/>
          </p:nvSpPr>
          <p:spPr>
            <a:xfrm>
              <a:off x="4490561" y="1169194"/>
              <a:ext cx="161925" cy="161925"/>
            </a:xfrm>
            <a:custGeom>
              <a:avLst/>
              <a:gdLst>
                <a:gd name="connsiteX0" fmla="*/ 141446 w 161925"/>
                <a:gd name="connsiteY0" fmla="*/ 81439 h 161925"/>
                <a:gd name="connsiteX1" fmla="*/ 81439 w 161925"/>
                <a:gd name="connsiteY1" fmla="*/ 141446 h 161925"/>
                <a:gd name="connsiteX2" fmla="*/ 21431 w 161925"/>
                <a:gd name="connsiteY2" fmla="*/ 81439 h 161925"/>
                <a:gd name="connsiteX3" fmla="*/ 81439 w 161925"/>
                <a:gd name="connsiteY3" fmla="*/ 21431 h 161925"/>
                <a:gd name="connsiteX4" fmla="*/ 141446 w 161925"/>
                <a:gd name="connsiteY4" fmla="*/ 81439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41446" y="81439"/>
                  </a:moveTo>
                  <a:cubicBezTo>
                    <a:pt x="141446" y="114580"/>
                    <a:pt x="114580" y="141446"/>
                    <a:pt x="81439" y="141446"/>
                  </a:cubicBezTo>
                  <a:cubicBezTo>
                    <a:pt x="48298" y="141446"/>
                    <a:pt x="21431" y="114580"/>
                    <a:pt x="21431" y="81439"/>
                  </a:cubicBezTo>
                  <a:cubicBezTo>
                    <a:pt x="21431" y="48298"/>
                    <a:pt x="48297" y="21431"/>
                    <a:pt x="81439" y="21431"/>
                  </a:cubicBezTo>
                  <a:cubicBezTo>
                    <a:pt x="114580" y="21431"/>
                    <a:pt x="141446" y="48298"/>
                    <a:pt x="141446" y="81439"/>
                  </a:cubicBezTo>
                  <a:close/>
                </a:path>
              </a:pathLst>
            </a:custGeom>
            <a:noFill/>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16" name="Freeform: Shape 80">
              <a:extLst>
                <a:ext uri="{FF2B5EF4-FFF2-40B4-BE49-F238E27FC236}">
                  <a16:creationId xmlns:a16="http://schemas.microsoft.com/office/drawing/2014/main" id="{57DA29AC-48AB-45B0-8641-0F18213C5220}"/>
                </a:ext>
              </a:extLst>
            </p:cNvPr>
            <p:cNvSpPr/>
            <p:nvPr/>
          </p:nvSpPr>
          <p:spPr>
            <a:xfrm>
              <a:off x="3847623" y="1916906"/>
              <a:ext cx="561975" cy="38100"/>
            </a:xfrm>
            <a:custGeom>
              <a:avLst/>
              <a:gdLst>
                <a:gd name="connsiteX0" fmla="*/ 21431 w 561975"/>
                <a:gd name="connsiteY0" fmla="*/ 21431 h 38100"/>
                <a:gd name="connsiteX1" fmla="*/ 547211 w 561975"/>
                <a:gd name="connsiteY1" fmla="*/ 21431 h 38100"/>
              </a:gdLst>
              <a:ahLst/>
              <a:cxnLst>
                <a:cxn ang="0">
                  <a:pos x="connsiteX0" y="connsiteY0"/>
                </a:cxn>
                <a:cxn ang="0">
                  <a:pos x="connsiteX1" y="connsiteY1"/>
                </a:cxn>
              </a:cxnLst>
              <a:rect l="l" t="t" r="r" b="b"/>
              <a:pathLst>
                <a:path w="561975" h="38100">
                  <a:moveTo>
                    <a:pt x="21431" y="21431"/>
                  </a:moveTo>
                  <a:lnTo>
                    <a:pt x="547211" y="21431"/>
                  </a:lnTo>
                </a:path>
              </a:pathLst>
            </a:custGeom>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17" name="Freeform: Shape 81">
              <a:extLst>
                <a:ext uri="{FF2B5EF4-FFF2-40B4-BE49-F238E27FC236}">
                  <a16:creationId xmlns:a16="http://schemas.microsoft.com/office/drawing/2014/main" id="{6663D8B4-B90C-4439-93E8-DA232F219087}"/>
                </a:ext>
              </a:extLst>
            </p:cNvPr>
            <p:cNvSpPr/>
            <p:nvPr/>
          </p:nvSpPr>
          <p:spPr>
            <a:xfrm>
              <a:off x="3847623" y="2147411"/>
              <a:ext cx="714375" cy="38100"/>
            </a:xfrm>
            <a:custGeom>
              <a:avLst/>
              <a:gdLst>
                <a:gd name="connsiteX0" fmla="*/ 21431 w 714375"/>
                <a:gd name="connsiteY0" fmla="*/ 21431 h 38100"/>
                <a:gd name="connsiteX1" fmla="*/ 692944 w 714375"/>
                <a:gd name="connsiteY1" fmla="*/ 21431 h 38100"/>
              </a:gdLst>
              <a:ahLst/>
              <a:cxnLst>
                <a:cxn ang="0">
                  <a:pos x="connsiteX0" y="connsiteY0"/>
                </a:cxn>
                <a:cxn ang="0">
                  <a:pos x="connsiteX1" y="connsiteY1"/>
                </a:cxn>
              </a:cxnLst>
              <a:rect l="l" t="t" r="r" b="b"/>
              <a:pathLst>
                <a:path w="714375" h="38100">
                  <a:moveTo>
                    <a:pt x="21431" y="21431"/>
                  </a:moveTo>
                  <a:lnTo>
                    <a:pt x="692944" y="21431"/>
                  </a:lnTo>
                </a:path>
              </a:pathLst>
            </a:custGeom>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18" name="Freeform: Shape 82">
              <a:extLst>
                <a:ext uri="{FF2B5EF4-FFF2-40B4-BE49-F238E27FC236}">
                  <a16:creationId xmlns:a16="http://schemas.microsoft.com/office/drawing/2014/main" id="{616E401F-00EA-4F9D-A452-92F54789D5E2}"/>
                </a:ext>
              </a:extLst>
            </p:cNvPr>
            <p:cNvSpPr/>
            <p:nvPr/>
          </p:nvSpPr>
          <p:spPr>
            <a:xfrm>
              <a:off x="3847623" y="2376964"/>
              <a:ext cx="561975" cy="38100"/>
            </a:xfrm>
            <a:custGeom>
              <a:avLst/>
              <a:gdLst>
                <a:gd name="connsiteX0" fmla="*/ 21431 w 561975"/>
                <a:gd name="connsiteY0" fmla="*/ 21431 h 38100"/>
                <a:gd name="connsiteX1" fmla="*/ 547211 w 561975"/>
                <a:gd name="connsiteY1" fmla="*/ 21431 h 38100"/>
              </a:gdLst>
              <a:ahLst/>
              <a:cxnLst>
                <a:cxn ang="0">
                  <a:pos x="connsiteX0" y="connsiteY0"/>
                </a:cxn>
                <a:cxn ang="0">
                  <a:pos x="connsiteX1" y="connsiteY1"/>
                </a:cxn>
              </a:cxnLst>
              <a:rect l="l" t="t" r="r" b="b"/>
              <a:pathLst>
                <a:path w="561975" h="38100">
                  <a:moveTo>
                    <a:pt x="21431" y="21431"/>
                  </a:moveTo>
                  <a:lnTo>
                    <a:pt x="547211" y="21431"/>
                  </a:lnTo>
                </a:path>
              </a:pathLst>
            </a:custGeom>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19" name="Freeform: Shape 83">
              <a:extLst>
                <a:ext uri="{FF2B5EF4-FFF2-40B4-BE49-F238E27FC236}">
                  <a16:creationId xmlns:a16="http://schemas.microsoft.com/office/drawing/2014/main" id="{4F3CB193-ABFB-414F-A8B9-B9FD7C493D8A}"/>
                </a:ext>
              </a:extLst>
            </p:cNvPr>
            <p:cNvSpPr/>
            <p:nvPr/>
          </p:nvSpPr>
          <p:spPr>
            <a:xfrm>
              <a:off x="4789646" y="1916906"/>
              <a:ext cx="514350" cy="495300"/>
            </a:xfrm>
            <a:custGeom>
              <a:avLst/>
              <a:gdLst>
                <a:gd name="connsiteX0" fmla="*/ 21431 w 514350"/>
                <a:gd name="connsiteY0" fmla="*/ 21431 h 495300"/>
                <a:gd name="connsiteX1" fmla="*/ 497681 w 514350"/>
                <a:gd name="connsiteY1" fmla="*/ 21431 h 495300"/>
                <a:gd name="connsiteX2" fmla="*/ 497681 w 514350"/>
                <a:gd name="connsiteY2" fmla="*/ 481489 h 495300"/>
                <a:gd name="connsiteX3" fmla="*/ 21431 w 514350"/>
                <a:gd name="connsiteY3" fmla="*/ 481489 h 495300"/>
              </a:gdLst>
              <a:ahLst/>
              <a:cxnLst>
                <a:cxn ang="0">
                  <a:pos x="connsiteX0" y="connsiteY0"/>
                </a:cxn>
                <a:cxn ang="0">
                  <a:pos x="connsiteX1" y="connsiteY1"/>
                </a:cxn>
                <a:cxn ang="0">
                  <a:pos x="connsiteX2" y="connsiteY2"/>
                </a:cxn>
                <a:cxn ang="0">
                  <a:pos x="connsiteX3" y="connsiteY3"/>
                </a:cxn>
              </a:cxnLst>
              <a:rect l="l" t="t" r="r" b="b"/>
              <a:pathLst>
                <a:path w="514350" h="495300">
                  <a:moveTo>
                    <a:pt x="21431" y="21431"/>
                  </a:moveTo>
                  <a:lnTo>
                    <a:pt x="497681" y="21431"/>
                  </a:lnTo>
                  <a:lnTo>
                    <a:pt x="497681" y="481489"/>
                  </a:lnTo>
                  <a:lnTo>
                    <a:pt x="21431" y="481489"/>
                  </a:lnTo>
                  <a:close/>
                </a:path>
              </a:pathLst>
            </a:custGeom>
            <a:noFill/>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20" name="Freeform: Shape 84">
              <a:extLst>
                <a:ext uri="{FF2B5EF4-FFF2-40B4-BE49-F238E27FC236}">
                  <a16:creationId xmlns:a16="http://schemas.microsoft.com/office/drawing/2014/main" id="{191C177A-5AD9-48D5-A16A-E695C08F7ACB}"/>
                </a:ext>
              </a:extLst>
            </p:cNvPr>
            <p:cNvSpPr/>
            <p:nvPr/>
          </p:nvSpPr>
          <p:spPr>
            <a:xfrm>
              <a:off x="3847623" y="2707481"/>
              <a:ext cx="561975" cy="38100"/>
            </a:xfrm>
            <a:custGeom>
              <a:avLst/>
              <a:gdLst>
                <a:gd name="connsiteX0" fmla="*/ 21431 w 561975"/>
                <a:gd name="connsiteY0" fmla="*/ 21431 h 38100"/>
                <a:gd name="connsiteX1" fmla="*/ 547211 w 561975"/>
                <a:gd name="connsiteY1" fmla="*/ 21431 h 38100"/>
              </a:gdLst>
              <a:ahLst/>
              <a:cxnLst>
                <a:cxn ang="0">
                  <a:pos x="connsiteX0" y="connsiteY0"/>
                </a:cxn>
                <a:cxn ang="0">
                  <a:pos x="connsiteX1" y="connsiteY1"/>
                </a:cxn>
              </a:cxnLst>
              <a:rect l="l" t="t" r="r" b="b"/>
              <a:pathLst>
                <a:path w="561975" h="38100">
                  <a:moveTo>
                    <a:pt x="21431" y="21431"/>
                  </a:moveTo>
                  <a:lnTo>
                    <a:pt x="547211" y="21431"/>
                  </a:lnTo>
                </a:path>
              </a:pathLst>
            </a:custGeom>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21" name="Freeform: Shape 85">
              <a:extLst>
                <a:ext uri="{FF2B5EF4-FFF2-40B4-BE49-F238E27FC236}">
                  <a16:creationId xmlns:a16="http://schemas.microsoft.com/office/drawing/2014/main" id="{9E36BA8B-3A20-4364-B331-A63029CB5C83}"/>
                </a:ext>
              </a:extLst>
            </p:cNvPr>
            <p:cNvSpPr/>
            <p:nvPr/>
          </p:nvSpPr>
          <p:spPr>
            <a:xfrm>
              <a:off x="3847623" y="2937986"/>
              <a:ext cx="714375" cy="38100"/>
            </a:xfrm>
            <a:custGeom>
              <a:avLst/>
              <a:gdLst>
                <a:gd name="connsiteX0" fmla="*/ 21431 w 714375"/>
                <a:gd name="connsiteY0" fmla="*/ 21431 h 38100"/>
                <a:gd name="connsiteX1" fmla="*/ 692944 w 714375"/>
                <a:gd name="connsiteY1" fmla="*/ 21431 h 38100"/>
              </a:gdLst>
              <a:ahLst/>
              <a:cxnLst>
                <a:cxn ang="0">
                  <a:pos x="connsiteX0" y="connsiteY0"/>
                </a:cxn>
                <a:cxn ang="0">
                  <a:pos x="connsiteX1" y="connsiteY1"/>
                </a:cxn>
              </a:cxnLst>
              <a:rect l="l" t="t" r="r" b="b"/>
              <a:pathLst>
                <a:path w="714375" h="38100">
                  <a:moveTo>
                    <a:pt x="21431" y="21431"/>
                  </a:moveTo>
                  <a:lnTo>
                    <a:pt x="692944" y="21431"/>
                  </a:lnTo>
                </a:path>
              </a:pathLst>
            </a:custGeom>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22" name="Freeform: Shape 86">
              <a:extLst>
                <a:ext uri="{FF2B5EF4-FFF2-40B4-BE49-F238E27FC236}">
                  <a16:creationId xmlns:a16="http://schemas.microsoft.com/office/drawing/2014/main" id="{08248CB3-3615-4DB0-BBEE-DDFE714CF80C}"/>
                </a:ext>
              </a:extLst>
            </p:cNvPr>
            <p:cNvSpPr/>
            <p:nvPr/>
          </p:nvSpPr>
          <p:spPr>
            <a:xfrm>
              <a:off x="3847623" y="3167539"/>
              <a:ext cx="561975" cy="38100"/>
            </a:xfrm>
            <a:custGeom>
              <a:avLst/>
              <a:gdLst>
                <a:gd name="connsiteX0" fmla="*/ 21431 w 561975"/>
                <a:gd name="connsiteY0" fmla="*/ 21431 h 38100"/>
                <a:gd name="connsiteX1" fmla="*/ 547211 w 561975"/>
                <a:gd name="connsiteY1" fmla="*/ 21431 h 38100"/>
              </a:gdLst>
              <a:ahLst/>
              <a:cxnLst>
                <a:cxn ang="0">
                  <a:pos x="connsiteX0" y="connsiteY0"/>
                </a:cxn>
                <a:cxn ang="0">
                  <a:pos x="connsiteX1" y="connsiteY1"/>
                </a:cxn>
              </a:cxnLst>
              <a:rect l="l" t="t" r="r" b="b"/>
              <a:pathLst>
                <a:path w="561975" h="38100">
                  <a:moveTo>
                    <a:pt x="21431" y="21431"/>
                  </a:moveTo>
                  <a:lnTo>
                    <a:pt x="547211" y="21431"/>
                  </a:lnTo>
                </a:path>
              </a:pathLst>
            </a:custGeom>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23" name="Freeform: Shape 87">
              <a:extLst>
                <a:ext uri="{FF2B5EF4-FFF2-40B4-BE49-F238E27FC236}">
                  <a16:creationId xmlns:a16="http://schemas.microsoft.com/office/drawing/2014/main" id="{1EE4B6B9-C2E0-4742-A586-0C43D617DBCB}"/>
                </a:ext>
              </a:extLst>
            </p:cNvPr>
            <p:cNvSpPr/>
            <p:nvPr/>
          </p:nvSpPr>
          <p:spPr>
            <a:xfrm>
              <a:off x="4789646" y="2707481"/>
              <a:ext cx="514350" cy="495300"/>
            </a:xfrm>
            <a:custGeom>
              <a:avLst/>
              <a:gdLst>
                <a:gd name="connsiteX0" fmla="*/ 21431 w 514350"/>
                <a:gd name="connsiteY0" fmla="*/ 21431 h 495300"/>
                <a:gd name="connsiteX1" fmla="*/ 497681 w 514350"/>
                <a:gd name="connsiteY1" fmla="*/ 21431 h 495300"/>
                <a:gd name="connsiteX2" fmla="*/ 497681 w 514350"/>
                <a:gd name="connsiteY2" fmla="*/ 481489 h 495300"/>
                <a:gd name="connsiteX3" fmla="*/ 21431 w 514350"/>
                <a:gd name="connsiteY3" fmla="*/ 481489 h 495300"/>
              </a:gdLst>
              <a:ahLst/>
              <a:cxnLst>
                <a:cxn ang="0">
                  <a:pos x="connsiteX0" y="connsiteY0"/>
                </a:cxn>
                <a:cxn ang="0">
                  <a:pos x="connsiteX1" y="connsiteY1"/>
                </a:cxn>
                <a:cxn ang="0">
                  <a:pos x="connsiteX2" y="connsiteY2"/>
                </a:cxn>
                <a:cxn ang="0">
                  <a:pos x="connsiteX3" y="connsiteY3"/>
                </a:cxn>
              </a:cxnLst>
              <a:rect l="l" t="t" r="r" b="b"/>
              <a:pathLst>
                <a:path w="514350" h="495300">
                  <a:moveTo>
                    <a:pt x="21431" y="21431"/>
                  </a:moveTo>
                  <a:lnTo>
                    <a:pt x="497681" y="21431"/>
                  </a:lnTo>
                  <a:lnTo>
                    <a:pt x="497681" y="481489"/>
                  </a:lnTo>
                  <a:lnTo>
                    <a:pt x="21431" y="481489"/>
                  </a:lnTo>
                  <a:close/>
                </a:path>
              </a:pathLst>
            </a:custGeom>
            <a:noFill/>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24" name="Freeform: Shape 88">
              <a:extLst>
                <a:ext uri="{FF2B5EF4-FFF2-40B4-BE49-F238E27FC236}">
                  <a16:creationId xmlns:a16="http://schemas.microsoft.com/office/drawing/2014/main" id="{72F0620D-82BC-4C78-90C1-2F38A650A1E5}"/>
                </a:ext>
              </a:extLst>
            </p:cNvPr>
            <p:cNvSpPr/>
            <p:nvPr/>
          </p:nvSpPr>
          <p:spPr>
            <a:xfrm>
              <a:off x="4905851" y="1847374"/>
              <a:ext cx="628650" cy="447675"/>
            </a:xfrm>
            <a:custGeom>
              <a:avLst/>
              <a:gdLst>
                <a:gd name="connsiteX0" fmla="*/ 21431 w 628650"/>
                <a:gd name="connsiteY0" fmla="*/ 251936 h 447675"/>
                <a:gd name="connsiteX1" fmla="*/ 200501 w 628650"/>
                <a:gd name="connsiteY1" fmla="*/ 430054 h 447675"/>
                <a:gd name="connsiteX2" fmla="*/ 608171 w 628650"/>
                <a:gd name="connsiteY2" fmla="*/ 21431 h 447675"/>
              </a:gdLst>
              <a:ahLst/>
              <a:cxnLst>
                <a:cxn ang="0">
                  <a:pos x="connsiteX0" y="connsiteY0"/>
                </a:cxn>
                <a:cxn ang="0">
                  <a:pos x="connsiteX1" y="connsiteY1"/>
                </a:cxn>
                <a:cxn ang="0">
                  <a:pos x="connsiteX2" y="connsiteY2"/>
                </a:cxn>
              </a:cxnLst>
              <a:rect l="l" t="t" r="r" b="b"/>
              <a:pathLst>
                <a:path w="628650" h="447675">
                  <a:moveTo>
                    <a:pt x="21431" y="251936"/>
                  </a:moveTo>
                  <a:lnTo>
                    <a:pt x="200501" y="430054"/>
                  </a:lnTo>
                  <a:lnTo>
                    <a:pt x="608171" y="21431"/>
                  </a:lnTo>
                </a:path>
              </a:pathLst>
            </a:custGeom>
            <a:noFill/>
            <a:ln w="28575" cap="flat">
              <a:solidFill>
                <a:schemeClr val="tx2"/>
              </a:solidFill>
              <a:prstDash val="solid"/>
              <a:miter/>
            </a:ln>
          </p:spPr>
          <p:txBody>
            <a:bodyPr rtlCol="0" anchor="ctr"/>
            <a:lstStyle/>
            <a:p>
              <a:pPr algn="ctr" defTabSz="457210">
                <a:defRPr/>
              </a:pPr>
              <a:endParaRPr lang="en-US" sz="1800">
                <a:latin typeface="Arial"/>
              </a:endParaRPr>
            </a:p>
          </p:txBody>
        </p:sp>
        <p:sp>
          <p:nvSpPr>
            <p:cNvPr id="25" name="Freeform: Shape 89">
              <a:extLst>
                <a:ext uri="{FF2B5EF4-FFF2-40B4-BE49-F238E27FC236}">
                  <a16:creationId xmlns:a16="http://schemas.microsoft.com/office/drawing/2014/main" id="{8850A646-DBE5-4116-984A-A30A784130EB}"/>
                </a:ext>
              </a:extLst>
            </p:cNvPr>
            <p:cNvSpPr/>
            <p:nvPr/>
          </p:nvSpPr>
          <p:spPr>
            <a:xfrm>
              <a:off x="4905851" y="2643664"/>
              <a:ext cx="628650" cy="447675"/>
            </a:xfrm>
            <a:custGeom>
              <a:avLst/>
              <a:gdLst>
                <a:gd name="connsiteX0" fmla="*/ 21431 w 628650"/>
                <a:gd name="connsiteY0" fmla="*/ 250984 h 447675"/>
                <a:gd name="connsiteX1" fmla="*/ 200501 w 628650"/>
                <a:gd name="connsiteY1" fmla="*/ 429101 h 447675"/>
                <a:gd name="connsiteX2" fmla="*/ 608171 w 628650"/>
                <a:gd name="connsiteY2" fmla="*/ 21431 h 447675"/>
              </a:gdLst>
              <a:ahLst/>
              <a:cxnLst>
                <a:cxn ang="0">
                  <a:pos x="connsiteX0" y="connsiteY0"/>
                </a:cxn>
                <a:cxn ang="0">
                  <a:pos x="connsiteX1" y="connsiteY1"/>
                </a:cxn>
                <a:cxn ang="0">
                  <a:pos x="connsiteX2" y="connsiteY2"/>
                </a:cxn>
              </a:cxnLst>
              <a:rect l="l" t="t" r="r" b="b"/>
              <a:pathLst>
                <a:path w="628650" h="447675">
                  <a:moveTo>
                    <a:pt x="21431" y="250984"/>
                  </a:moveTo>
                  <a:lnTo>
                    <a:pt x="200501" y="429101"/>
                  </a:lnTo>
                  <a:lnTo>
                    <a:pt x="608171" y="21431"/>
                  </a:lnTo>
                </a:path>
              </a:pathLst>
            </a:custGeom>
            <a:noFill/>
            <a:ln w="28575" cap="flat">
              <a:solidFill>
                <a:schemeClr val="tx2"/>
              </a:solidFill>
              <a:prstDash val="solid"/>
              <a:miter/>
            </a:ln>
          </p:spPr>
          <p:txBody>
            <a:bodyPr rtlCol="0" anchor="ctr"/>
            <a:lstStyle/>
            <a:p>
              <a:pPr algn="ctr" defTabSz="457210">
                <a:defRPr/>
              </a:pPr>
              <a:endParaRPr lang="en-US" sz="1800">
                <a:latin typeface="Arial"/>
              </a:endParaRPr>
            </a:p>
          </p:txBody>
        </p:sp>
      </p:grpSp>
      <p:grpSp>
        <p:nvGrpSpPr>
          <p:cNvPr id="26" name="Group 25">
            <a:extLst>
              <a:ext uri="{FF2B5EF4-FFF2-40B4-BE49-F238E27FC236}">
                <a16:creationId xmlns:a16="http://schemas.microsoft.com/office/drawing/2014/main" id="{9761A4CD-2C24-44D6-BE7A-4E07464E07CA}"/>
              </a:ext>
            </a:extLst>
          </p:cNvPr>
          <p:cNvGrpSpPr/>
          <p:nvPr/>
        </p:nvGrpSpPr>
        <p:grpSpPr>
          <a:xfrm>
            <a:off x="11806782" y="3193674"/>
            <a:ext cx="976114" cy="971856"/>
            <a:chOff x="1988616" y="2116627"/>
            <a:chExt cx="482627" cy="480523"/>
          </a:xfrm>
        </p:grpSpPr>
        <p:grpSp>
          <p:nvGrpSpPr>
            <p:cNvPr id="27" name="Group 26">
              <a:extLst>
                <a:ext uri="{FF2B5EF4-FFF2-40B4-BE49-F238E27FC236}">
                  <a16:creationId xmlns:a16="http://schemas.microsoft.com/office/drawing/2014/main" id="{8390E022-6AA6-452E-9FBC-43AE2169F1C7}"/>
                </a:ext>
              </a:extLst>
            </p:cNvPr>
            <p:cNvGrpSpPr/>
            <p:nvPr/>
          </p:nvGrpSpPr>
          <p:grpSpPr>
            <a:xfrm>
              <a:off x="2150439" y="2207649"/>
              <a:ext cx="158980" cy="298479"/>
              <a:chOff x="6315195" y="1859369"/>
              <a:chExt cx="158980" cy="298479"/>
            </a:xfrm>
          </p:grpSpPr>
          <p:sp>
            <p:nvSpPr>
              <p:cNvPr id="29" name="Freeform 10">
                <a:extLst>
                  <a:ext uri="{FF2B5EF4-FFF2-40B4-BE49-F238E27FC236}">
                    <a16:creationId xmlns:a16="http://schemas.microsoft.com/office/drawing/2014/main" id="{AB76F55E-2B46-4219-A226-07044CFFA897}"/>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1097234">
                  <a:defRPr/>
                </a:pPr>
                <a:endParaRPr lang="en-US" sz="2118"/>
              </a:p>
            </p:txBody>
          </p:sp>
          <p:cxnSp>
            <p:nvCxnSpPr>
              <p:cNvPr id="30" name="Straight Connector 29">
                <a:extLst>
                  <a:ext uri="{FF2B5EF4-FFF2-40B4-BE49-F238E27FC236}">
                    <a16:creationId xmlns:a16="http://schemas.microsoft.com/office/drawing/2014/main" id="{BB5E85EC-721E-452C-9337-419385DECB3E}"/>
                  </a:ext>
                </a:extLst>
              </p:cNvPr>
              <p:cNvCxnSpPr/>
              <p:nvPr/>
            </p:nvCxnSpPr>
            <p:spPr>
              <a:xfrm>
                <a:off x="6394684" y="1859369"/>
                <a:ext cx="0" cy="298479"/>
              </a:xfrm>
              <a:prstGeom prst="line">
                <a:avLst/>
              </a:prstGeom>
              <a:noFill/>
              <a:ln w="28575" cap="rnd">
                <a:solidFill>
                  <a:schemeClr val="tx2"/>
                </a:solidFill>
                <a:prstDash val="solid"/>
                <a:round/>
                <a:headEnd/>
                <a:tailEnd/>
              </a:ln>
            </p:spPr>
          </p:cxnSp>
        </p:grpSp>
        <p:sp>
          <p:nvSpPr>
            <p:cNvPr id="28" name="Freeform 6">
              <a:extLst>
                <a:ext uri="{FF2B5EF4-FFF2-40B4-BE49-F238E27FC236}">
                  <a16:creationId xmlns:a16="http://schemas.microsoft.com/office/drawing/2014/main" id="{A2AB9CFD-7121-4F3D-B3D7-3DA863685814}"/>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28575" cap="rnd">
              <a:solidFill>
                <a:schemeClr val="tx2"/>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defTabSz="1097234">
                <a:defRPr/>
              </a:pPr>
              <a:endParaRPr lang="en-US" sz="2118"/>
            </a:p>
          </p:txBody>
        </p:sp>
      </p:grpSp>
      <p:grpSp>
        <p:nvGrpSpPr>
          <p:cNvPr id="31" name="Graphic 68">
            <a:extLst>
              <a:ext uri="{FF2B5EF4-FFF2-40B4-BE49-F238E27FC236}">
                <a16:creationId xmlns:a16="http://schemas.microsoft.com/office/drawing/2014/main" id="{61FF9243-B76A-45C1-B386-E50CC4843A54}"/>
              </a:ext>
            </a:extLst>
          </p:cNvPr>
          <p:cNvGrpSpPr/>
          <p:nvPr/>
        </p:nvGrpSpPr>
        <p:grpSpPr>
          <a:xfrm>
            <a:off x="8204912" y="2955583"/>
            <a:ext cx="1448040" cy="1448040"/>
            <a:chOff x="5436214" y="2890588"/>
            <a:chExt cx="643689" cy="643689"/>
          </a:xfrm>
        </p:grpSpPr>
        <p:sp>
          <p:nvSpPr>
            <p:cNvPr id="32" name="Freeform: Shape 128">
              <a:extLst>
                <a:ext uri="{FF2B5EF4-FFF2-40B4-BE49-F238E27FC236}">
                  <a16:creationId xmlns:a16="http://schemas.microsoft.com/office/drawing/2014/main" id="{BCDDAF01-FF76-46CF-BD5A-AD8316E393A2}"/>
                </a:ext>
              </a:extLst>
            </p:cNvPr>
            <p:cNvSpPr/>
            <p:nvPr/>
          </p:nvSpPr>
          <p:spPr>
            <a:xfrm>
              <a:off x="5536951" y="3043142"/>
              <a:ext cx="444145" cy="296097"/>
            </a:xfrm>
            <a:custGeom>
              <a:avLst/>
              <a:gdLst>
                <a:gd name="connsiteX0" fmla="*/ 392328 w 444145"/>
                <a:gd name="connsiteY0" fmla="*/ 293844 h 296096"/>
                <a:gd name="connsiteX1" fmla="*/ 440605 w 444145"/>
                <a:gd name="connsiteY1" fmla="*/ 293844 h 296096"/>
                <a:gd name="connsiteX2" fmla="*/ 440605 w 444145"/>
                <a:gd name="connsiteY2" fmla="*/ 4828 h 296096"/>
                <a:gd name="connsiteX3" fmla="*/ 4828 w 444145"/>
                <a:gd name="connsiteY3" fmla="*/ 4828 h 296096"/>
                <a:gd name="connsiteX4" fmla="*/ 4828 w 444145"/>
                <a:gd name="connsiteY4" fmla="*/ 60185 h 29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45" h="296096">
                  <a:moveTo>
                    <a:pt x="392328" y="293844"/>
                  </a:moveTo>
                  <a:lnTo>
                    <a:pt x="440605" y="293844"/>
                  </a:lnTo>
                  <a:lnTo>
                    <a:pt x="440605" y="4828"/>
                  </a:lnTo>
                  <a:lnTo>
                    <a:pt x="4828" y="4828"/>
                  </a:lnTo>
                  <a:lnTo>
                    <a:pt x="4828" y="60185"/>
                  </a:lnTo>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33" name="Freeform: Shape 129">
              <a:extLst>
                <a:ext uri="{FF2B5EF4-FFF2-40B4-BE49-F238E27FC236}">
                  <a16:creationId xmlns:a16="http://schemas.microsoft.com/office/drawing/2014/main" id="{B088145A-7098-443F-922E-5F40CB807907}"/>
                </a:ext>
              </a:extLst>
            </p:cNvPr>
            <p:cNvSpPr/>
            <p:nvPr/>
          </p:nvSpPr>
          <p:spPr>
            <a:xfrm>
              <a:off x="5536951" y="3206317"/>
              <a:ext cx="370121" cy="135175"/>
            </a:xfrm>
            <a:custGeom>
              <a:avLst/>
              <a:gdLst>
                <a:gd name="connsiteX0" fmla="*/ 4828 w 370121"/>
                <a:gd name="connsiteY0" fmla="*/ 4828 h 135174"/>
                <a:gd name="connsiteX1" fmla="*/ 4828 w 370121"/>
                <a:gd name="connsiteY1" fmla="*/ 130669 h 135174"/>
                <a:gd name="connsiteX2" fmla="*/ 367546 w 370121"/>
                <a:gd name="connsiteY2" fmla="*/ 130669 h 135174"/>
              </a:gdLst>
              <a:ahLst/>
              <a:cxnLst>
                <a:cxn ang="0">
                  <a:pos x="connsiteX0" y="connsiteY0"/>
                </a:cxn>
                <a:cxn ang="0">
                  <a:pos x="connsiteX1" y="connsiteY1"/>
                </a:cxn>
                <a:cxn ang="0">
                  <a:pos x="connsiteX2" y="connsiteY2"/>
                </a:cxn>
              </a:cxnLst>
              <a:rect l="l" t="t" r="r" b="b"/>
              <a:pathLst>
                <a:path w="370121" h="135174">
                  <a:moveTo>
                    <a:pt x="4828" y="4828"/>
                  </a:moveTo>
                  <a:lnTo>
                    <a:pt x="4828" y="130669"/>
                  </a:lnTo>
                  <a:lnTo>
                    <a:pt x="367546" y="130669"/>
                  </a:lnTo>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34" name="Freeform: Shape 130">
              <a:extLst>
                <a:ext uri="{FF2B5EF4-FFF2-40B4-BE49-F238E27FC236}">
                  <a16:creationId xmlns:a16="http://schemas.microsoft.com/office/drawing/2014/main" id="{DD225E5C-54DB-4A18-9D05-B47A5298B734}"/>
                </a:ext>
              </a:extLst>
            </p:cNvPr>
            <p:cNvSpPr/>
            <p:nvPr/>
          </p:nvSpPr>
          <p:spPr>
            <a:xfrm>
              <a:off x="5536951" y="3126500"/>
              <a:ext cx="9655" cy="61150"/>
            </a:xfrm>
            <a:custGeom>
              <a:avLst/>
              <a:gdLst>
                <a:gd name="connsiteX0" fmla="*/ 4828 w 9655"/>
                <a:gd name="connsiteY0" fmla="*/ 4828 h 61150"/>
                <a:gd name="connsiteX1" fmla="*/ 4828 w 9655"/>
                <a:gd name="connsiteY1" fmla="*/ 58254 h 61150"/>
              </a:gdLst>
              <a:ahLst/>
              <a:cxnLst>
                <a:cxn ang="0">
                  <a:pos x="connsiteX0" y="connsiteY0"/>
                </a:cxn>
                <a:cxn ang="0">
                  <a:pos x="connsiteX1" y="connsiteY1"/>
                </a:cxn>
              </a:cxnLst>
              <a:rect l="l" t="t" r="r" b="b"/>
              <a:pathLst>
                <a:path w="9655" h="61150">
                  <a:moveTo>
                    <a:pt x="4828" y="4828"/>
                  </a:moveTo>
                  <a:lnTo>
                    <a:pt x="4828" y="58254"/>
                  </a:lnTo>
                </a:path>
              </a:pathLst>
            </a:custGeom>
            <a:ln w="28575" cap="flat">
              <a:solidFill>
                <a:schemeClr val="tx2"/>
              </a:solidFill>
              <a:prstDash val="solid"/>
              <a:round/>
            </a:ln>
          </p:spPr>
          <p:txBody>
            <a:bodyPr rtlCol="0" anchor="ctr"/>
            <a:lstStyle/>
            <a:p>
              <a:pPr algn="ctr" defTabSz="1097234">
                <a:defRPr/>
              </a:pPr>
              <a:endParaRPr lang="en-US" sz="2118"/>
            </a:p>
          </p:txBody>
        </p:sp>
        <p:sp>
          <p:nvSpPr>
            <p:cNvPr id="35" name="Freeform: Shape 131">
              <a:extLst>
                <a:ext uri="{FF2B5EF4-FFF2-40B4-BE49-F238E27FC236}">
                  <a16:creationId xmlns:a16="http://schemas.microsoft.com/office/drawing/2014/main" id="{09EE004C-0CB5-4413-8E2C-90ED606646A6}"/>
                </a:ext>
              </a:extLst>
            </p:cNvPr>
            <p:cNvSpPr/>
            <p:nvPr/>
          </p:nvSpPr>
          <p:spPr>
            <a:xfrm>
              <a:off x="5509273" y="3001946"/>
              <a:ext cx="495641" cy="48277"/>
            </a:xfrm>
            <a:custGeom>
              <a:avLst/>
              <a:gdLst>
                <a:gd name="connsiteX0" fmla="*/ 330212 w 495640"/>
                <a:gd name="connsiteY0" fmla="*/ 4828 h 48276"/>
                <a:gd name="connsiteX1" fmla="*/ 25426 w 495640"/>
                <a:gd name="connsiteY1" fmla="*/ 4828 h 48276"/>
                <a:gd name="connsiteX2" fmla="*/ 4828 w 495640"/>
                <a:gd name="connsiteY2" fmla="*/ 25426 h 48276"/>
                <a:gd name="connsiteX3" fmla="*/ 4828 w 495640"/>
                <a:gd name="connsiteY3" fmla="*/ 25426 h 48276"/>
                <a:gd name="connsiteX4" fmla="*/ 25426 w 495640"/>
                <a:gd name="connsiteY4" fmla="*/ 46024 h 48276"/>
                <a:gd name="connsiteX5" fmla="*/ 472146 w 495640"/>
                <a:gd name="connsiteY5" fmla="*/ 46024 h 48276"/>
                <a:gd name="connsiteX6" fmla="*/ 492744 w 495640"/>
                <a:gd name="connsiteY6" fmla="*/ 25426 h 48276"/>
                <a:gd name="connsiteX7" fmla="*/ 492744 w 495640"/>
                <a:gd name="connsiteY7" fmla="*/ 25426 h 48276"/>
                <a:gd name="connsiteX8" fmla="*/ 472146 w 495640"/>
                <a:gd name="connsiteY8" fmla="*/ 4828 h 48276"/>
                <a:gd name="connsiteX9" fmla="*/ 419685 w 495640"/>
                <a:gd name="connsiteY9" fmla="*/ 4828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640" h="48276">
                  <a:moveTo>
                    <a:pt x="330212" y="4828"/>
                  </a:moveTo>
                  <a:lnTo>
                    <a:pt x="25426" y="4828"/>
                  </a:lnTo>
                  <a:cubicBezTo>
                    <a:pt x="14161" y="4828"/>
                    <a:pt x="4828" y="14161"/>
                    <a:pt x="4828" y="25426"/>
                  </a:cubicBezTo>
                  <a:lnTo>
                    <a:pt x="4828" y="25426"/>
                  </a:lnTo>
                  <a:cubicBezTo>
                    <a:pt x="4828" y="36690"/>
                    <a:pt x="14161" y="46024"/>
                    <a:pt x="25426" y="46024"/>
                  </a:cubicBezTo>
                  <a:lnTo>
                    <a:pt x="472146" y="46024"/>
                  </a:lnTo>
                  <a:cubicBezTo>
                    <a:pt x="483410" y="46024"/>
                    <a:pt x="492744" y="36690"/>
                    <a:pt x="492744" y="25426"/>
                  </a:cubicBezTo>
                  <a:lnTo>
                    <a:pt x="492744" y="25426"/>
                  </a:lnTo>
                  <a:cubicBezTo>
                    <a:pt x="492744" y="14161"/>
                    <a:pt x="483410" y="4828"/>
                    <a:pt x="472146" y="4828"/>
                  </a:cubicBezTo>
                  <a:lnTo>
                    <a:pt x="419685" y="4828"/>
                  </a:lnTo>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36" name="Freeform: Shape 132">
              <a:extLst>
                <a:ext uri="{FF2B5EF4-FFF2-40B4-BE49-F238E27FC236}">
                  <a16:creationId xmlns:a16="http://schemas.microsoft.com/office/drawing/2014/main" id="{B7E9DE22-0CB0-465E-A511-3C1A8A26B56B}"/>
                </a:ext>
              </a:extLst>
            </p:cNvPr>
            <p:cNvSpPr/>
            <p:nvPr/>
          </p:nvSpPr>
          <p:spPr>
            <a:xfrm>
              <a:off x="5850428" y="3001946"/>
              <a:ext cx="57932" cy="9655"/>
            </a:xfrm>
            <a:custGeom>
              <a:avLst/>
              <a:gdLst>
                <a:gd name="connsiteX0" fmla="*/ 54070 w 57932"/>
                <a:gd name="connsiteY0" fmla="*/ 4828 h 9655"/>
                <a:gd name="connsiteX1" fmla="*/ 4828 w 57932"/>
                <a:gd name="connsiteY1" fmla="*/ 4828 h 9655"/>
              </a:gdLst>
              <a:ahLst/>
              <a:cxnLst>
                <a:cxn ang="0">
                  <a:pos x="connsiteX0" y="connsiteY0"/>
                </a:cxn>
                <a:cxn ang="0">
                  <a:pos x="connsiteX1" y="connsiteY1"/>
                </a:cxn>
              </a:cxnLst>
              <a:rect l="l" t="t" r="r" b="b"/>
              <a:pathLst>
                <a:path w="57932" h="9655">
                  <a:moveTo>
                    <a:pt x="54070" y="4828"/>
                  </a:moveTo>
                  <a:lnTo>
                    <a:pt x="4828" y="4828"/>
                  </a:lnTo>
                </a:path>
              </a:pathLst>
            </a:custGeom>
            <a:ln w="28575" cap="flat">
              <a:solidFill>
                <a:schemeClr val="tx2"/>
              </a:solidFill>
              <a:prstDash val="solid"/>
              <a:round/>
            </a:ln>
          </p:spPr>
          <p:txBody>
            <a:bodyPr rtlCol="0" anchor="ctr"/>
            <a:lstStyle/>
            <a:p>
              <a:pPr algn="ctr" defTabSz="1097234">
                <a:defRPr/>
              </a:pPr>
              <a:endParaRPr lang="en-US" sz="2118"/>
            </a:p>
          </p:txBody>
        </p:sp>
        <p:sp>
          <p:nvSpPr>
            <p:cNvPr id="37" name="Freeform: Shape 133">
              <a:extLst>
                <a:ext uri="{FF2B5EF4-FFF2-40B4-BE49-F238E27FC236}">
                  <a16:creationId xmlns:a16="http://schemas.microsoft.com/office/drawing/2014/main" id="{57164728-DD4F-44F6-B20B-3818401214D3}"/>
                </a:ext>
              </a:extLst>
            </p:cNvPr>
            <p:cNvSpPr/>
            <p:nvPr/>
          </p:nvSpPr>
          <p:spPr>
            <a:xfrm>
              <a:off x="5753231" y="3331515"/>
              <a:ext cx="9655" cy="45058"/>
            </a:xfrm>
            <a:custGeom>
              <a:avLst/>
              <a:gdLst>
                <a:gd name="connsiteX0" fmla="*/ 4828 w 9655"/>
                <a:gd name="connsiteY0" fmla="*/ 4828 h 45058"/>
                <a:gd name="connsiteX1" fmla="*/ 4828 w 9655"/>
                <a:gd name="connsiteY1" fmla="*/ 40552 h 45058"/>
              </a:gdLst>
              <a:ahLst/>
              <a:cxnLst>
                <a:cxn ang="0">
                  <a:pos x="connsiteX0" y="connsiteY0"/>
                </a:cxn>
                <a:cxn ang="0">
                  <a:pos x="connsiteX1" y="connsiteY1"/>
                </a:cxn>
              </a:cxnLst>
              <a:rect l="l" t="t" r="r" b="b"/>
              <a:pathLst>
                <a:path w="9655" h="45058">
                  <a:moveTo>
                    <a:pt x="4828" y="4828"/>
                  </a:moveTo>
                  <a:lnTo>
                    <a:pt x="4828" y="40552"/>
                  </a:lnTo>
                </a:path>
              </a:pathLst>
            </a:custGeom>
            <a:ln w="28575" cap="flat">
              <a:solidFill>
                <a:schemeClr val="tx2"/>
              </a:solidFill>
              <a:prstDash val="solid"/>
              <a:round/>
            </a:ln>
          </p:spPr>
          <p:txBody>
            <a:bodyPr rtlCol="0" anchor="ctr"/>
            <a:lstStyle/>
            <a:p>
              <a:pPr algn="ctr" defTabSz="1097234">
                <a:defRPr/>
              </a:pPr>
              <a:endParaRPr lang="en-US" sz="2118"/>
            </a:p>
          </p:txBody>
        </p:sp>
        <p:sp>
          <p:nvSpPr>
            <p:cNvPr id="38" name="Freeform: Shape 134">
              <a:extLst>
                <a:ext uri="{FF2B5EF4-FFF2-40B4-BE49-F238E27FC236}">
                  <a16:creationId xmlns:a16="http://schemas.microsoft.com/office/drawing/2014/main" id="{09A731A6-C873-4273-A43C-A78F56B67E04}"/>
                </a:ext>
              </a:extLst>
            </p:cNvPr>
            <p:cNvSpPr/>
            <p:nvPr/>
          </p:nvSpPr>
          <p:spPr>
            <a:xfrm>
              <a:off x="5728127" y="3367240"/>
              <a:ext cx="57932" cy="57932"/>
            </a:xfrm>
            <a:custGeom>
              <a:avLst/>
              <a:gdLst>
                <a:gd name="connsiteX0" fmla="*/ 29932 w 57932"/>
                <a:gd name="connsiteY0" fmla="*/ 4828 h 57932"/>
                <a:gd name="connsiteX1" fmla="*/ 4828 w 57932"/>
                <a:gd name="connsiteY1" fmla="*/ 29932 h 57932"/>
                <a:gd name="connsiteX2" fmla="*/ 29932 w 57932"/>
                <a:gd name="connsiteY2" fmla="*/ 55035 h 57932"/>
                <a:gd name="connsiteX3" fmla="*/ 55035 w 57932"/>
                <a:gd name="connsiteY3" fmla="*/ 29932 h 57932"/>
                <a:gd name="connsiteX4" fmla="*/ 29932 w 57932"/>
                <a:gd name="connsiteY4" fmla="*/ 4828 h 57932"/>
                <a:gd name="connsiteX5" fmla="*/ 29932 w 57932"/>
                <a:gd name="connsiteY5" fmla="*/ 41518 h 57932"/>
                <a:gd name="connsiteX6" fmla="*/ 18345 w 57932"/>
                <a:gd name="connsiteY6" fmla="*/ 29932 h 57932"/>
                <a:gd name="connsiteX7" fmla="*/ 29932 w 57932"/>
                <a:gd name="connsiteY7" fmla="*/ 18345 h 57932"/>
                <a:gd name="connsiteX8" fmla="*/ 41518 w 57932"/>
                <a:gd name="connsiteY8" fmla="*/ 29932 h 57932"/>
                <a:gd name="connsiteX9" fmla="*/ 29932 w 57932"/>
                <a:gd name="connsiteY9" fmla="*/ 41518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32" h="57932">
                  <a:moveTo>
                    <a:pt x="29932" y="4828"/>
                  </a:moveTo>
                  <a:cubicBezTo>
                    <a:pt x="16092" y="4828"/>
                    <a:pt x="4828" y="16092"/>
                    <a:pt x="4828" y="29932"/>
                  </a:cubicBezTo>
                  <a:cubicBezTo>
                    <a:pt x="4828" y="43771"/>
                    <a:pt x="16092" y="55035"/>
                    <a:pt x="29932" y="55035"/>
                  </a:cubicBezTo>
                  <a:cubicBezTo>
                    <a:pt x="43771" y="55035"/>
                    <a:pt x="55035" y="43771"/>
                    <a:pt x="55035" y="29932"/>
                  </a:cubicBezTo>
                  <a:cubicBezTo>
                    <a:pt x="55035" y="16092"/>
                    <a:pt x="43771" y="4828"/>
                    <a:pt x="29932" y="4828"/>
                  </a:cubicBezTo>
                  <a:close/>
                  <a:moveTo>
                    <a:pt x="29932" y="41518"/>
                  </a:moveTo>
                  <a:cubicBezTo>
                    <a:pt x="23495" y="41518"/>
                    <a:pt x="18345" y="36368"/>
                    <a:pt x="18345" y="29932"/>
                  </a:cubicBezTo>
                  <a:cubicBezTo>
                    <a:pt x="18345" y="23495"/>
                    <a:pt x="23495" y="18345"/>
                    <a:pt x="29932" y="18345"/>
                  </a:cubicBezTo>
                  <a:cubicBezTo>
                    <a:pt x="36368" y="18345"/>
                    <a:pt x="41518" y="23495"/>
                    <a:pt x="41518" y="29932"/>
                  </a:cubicBezTo>
                  <a:cubicBezTo>
                    <a:pt x="41518" y="36368"/>
                    <a:pt x="36368" y="41518"/>
                    <a:pt x="29932" y="41518"/>
                  </a:cubicBezTo>
                  <a:close/>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39" name="Freeform: Shape 135">
              <a:extLst>
                <a:ext uri="{FF2B5EF4-FFF2-40B4-BE49-F238E27FC236}">
                  <a16:creationId xmlns:a16="http://schemas.microsoft.com/office/drawing/2014/main" id="{C1B5D710-83F9-4897-8CAF-1B52D95C5E3F}"/>
                </a:ext>
              </a:extLst>
            </p:cNvPr>
            <p:cNvSpPr/>
            <p:nvPr/>
          </p:nvSpPr>
          <p:spPr>
            <a:xfrm>
              <a:off x="5567848" y="3070821"/>
              <a:ext cx="376558" cy="234946"/>
            </a:xfrm>
            <a:custGeom>
              <a:avLst/>
              <a:gdLst>
                <a:gd name="connsiteX0" fmla="*/ 4828 w 376558"/>
                <a:gd name="connsiteY0" fmla="*/ 4828 h 234946"/>
                <a:gd name="connsiteX1" fmla="*/ 373661 w 376558"/>
                <a:gd name="connsiteY1" fmla="*/ 4828 h 234946"/>
                <a:gd name="connsiteX2" fmla="*/ 373661 w 376558"/>
                <a:gd name="connsiteY2" fmla="*/ 230763 h 234946"/>
                <a:gd name="connsiteX3" fmla="*/ 4828 w 376558"/>
                <a:gd name="connsiteY3" fmla="*/ 230763 h 234946"/>
              </a:gdLst>
              <a:ahLst/>
              <a:cxnLst>
                <a:cxn ang="0">
                  <a:pos x="connsiteX0" y="connsiteY0"/>
                </a:cxn>
                <a:cxn ang="0">
                  <a:pos x="connsiteX1" y="connsiteY1"/>
                </a:cxn>
                <a:cxn ang="0">
                  <a:pos x="connsiteX2" y="connsiteY2"/>
                </a:cxn>
                <a:cxn ang="0">
                  <a:pos x="connsiteX3" y="connsiteY3"/>
                </a:cxn>
              </a:cxnLst>
              <a:rect l="l" t="t" r="r" b="b"/>
              <a:pathLst>
                <a:path w="376558" h="234946">
                  <a:moveTo>
                    <a:pt x="4828" y="4828"/>
                  </a:moveTo>
                  <a:lnTo>
                    <a:pt x="373661" y="4828"/>
                  </a:lnTo>
                  <a:lnTo>
                    <a:pt x="373661" y="230763"/>
                  </a:lnTo>
                  <a:lnTo>
                    <a:pt x="4828" y="230763"/>
                  </a:lnTo>
                  <a:close/>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40" name="Freeform: Shape 136">
              <a:extLst>
                <a:ext uri="{FF2B5EF4-FFF2-40B4-BE49-F238E27FC236}">
                  <a16:creationId xmlns:a16="http://schemas.microsoft.com/office/drawing/2014/main" id="{D0276FEA-8664-4194-B955-8C140D3161A0}"/>
                </a:ext>
              </a:extLst>
            </p:cNvPr>
            <p:cNvSpPr/>
            <p:nvPr/>
          </p:nvSpPr>
          <p:spPr>
            <a:xfrm>
              <a:off x="5695862" y="3098419"/>
              <a:ext cx="131956" cy="131956"/>
            </a:xfrm>
            <a:custGeom>
              <a:avLst/>
              <a:gdLst>
                <a:gd name="connsiteX0" fmla="*/ 67990 w 131956"/>
                <a:gd name="connsiteY0" fmla="*/ 5552 h 131956"/>
                <a:gd name="connsiteX1" fmla="*/ 73139 w 131956"/>
                <a:gd name="connsiteY1" fmla="*/ 9736 h 131956"/>
                <a:gd name="connsiteX2" fmla="*/ 76358 w 131956"/>
                <a:gd name="connsiteY2" fmla="*/ 10379 h 131956"/>
                <a:gd name="connsiteX3" fmla="*/ 82795 w 131956"/>
                <a:gd name="connsiteY3" fmla="*/ 8127 h 131956"/>
                <a:gd name="connsiteX4" fmla="*/ 86657 w 131956"/>
                <a:gd name="connsiteY4" fmla="*/ 9414 h 131956"/>
                <a:gd name="connsiteX5" fmla="*/ 90519 w 131956"/>
                <a:gd name="connsiteY5" fmla="*/ 14885 h 131956"/>
                <a:gd name="connsiteX6" fmla="*/ 93415 w 131956"/>
                <a:gd name="connsiteY6" fmla="*/ 16173 h 131956"/>
                <a:gd name="connsiteX7" fmla="*/ 100174 w 131956"/>
                <a:gd name="connsiteY7" fmla="*/ 15851 h 131956"/>
                <a:gd name="connsiteX8" fmla="*/ 103393 w 131956"/>
                <a:gd name="connsiteY8" fmla="*/ 18104 h 131956"/>
                <a:gd name="connsiteX9" fmla="*/ 105324 w 131956"/>
                <a:gd name="connsiteY9" fmla="*/ 24541 h 131956"/>
                <a:gd name="connsiteX10" fmla="*/ 107577 w 131956"/>
                <a:gd name="connsiteY10" fmla="*/ 26794 h 131956"/>
                <a:gd name="connsiteX11" fmla="*/ 114013 w 131956"/>
                <a:gd name="connsiteY11" fmla="*/ 28725 h 131956"/>
                <a:gd name="connsiteX12" fmla="*/ 116266 w 131956"/>
                <a:gd name="connsiteY12" fmla="*/ 31943 h 131956"/>
                <a:gd name="connsiteX13" fmla="*/ 115944 w 131956"/>
                <a:gd name="connsiteY13" fmla="*/ 38702 h 131956"/>
                <a:gd name="connsiteX14" fmla="*/ 117232 w 131956"/>
                <a:gd name="connsiteY14" fmla="*/ 41598 h 131956"/>
                <a:gd name="connsiteX15" fmla="*/ 122703 w 131956"/>
                <a:gd name="connsiteY15" fmla="*/ 45461 h 131956"/>
                <a:gd name="connsiteX16" fmla="*/ 123991 w 131956"/>
                <a:gd name="connsiteY16" fmla="*/ 49323 h 131956"/>
                <a:gd name="connsiteX17" fmla="*/ 121738 w 131956"/>
                <a:gd name="connsiteY17" fmla="*/ 55760 h 131956"/>
                <a:gd name="connsiteX18" fmla="*/ 122381 w 131956"/>
                <a:gd name="connsiteY18" fmla="*/ 58978 h 131956"/>
                <a:gd name="connsiteX19" fmla="*/ 126565 w 131956"/>
                <a:gd name="connsiteY19" fmla="*/ 64128 h 131956"/>
                <a:gd name="connsiteX20" fmla="*/ 126565 w 131956"/>
                <a:gd name="connsiteY20" fmla="*/ 67990 h 131956"/>
                <a:gd name="connsiteX21" fmla="*/ 122381 w 131956"/>
                <a:gd name="connsiteY21" fmla="*/ 73139 h 131956"/>
                <a:gd name="connsiteX22" fmla="*/ 121738 w 131956"/>
                <a:gd name="connsiteY22" fmla="*/ 76358 h 131956"/>
                <a:gd name="connsiteX23" fmla="*/ 123991 w 131956"/>
                <a:gd name="connsiteY23" fmla="*/ 82795 h 131956"/>
                <a:gd name="connsiteX24" fmla="*/ 122703 w 131956"/>
                <a:gd name="connsiteY24" fmla="*/ 86657 h 131956"/>
                <a:gd name="connsiteX25" fmla="*/ 117232 w 131956"/>
                <a:gd name="connsiteY25" fmla="*/ 90519 h 131956"/>
                <a:gd name="connsiteX26" fmla="*/ 115944 w 131956"/>
                <a:gd name="connsiteY26" fmla="*/ 93415 h 131956"/>
                <a:gd name="connsiteX27" fmla="*/ 116266 w 131956"/>
                <a:gd name="connsiteY27" fmla="*/ 100174 h 131956"/>
                <a:gd name="connsiteX28" fmla="*/ 114013 w 131956"/>
                <a:gd name="connsiteY28" fmla="*/ 103393 h 131956"/>
                <a:gd name="connsiteX29" fmla="*/ 107577 w 131956"/>
                <a:gd name="connsiteY29" fmla="*/ 105324 h 131956"/>
                <a:gd name="connsiteX30" fmla="*/ 105324 w 131956"/>
                <a:gd name="connsiteY30" fmla="*/ 107577 h 131956"/>
                <a:gd name="connsiteX31" fmla="*/ 103393 w 131956"/>
                <a:gd name="connsiteY31" fmla="*/ 114013 h 131956"/>
                <a:gd name="connsiteX32" fmla="*/ 100174 w 131956"/>
                <a:gd name="connsiteY32" fmla="*/ 116266 h 131956"/>
                <a:gd name="connsiteX33" fmla="*/ 93415 w 131956"/>
                <a:gd name="connsiteY33" fmla="*/ 115944 h 131956"/>
                <a:gd name="connsiteX34" fmla="*/ 90519 w 131956"/>
                <a:gd name="connsiteY34" fmla="*/ 117232 h 131956"/>
                <a:gd name="connsiteX35" fmla="*/ 86657 w 131956"/>
                <a:gd name="connsiteY35" fmla="*/ 122703 h 131956"/>
                <a:gd name="connsiteX36" fmla="*/ 82795 w 131956"/>
                <a:gd name="connsiteY36" fmla="*/ 123991 h 131956"/>
                <a:gd name="connsiteX37" fmla="*/ 76358 w 131956"/>
                <a:gd name="connsiteY37" fmla="*/ 121738 h 131956"/>
                <a:gd name="connsiteX38" fmla="*/ 73139 w 131956"/>
                <a:gd name="connsiteY38" fmla="*/ 122381 h 131956"/>
                <a:gd name="connsiteX39" fmla="*/ 67990 w 131956"/>
                <a:gd name="connsiteY39" fmla="*/ 126565 h 131956"/>
                <a:gd name="connsiteX40" fmla="*/ 64128 w 131956"/>
                <a:gd name="connsiteY40" fmla="*/ 126565 h 131956"/>
                <a:gd name="connsiteX41" fmla="*/ 58978 w 131956"/>
                <a:gd name="connsiteY41" fmla="*/ 122381 h 131956"/>
                <a:gd name="connsiteX42" fmla="*/ 55760 w 131956"/>
                <a:gd name="connsiteY42" fmla="*/ 121738 h 131956"/>
                <a:gd name="connsiteX43" fmla="*/ 49323 w 131956"/>
                <a:gd name="connsiteY43" fmla="*/ 123991 h 131956"/>
                <a:gd name="connsiteX44" fmla="*/ 45461 w 131956"/>
                <a:gd name="connsiteY44" fmla="*/ 122703 h 131956"/>
                <a:gd name="connsiteX45" fmla="*/ 41598 w 131956"/>
                <a:gd name="connsiteY45" fmla="*/ 117232 h 131956"/>
                <a:gd name="connsiteX46" fmla="*/ 38702 w 131956"/>
                <a:gd name="connsiteY46" fmla="*/ 115944 h 131956"/>
                <a:gd name="connsiteX47" fmla="*/ 31943 w 131956"/>
                <a:gd name="connsiteY47" fmla="*/ 116266 h 131956"/>
                <a:gd name="connsiteX48" fmla="*/ 28725 w 131956"/>
                <a:gd name="connsiteY48" fmla="*/ 114013 h 131956"/>
                <a:gd name="connsiteX49" fmla="*/ 26794 w 131956"/>
                <a:gd name="connsiteY49" fmla="*/ 107577 h 131956"/>
                <a:gd name="connsiteX50" fmla="*/ 24541 w 131956"/>
                <a:gd name="connsiteY50" fmla="*/ 105324 h 131956"/>
                <a:gd name="connsiteX51" fmla="*/ 18104 w 131956"/>
                <a:gd name="connsiteY51" fmla="*/ 103393 h 131956"/>
                <a:gd name="connsiteX52" fmla="*/ 15851 w 131956"/>
                <a:gd name="connsiteY52" fmla="*/ 100174 h 131956"/>
                <a:gd name="connsiteX53" fmla="*/ 16173 w 131956"/>
                <a:gd name="connsiteY53" fmla="*/ 93415 h 131956"/>
                <a:gd name="connsiteX54" fmla="*/ 14885 w 131956"/>
                <a:gd name="connsiteY54" fmla="*/ 90519 h 131956"/>
                <a:gd name="connsiteX55" fmla="*/ 9414 w 131956"/>
                <a:gd name="connsiteY55" fmla="*/ 86657 h 131956"/>
                <a:gd name="connsiteX56" fmla="*/ 8127 w 131956"/>
                <a:gd name="connsiteY56" fmla="*/ 82795 h 131956"/>
                <a:gd name="connsiteX57" fmla="*/ 10379 w 131956"/>
                <a:gd name="connsiteY57" fmla="*/ 76358 h 131956"/>
                <a:gd name="connsiteX58" fmla="*/ 9736 w 131956"/>
                <a:gd name="connsiteY58" fmla="*/ 73139 h 131956"/>
                <a:gd name="connsiteX59" fmla="*/ 5552 w 131956"/>
                <a:gd name="connsiteY59" fmla="*/ 67990 h 131956"/>
                <a:gd name="connsiteX60" fmla="*/ 5552 w 131956"/>
                <a:gd name="connsiteY60" fmla="*/ 64128 h 131956"/>
                <a:gd name="connsiteX61" fmla="*/ 9736 w 131956"/>
                <a:gd name="connsiteY61" fmla="*/ 58978 h 131956"/>
                <a:gd name="connsiteX62" fmla="*/ 10379 w 131956"/>
                <a:gd name="connsiteY62" fmla="*/ 55760 h 131956"/>
                <a:gd name="connsiteX63" fmla="*/ 8127 w 131956"/>
                <a:gd name="connsiteY63" fmla="*/ 49323 h 131956"/>
                <a:gd name="connsiteX64" fmla="*/ 9414 w 131956"/>
                <a:gd name="connsiteY64" fmla="*/ 45461 h 131956"/>
                <a:gd name="connsiteX65" fmla="*/ 14885 w 131956"/>
                <a:gd name="connsiteY65" fmla="*/ 41598 h 131956"/>
                <a:gd name="connsiteX66" fmla="*/ 16173 w 131956"/>
                <a:gd name="connsiteY66" fmla="*/ 38702 h 131956"/>
                <a:gd name="connsiteX67" fmla="*/ 15851 w 131956"/>
                <a:gd name="connsiteY67" fmla="*/ 31943 h 131956"/>
                <a:gd name="connsiteX68" fmla="*/ 18104 w 131956"/>
                <a:gd name="connsiteY68" fmla="*/ 28725 h 131956"/>
                <a:gd name="connsiteX69" fmla="*/ 24541 w 131956"/>
                <a:gd name="connsiteY69" fmla="*/ 26794 h 131956"/>
                <a:gd name="connsiteX70" fmla="*/ 26794 w 131956"/>
                <a:gd name="connsiteY70" fmla="*/ 24541 h 131956"/>
                <a:gd name="connsiteX71" fmla="*/ 28725 w 131956"/>
                <a:gd name="connsiteY71" fmla="*/ 18104 h 131956"/>
                <a:gd name="connsiteX72" fmla="*/ 31943 w 131956"/>
                <a:gd name="connsiteY72" fmla="*/ 15851 h 131956"/>
                <a:gd name="connsiteX73" fmla="*/ 38702 w 131956"/>
                <a:gd name="connsiteY73" fmla="*/ 16173 h 131956"/>
                <a:gd name="connsiteX74" fmla="*/ 41598 w 131956"/>
                <a:gd name="connsiteY74" fmla="*/ 14885 h 131956"/>
                <a:gd name="connsiteX75" fmla="*/ 45461 w 131956"/>
                <a:gd name="connsiteY75" fmla="*/ 9414 h 131956"/>
                <a:gd name="connsiteX76" fmla="*/ 49323 w 131956"/>
                <a:gd name="connsiteY76" fmla="*/ 8127 h 131956"/>
                <a:gd name="connsiteX77" fmla="*/ 55760 w 131956"/>
                <a:gd name="connsiteY77" fmla="*/ 10379 h 131956"/>
                <a:gd name="connsiteX78" fmla="*/ 58978 w 131956"/>
                <a:gd name="connsiteY78" fmla="*/ 9736 h 131956"/>
                <a:gd name="connsiteX79" fmla="*/ 64128 w 131956"/>
                <a:gd name="connsiteY79" fmla="*/ 5552 h 131956"/>
                <a:gd name="connsiteX80" fmla="*/ 67990 w 131956"/>
                <a:gd name="connsiteY80" fmla="*/ 5552 h 13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1956" h="131956">
                  <a:moveTo>
                    <a:pt x="67990" y="5552"/>
                  </a:moveTo>
                  <a:lnTo>
                    <a:pt x="73139" y="9736"/>
                  </a:lnTo>
                  <a:cubicBezTo>
                    <a:pt x="74105" y="10379"/>
                    <a:pt x="75070" y="10701"/>
                    <a:pt x="76358" y="10379"/>
                  </a:cubicBezTo>
                  <a:lnTo>
                    <a:pt x="82795" y="8127"/>
                  </a:lnTo>
                  <a:cubicBezTo>
                    <a:pt x="84082" y="7483"/>
                    <a:pt x="85691" y="8127"/>
                    <a:pt x="86657" y="9414"/>
                  </a:cubicBezTo>
                  <a:lnTo>
                    <a:pt x="90519" y="14885"/>
                  </a:lnTo>
                  <a:cubicBezTo>
                    <a:pt x="91162" y="15851"/>
                    <a:pt x="92128" y="16495"/>
                    <a:pt x="93415" y="16173"/>
                  </a:cubicBezTo>
                  <a:lnTo>
                    <a:pt x="100174" y="15851"/>
                  </a:lnTo>
                  <a:cubicBezTo>
                    <a:pt x="101783" y="15851"/>
                    <a:pt x="103071" y="16816"/>
                    <a:pt x="103393" y="18104"/>
                  </a:cubicBezTo>
                  <a:lnTo>
                    <a:pt x="105324" y="24541"/>
                  </a:lnTo>
                  <a:cubicBezTo>
                    <a:pt x="105645" y="25506"/>
                    <a:pt x="106611" y="26472"/>
                    <a:pt x="107577" y="26794"/>
                  </a:cubicBezTo>
                  <a:lnTo>
                    <a:pt x="114013" y="28725"/>
                  </a:lnTo>
                  <a:cubicBezTo>
                    <a:pt x="115301" y="29046"/>
                    <a:pt x="116266" y="30334"/>
                    <a:pt x="116266" y="31943"/>
                  </a:cubicBezTo>
                  <a:lnTo>
                    <a:pt x="115944" y="38702"/>
                  </a:lnTo>
                  <a:cubicBezTo>
                    <a:pt x="115944" y="39667"/>
                    <a:pt x="116588" y="40955"/>
                    <a:pt x="117232" y="41598"/>
                  </a:cubicBezTo>
                  <a:lnTo>
                    <a:pt x="122703" y="45461"/>
                  </a:lnTo>
                  <a:cubicBezTo>
                    <a:pt x="123991" y="46426"/>
                    <a:pt x="124312" y="47713"/>
                    <a:pt x="123991" y="49323"/>
                  </a:cubicBezTo>
                  <a:lnTo>
                    <a:pt x="121738" y="55760"/>
                  </a:lnTo>
                  <a:cubicBezTo>
                    <a:pt x="121416" y="56725"/>
                    <a:pt x="121416" y="58012"/>
                    <a:pt x="122381" y="58978"/>
                  </a:cubicBezTo>
                  <a:lnTo>
                    <a:pt x="126565" y="64128"/>
                  </a:lnTo>
                  <a:cubicBezTo>
                    <a:pt x="127531" y="65415"/>
                    <a:pt x="127531" y="67024"/>
                    <a:pt x="126565" y="67990"/>
                  </a:cubicBezTo>
                  <a:lnTo>
                    <a:pt x="122381" y="73139"/>
                  </a:lnTo>
                  <a:cubicBezTo>
                    <a:pt x="121738" y="74105"/>
                    <a:pt x="121416" y="75070"/>
                    <a:pt x="121738" y="76358"/>
                  </a:cubicBezTo>
                  <a:lnTo>
                    <a:pt x="123991" y="82795"/>
                  </a:lnTo>
                  <a:cubicBezTo>
                    <a:pt x="124634" y="84082"/>
                    <a:pt x="123991" y="85691"/>
                    <a:pt x="122703" y="86657"/>
                  </a:cubicBezTo>
                  <a:lnTo>
                    <a:pt x="117232" y="90519"/>
                  </a:lnTo>
                  <a:cubicBezTo>
                    <a:pt x="116266" y="91162"/>
                    <a:pt x="115623" y="92128"/>
                    <a:pt x="115944" y="93415"/>
                  </a:cubicBezTo>
                  <a:lnTo>
                    <a:pt x="116266" y="100174"/>
                  </a:lnTo>
                  <a:cubicBezTo>
                    <a:pt x="116266" y="101783"/>
                    <a:pt x="115301" y="103071"/>
                    <a:pt x="114013" y="103393"/>
                  </a:cubicBezTo>
                  <a:lnTo>
                    <a:pt x="107577" y="105324"/>
                  </a:lnTo>
                  <a:cubicBezTo>
                    <a:pt x="106611" y="105645"/>
                    <a:pt x="105645" y="106611"/>
                    <a:pt x="105324" y="107577"/>
                  </a:cubicBezTo>
                  <a:lnTo>
                    <a:pt x="103393" y="114013"/>
                  </a:lnTo>
                  <a:cubicBezTo>
                    <a:pt x="103071" y="115301"/>
                    <a:pt x="101783" y="116266"/>
                    <a:pt x="100174" y="116266"/>
                  </a:cubicBezTo>
                  <a:lnTo>
                    <a:pt x="93415" y="115944"/>
                  </a:lnTo>
                  <a:cubicBezTo>
                    <a:pt x="92450" y="115944"/>
                    <a:pt x="91162" y="116588"/>
                    <a:pt x="90519" y="117232"/>
                  </a:cubicBezTo>
                  <a:lnTo>
                    <a:pt x="86657" y="122703"/>
                  </a:lnTo>
                  <a:cubicBezTo>
                    <a:pt x="85691" y="123991"/>
                    <a:pt x="84404" y="124312"/>
                    <a:pt x="82795" y="123991"/>
                  </a:cubicBezTo>
                  <a:lnTo>
                    <a:pt x="76358" y="121738"/>
                  </a:lnTo>
                  <a:cubicBezTo>
                    <a:pt x="75392" y="121416"/>
                    <a:pt x="74105" y="121416"/>
                    <a:pt x="73139" y="122381"/>
                  </a:cubicBezTo>
                  <a:lnTo>
                    <a:pt x="67990" y="126565"/>
                  </a:lnTo>
                  <a:cubicBezTo>
                    <a:pt x="66702" y="127531"/>
                    <a:pt x="65093" y="127531"/>
                    <a:pt x="64128" y="126565"/>
                  </a:cubicBezTo>
                  <a:lnTo>
                    <a:pt x="58978" y="122381"/>
                  </a:lnTo>
                  <a:cubicBezTo>
                    <a:pt x="58012" y="121738"/>
                    <a:pt x="57047" y="121416"/>
                    <a:pt x="55760" y="121738"/>
                  </a:cubicBezTo>
                  <a:lnTo>
                    <a:pt x="49323" y="123991"/>
                  </a:lnTo>
                  <a:cubicBezTo>
                    <a:pt x="48035" y="124634"/>
                    <a:pt x="46426" y="123991"/>
                    <a:pt x="45461" y="122703"/>
                  </a:cubicBezTo>
                  <a:lnTo>
                    <a:pt x="41598" y="117232"/>
                  </a:lnTo>
                  <a:cubicBezTo>
                    <a:pt x="40955" y="116266"/>
                    <a:pt x="39989" y="115623"/>
                    <a:pt x="38702" y="115944"/>
                  </a:cubicBezTo>
                  <a:lnTo>
                    <a:pt x="31943" y="116266"/>
                  </a:lnTo>
                  <a:cubicBezTo>
                    <a:pt x="30334" y="116266"/>
                    <a:pt x="29046" y="115301"/>
                    <a:pt x="28725" y="114013"/>
                  </a:cubicBezTo>
                  <a:lnTo>
                    <a:pt x="26794" y="107577"/>
                  </a:lnTo>
                  <a:cubicBezTo>
                    <a:pt x="26472" y="106611"/>
                    <a:pt x="25506" y="105645"/>
                    <a:pt x="24541" y="105324"/>
                  </a:cubicBezTo>
                  <a:lnTo>
                    <a:pt x="18104" y="103393"/>
                  </a:lnTo>
                  <a:cubicBezTo>
                    <a:pt x="16816" y="103071"/>
                    <a:pt x="15851" y="101783"/>
                    <a:pt x="15851" y="100174"/>
                  </a:cubicBezTo>
                  <a:lnTo>
                    <a:pt x="16173" y="93415"/>
                  </a:lnTo>
                  <a:cubicBezTo>
                    <a:pt x="16173" y="92450"/>
                    <a:pt x="15529" y="91162"/>
                    <a:pt x="14885" y="90519"/>
                  </a:cubicBezTo>
                  <a:lnTo>
                    <a:pt x="9414" y="86657"/>
                  </a:lnTo>
                  <a:cubicBezTo>
                    <a:pt x="8127" y="85691"/>
                    <a:pt x="7805" y="84404"/>
                    <a:pt x="8127" y="82795"/>
                  </a:cubicBezTo>
                  <a:lnTo>
                    <a:pt x="10379" y="76358"/>
                  </a:lnTo>
                  <a:cubicBezTo>
                    <a:pt x="10701" y="75392"/>
                    <a:pt x="10701" y="74105"/>
                    <a:pt x="9736" y="73139"/>
                  </a:cubicBezTo>
                  <a:lnTo>
                    <a:pt x="5552" y="67990"/>
                  </a:lnTo>
                  <a:cubicBezTo>
                    <a:pt x="4586" y="66702"/>
                    <a:pt x="4586" y="65093"/>
                    <a:pt x="5552" y="64128"/>
                  </a:cubicBezTo>
                  <a:lnTo>
                    <a:pt x="9736" y="58978"/>
                  </a:lnTo>
                  <a:cubicBezTo>
                    <a:pt x="10379" y="58012"/>
                    <a:pt x="10701" y="57047"/>
                    <a:pt x="10379" y="55760"/>
                  </a:cubicBezTo>
                  <a:lnTo>
                    <a:pt x="8127" y="49323"/>
                  </a:lnTo>
                  <a:cubicBezTo>
                    <a:pt x="7483" y="48035"/>
                    <a:pt x="8127" y="46426"/>
                    <a:pt x="9414" y="45461"/>
                  </a:cubicBezTo>
                  <a:lnTo>
                    <a:pt x="14885" y="41598"/>
                  </a:lnTo>
                  <a:cubicBezTo>
                    <a:pt x="15851" y="40955"/>
                    <a:pt x="16495" y="39989"/>
                    <a:pt x="16173" y="38702"/>
                  </a:cubicBezTo>
                  <a:lnTo>
                    <a:pt x="15851" y="31943"/>
                  </a:lnTo>
                  <a:cubicBezTo>
                    <a:pt x="15851" y="30334"/>
                    <a:pt x="16816" y="29046"/>
                    <a:pt x="18104" y="28725"/>
                  </a:cubicBezTo>
                  <a:lnTo>
                    <a:pt x="24541" y="26794"/>
                  </a:lnTo>
                  <a:cubicBezTo>
                    <a:pt x="25506" y="26472"/>
                    <a:pt x="26472" y="25506"/>
                    <a:pt x="26794" y="24541"/>
                  </a:cubicBezTo>
                  <a:lnTo>
                    <a:pt x="28725" y="18104"/>
                  </a:lnTo>
                  <a:cubicBezTo>
                    <a:pt x="29046" y="16816"/>
                    <a:pt x="30334" y="15851"/>
                    <a:pt x="31943" y="15851"/>
                  </a:cubicBezTo>
                  <a:lnTo>
                    <a:pt x="38702" y="16173"/>
                  </a:lnTo>
                  <a:cubicBezTo>
                    <a:pt x="39667" y="16173"/>
                    <a:pt x="40955" y="15529"/>
                    <a:pt x="41598" y="14885"/>
                  </a:cubicBezTo>
                  <a:lnTo>
                    <a:pt x="45461" y="9414"/>
                  </a:lnTo>
                  <a:cubicBezTo>
                    <a:pt x="46426" y="8127"/>
                    <a:pt x="47713" y="7805"/>
                    <a:pt x="49323" y="8127"/>
                  </a:cubicBezTo>
                  <a:lnTo>
                    <a:pt x="55760" y="10379"/>
                  </a:lnTo>
                  <a:cubicBezTo>
                    <a:pt x="56725" y="10701"/>
                    <a:pt x="58012" y="10701"/>
                    <a:pt x="58978" y="9736"/>
                  </a:cubicBezTo>
                  <a:lnTo>
                    <a:pt x="64128" y="5552"/>
                  </a:lnTo>
                  <a:cubicBezTo>
                    <a:pt x="65093" y="4586"/>
                    <a:pt x="67024" y="4586"/>
                    <a:pt x="67990" y="5552"/>
                  </a:cubicBezTo>
                  <a:close/>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41" name="Freeform: Shape 137">
              <a:extLst>
                <a:ext uri="{FF2B5EF4-FFF2-40B4-BE49-F238E27FC236}">
                  <a16:creationId xmlns:a16="http://schemas.microsoft.com/office/drawing/2014/main" id="{02E4ADE9-2309-4778-8AA2-4E8E4A48B060}"/>
                </a:ext>
              </a:extLst>
            </p:cNvPr>
            <p:cNvSpPr/>
            <p:nvPr/>
          </p:nvSpPr>
          <p:spPr>
            <a:xfrm>
              <a:off x="5724909" y="3126178"/>
              <a:ext cx="74024" cy="74024"/>
            </a:xfrm>
            <a:custGeom>
              <a:avLst/>
              <a:gdLst>
                <a:gd name="connsiteX0" fmla="*/ 69197 w 74024"/>
                <a:gd name="connsiteY0" fmla="*/ 37012 h 74024"/>
                <a:gd name="connsiteX1" fmla="*/ 37012 w 74024"/>
                <a:gd name="connsiteY1" fmla="*/ 69197 h 74024"/>
                <a:gd name="connsiteX2" fmla="*/ 4828 w 74024"/>
                <a:gd name="connsiteY2" fmla="*/ 37012 h 74024"/>
                <a:gd name="connsiteX3" fmla="*/ 37012 w 74024"/>
                <a:gd name="connsiteY3" fmla="*/ 4828 h 74024"/>
                <a:gd name="connsiteX4" fmla="*/ 69197 w 74024"/>
                <a:gd name="connsiteY4" fmla="*/ 37012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69197" y="37012"/>
                  </a:moveTo>
                  <a:cubicBezTo>
                    <a:pt x="69197" y="54787"/>
                    <a:pt x="54787" y="69197"/>
                    <a:pt x="37012" y="69197"/>
                  </a:cubicBezTo>
                  <a:cubicBezTo>
                    <a:pt x="19237" y="69197"/>
                    <a:pt x="4828" y="54787"/>
                    <a:pt x="4828" y="37012"/>
                  </a:cubicBezTo>
                  <a:cubicBezTo>
                    <a:pt x="4828" y="19237"/>
                    <a:pt x="19237" y="4828"/>
                    <a:pt x="37012" y="4828"/>
                  </a:cubicBezTo>
                  <a:cubicBezTo>
                    <a:pt x="54787" y="4828"/>
                    <a:pt x="69197" y="19237"/>
                    <a:pt x="69197" y="37012"/>
                  </a:cubicBezTo>
                  <a:close/>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42" name="Freeform: Shape 138">
              <a:extLst>
                <a:ext uri="{FF2B5EF4-FFF2-40B4-BE49-F238E27FC236}">
                  <a16:creationId xmlns:a16="http://schemas.microsoft.com/office/drawing/2014/main" id="{25869713-8C71-44A5-BF6A-EACE1A9D5F1F}"/>
                </a:ext>
              </a:extLst>
            </p:cNvPr>
            <p:cNvSpPr/>
            <p:nvPr/>
          </p:nvSpPr>
          <p:spPr>
            <a:xfrm>
              <a:off x="5751622" y="3224341"/>
              <a:ext cx="48277" cy="64369"/>
            </a:xfrm>
            <a:custGeom>
              <a:avLst/>
              <a:gdLst>
                <a:gd name="connsiteX0" fmla="*/ 4828 w 48276"/>
                <a:gd name="connsiteY0" fmla="*/ 6759 h 64368"/>
                <a:gd name="connsiteX1" fmla="*/ 16414 w 48276"/>
                <a:gd name="connsiteY1" fmla="*/ 57932 h 64368"/>
                <a:gd name="connsiteX2" fmla="*/ 22207 w 48276"/>
                <a:gd name="connsiteY2" fmla="*/ 58898 h 64368"/>
                <a:gd name="connsiteX3" fmla="*/ 27357 w 48276"/>
                <a:gd name="connsiteY3" fmla="*/ 50208 h 64368"/>
                <a:gd name="connsiteX4" fmla="*/ 31863 w 48276"/>
                <a:gd name="connsiteY4" fmla="*/ 49242 h 64368"/>
                <a:gd name="connsiteX5" fmla="*/ 39909 w 48276"/>
                <a:gd name="connsiteY5" fmla="*/ 55035 h 64368"/>
                <a:gd name="connsiteX6" fmla="*/ 44736 w 48276"/>
                <a:gd name="connsiteY6" fmla="*/ 51817 h 64368"/>
                <a:gd name="connsiteX7" fmla="*/ 34437 w 48276"/>
                <a:gd name="connsiteY7" fmla="*/ 482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76" h="64368">
                  <a:moveTo>
                    <a:pt x="4828" y="6759"/>
                  </a:moveTo>
                  <a:lnTo>
                    <a:pt x="16414" y="57932"/>
                  </a:lnTo>
                  <a:cubicBezTo>
                    <a:pt x="17058" y="60829"/>
                    <a:pt x="20920" y="61150"/>
                    <a:pt x="22207" y="58898"/>
                  </a:cubicBezTo>
                  <a:lnTo>
                    <a:pt x="27357" y="50208"/>
                  </a:lnTo>
                  <a:cubicBezTo>
                    <a:pt x="28322" y="48599"/>
                    <a:pt x="30253" y="48277"/>
                    <a:pt x="31863" y="49242"/>
                  </a:cubicBezTo>
                  <a:lnTo>
                    <a:pt x="39909" y="55035"/>
                  </a:lnTo>
                  <a:cubicBezTo>
                    <a:pt x="42162" y="56645"/>
                    <a:pt x="45380" y="54714"/>
                    <a:pt x="44736" y="51817"/>
                  </a:cubicBezTo>
                  <a:lnTo>
                    <a:pt x="34437" y="4828"/>
                  </a:lnTo>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43" name="Freeform: Shape 139">
              <a:extLst>
                <a:ext uri="{FF2B5EF4-FFF2-40B4-BE49-F238E27FC236}">
                  <a16:creationId xmlns:a16="http://schemas.microsoft.com/office/drawing/2014/main" id="{4EF580DD-88D9-4011-94FD-BE97B57DABA4}"/>
                </a:ext>
              </a:extLst>
            </p:cNvPr>
            <p:cNvSpPr/>
            <p:nvPr/>
          </p:nvSpPr>
          <p:spPr>
            <a:xfrm>
              <a:off x="5715813" y="3219191"/>
              <a:ext cx="41840" cy="67587"/>
            </a:xfrm>
            <a:custGeom>
              <a:avLst/>
              <a:gdLst>
                <a:gd name="connsiteX0" fmla="*/ 16176 w 41839"/>
                <a:gd name="connsiteY0" fmla="*/ 4828 h 67587"/>
                <a:gd name="connsiteX1" fmla="*/ 4911 w 41839"/>
                <a:gd name="connsiteY1" fmla="*/ 56645 h 67587"/>
                <a:gd name="connsiteX2" fmla="*/ 9739 w 41839"/>
                <a:gd name="connsiteY2" fmla="*/ 59863 h 67587"/>
                <a:gd name="connsiteX3" fmla="*/ 17785 w 41839"/>
                <a:gd name="connsiteY3" fmla="*/ 54070 h 67587"/>
                <a:gd name="connsiteX4" fmla="*/ 22291 w 41839"/>
                <a:gd name="connsiteY4" fmla="*/ 55035 h 67587"/>
                <a:gd name="connsiteX5" fmla="*/ 27440 w 41839"/>
                <a:gd name="connsiteY5" fmla="*/ 63725 h 67587"/>
                <a:gd name="connsiteX6" fmla="*/ 33233 w 41839"/>
                <a:gd name="connsiteY6" fmla="*/ 62760 h 67587"/>
                <a:gd name="connsiteX7" fmla="*/ 37417 w 41839"/>
                <a:gd name="connsiteY7" fmla="*/ 43449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 h="67587">
                  <a:moveTo>
                    <a:pt x="16176" y="4828"/>
                  </a:moveTo>
                  <a:lnTo>
                    <a:pt x="4911" y="56645"/>
                  </a:lnTo>
                  <a:cubicBezTo>
                    <a:pt x="4267" y="59541"/>
                    <a:pt x="7486" y="61472"/>
                    <a:pt x="9739" y="59863"/>
                  </a:cubicBezTo>
                  <a:lnTo>
                    <a:pt x="17785" y="54070"/>
                  </a:lnTo>
                  <a:cubicBezTo>
                    <a:pt x="19394" y="53104"/>
                    <a:pt x="21325" y="53426"/>
                    <a:pt x="22291" y="55035"/>
                  </a:cubicBezTo>
                  <a:lnTo>
                    <a:pt x="27440" y="63725"/>
                  </a:lnTo>
                  <a:cubicBezTo>
                    <a:pt x="29050" y="66300"/>
                    <a:pt x="32590" y="65656"/>
                    <a:pt x="33233" y="62760"/>
                  </a:cubicBezTo>
                  <a:lnTo>
                    <a:pt x="37417" y="43449"/>
                  </a:lnTo>
                </a:path>
              </a:pathLst>
            </a:custGeom>
            <a:noFill/>
            <a:ln w="28575" cap="flat">
              <a:solidFill>
                <a:schemeClr val="tx2"/>
              </a:solidFill>
              <a:prstDash val="solid"/>
              <a:round/>
            </a:ln>
          </p:spPr>
          <p:txBody>
            <a:bodyPr rtlCol="0" anchor="ctr"/>
            <a:lstStyle/>
            <a:p>
              <a:pPr algn="ctr" defTabSz="1097234">
                <a:defRPr/>
              </a:pPr>
              <a:endParaRPr lang="en-US" sz="2118"/>
            </a:p>
          </p:txBody>
        </p:sp>
      </p:grpSp>
      <p:grpSp>
        <p:nvGrpSpPr>
          <p:cNvPr id="44" name="Graphic 190">
            <a:extLst>
              <a:ext uri="{FF2B5EF4-FFF2-40B4-BE49-F238E27FC236}">
                <a16:creationId xmlns:a16="http://schemas.microsoft.com/office/drawing/2014/main" id="{411FF615-25E2-4463-9522-E5B07947DE04}"/>
              </a:ext>
            </a:extLst>
          </p:cNvPr>
          <p:cNvGrpSpPr/>
          <p:nvPr/>
        </p:nvGrpSpPr>
        <p:grpSpPr>
          <a:xfrm>
            <a:off x="4831577" y="2948154"/>
            <a:ext cx="1462898" cy="1462898"/>
            <a:chOff x="6982603" y="4250234"/>
            <a:chExt cx="643689" cy="643689"/>
          </a:xfrm>
        </p:grpSpPr>
        <p:sp>
          <p:nvSpPr>
            <p:cNvPr id="45" name="Freeform: Shape 163">
              <a:extLst>
                <a:ext uri="{FF2B5EF4-FFF2-40B4-BE49-F238E27FC236}">
                  <a16:creationId xmlns:a16="http://schemas.microsoft.com/office/drawing/2014/main" id="{46C6585B-B101-473A-AD51-7702E040D519}"/>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46" name="Freeform: Shape 164">
              <a:extLst>
                <a:ext uri="{FF2B5EF4-FFF2-40B4-BE49-F238E27FC236}">
                  <a16:creationId xmlns:a16="http://schemas.microsoft.com/office/drawing/2014/main" id="{D8C4E8CC-B916-4B87-8B1F-B9A1321F4204}"/>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47" name="Freeform: Shape 165">
              <a:extLst>
                <a:ext uri="{FF2B5EF4-FFF2-40B4-BE49-F238E27FC236}">
                  <a16:creationId xmlns:a16="http://schemas.microsoft.com/office/drawing/2014/main" id="{52353BEF-D9B4-4283-8D40-79731A909032}"/>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48" name="Freeform: Shape 166">
              <a:extLst>
                <a:ext uri="{FF2B5EF4-FFF2-40B4-BE49-F238E27FC236}">
                  <a16:creationId xmlns:a16="http://schemas.microsoft.com/office/drawing/2014/main" id="{2481D5DA-8038-4973-9D32-49483164E773}"/>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49" name="Freeform: Shape 167">
              <a:extLst>
                <a:ext uri="{FF2B5EF4-FFF2-40B4-BE49-F238E27FC236}">
                  <a16:creationId xmlns:a16="http://schemas.microsoft.com/office/drawing/2014/main" id="{05411AF3-DA34-401F-AE88-697039829795}"/>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50" name="Freeform: Shape 168">
              <a:extLst>
                <a:ext uri="{FF2B5EF4-FFF2-40B4-BE49-F238E27FC236}">
                  <a16:creationId xmlns:a16="http://schemas.microsoft.com/office/drawing/2014/main" id="{D8B49225-FD11-4578-A58B-1E41CBD3AE42}"/>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28575" cap="flat">
              <a:solidFill>
                <a:schemeClr val="tx2"/>
              </a:solidFill>
              <a:prstDash val="solid"/>
              <a:round/>
            </a:ln>
          </p:spPr>
          <p:txBody>
            <a:bodyPr rtlCol="0" anchor="ctr"/>
            <a:lstStyle/>
            <a:p>
              <a:pPr algn="ctr" defTabSz="1097234">
                <a:defRPr/>
              </a:pPr>
              <a:endParaRPr lang="en-US" sz="2118"/>
            </a:p>
          </p:txBody>
        </p:sp>
        <p:sp>
          <p:nvSpPr>
            <p:cNvPr id="51" name="Freeform: Shape 169">
              <a:extLst>
                <a:ext uri="{FF2B5EF4-FFF2-40B4-BE49-F238E27FC236}">
                  <a16:creationId xmlns:a16="http://schemas.microsoft.com/office/drawing/2014/main" id="{49A2ED68-86AB-4EE3-AB0D-510A15F02126}"/>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28575" cap="flat">
              <a:solidFill>
                <a:schemeClr val="tx2"/>
              </a:solidFill>
              <a:prstDash val="solid"/>
              <a:round/>
            </a:ln>
          </p:spPr>
          <p:txBody>
            <a:bodyPr rtlCol="0" anchor="ctr"/>
            <a:lstStyle/>
            <a:p>
              <a:pPr algn="ctr" defTabSz="1097234">
                <a:defRPr/>
              </a:pPr>
              <a:endParaRPr lang="en-US" sz="2118"/>
            </a:p>
          </p:txBody>
        </p:sp>
      </p:grpSp>
      <p:sp>
        <p:nvSpPr>
          <p:cNvPr id="58" name="Title 57">
            <a:extLst>
              <a:ext uri="{FF2B5EF4-FFF2-40B4-BE49-F238E27FC236}">
                <a16:creationId xmlns:a16="http://schemas.microsoft.com/office/drawing/2014/main" id="{516D39CC-63FA-6949-926C-4E557EFF4922}"/>
              </a:ext>
            </a:extLst>
          </p:cNvPr>
          <p:cNvSpPr>
            <a:spLocks noGrp="1"/>
          </p:cNvSpPr>
          <p:nvPr>
            <p:ph type="title"/>
          </p:nvPr>
        </p:nvSpPr>
        <p:spPr/>
        <p:txBody>
          <a:bodyPr/>
          <a:lstStyle/>
          <a:p>
            <a:r>
              <a:rPr lang="en-US" sz="4000" dirty="0"/>
              <a:t>Current challenges customers are facing</a:t>
            </a:r>
            <a:br>
              <a:rPr lang="en-US" sz="3600" dirty="0"/>
            </a:br>
            <a:r>
              <a:rPr lang="en-US" sz="3200" b="0" dirty="0">
                <a:solidFill>
                  <a:schemeClr val="accent1"/>
                </a:solidFill>
              </a:rPr>
              <a:t>Lack of flexibility and high cost prevent business growth</a:t>
            </a:r>
            <a:endParaRPr lang="en-US" sz="3200" b="0" dirty="0"/>
          </a:p>
        </p:txBody>
      </p:sp>
      <p:sp>
        <p:nvSpPr>
          <p:cNvPr id="59" name="Slide Number Placeholder 4">
            <a:extLst>
              <a:ext uri="{FF2B5EF4-FFF2-40B4-BE49-F238E27FC236}">
                <a16:creationId xmlns:a16="http://schemas.microsoft.com/office/drawing/2014/main" id="{44369246-2292-164B-9AC1-C7A63ECB853B}"/>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8</a:t>
            </a:fld>
            <a:endParaRPr lang="en-US" dirty="0"/>
          </a:p>
        </p:txBody>
      </p:sp>
    </p:spTree>
    <p:extLst>
      <p:ext uri="{BB962C8B-B14F-4D97-AF65-F5344CB8AC3E}">
        <p14:creationId xmlns:p14="http://schemas.microsoft.com/office/powerpoint/2010/main" val="39976371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7E11C5-722B-41AC-94F3-FB328664A137}"/>
              </a:ext>
            </a:extLst>
          </p:cNvPr>
          <p:cNvSpPr>
            <a:spLocks noGrp="1"/>
          </p:cNvSpPr>
          <p:nvPr>
            <p:ph type="title"/>
          </p:nvPr>
        </p:nvSpPr>
        <p:spPr>
          <a:xfrm>
            <a:off x="548640" y="566419"/>
            <a:ext cx="14081760" cy="679571"/>
          </a:xfrm>
        </p:spPr>
        <p:txBody>
          <a:bodyPr/>
          <a:lstStyle/>
          <a:p>
            <a:r>
              <a:rPr lang="en-US" sz="3840" dirty="0"/>
              <a:t>Three ways customers consume AWS database services</a:t>
            </a:r>
            <a:endParaRPr lang="en-US" sz="3200" dirty="0"/>
          </a:p>
        </p:txBody>
      </p:sp>
      <p:grpSp>
        <p:nvGrpSpPr>
          <p:cNvPr id="5" name="Group 4"/>
          <p:cNvGrpSpPr/>
          <p:nvPr/>
        </p:nvGrpSpPr>
        <p:grpSpPr>
          <a:xfrm>
            <a:off x="3194304" y="1432560"/>
            <a:ext cx="8241792" cy="5560060"/>
            <a:chOff x="1524000" y="895350"/>
            <a:chExt cx="5151120" cy="3475037"/>
          </a:xfrm>
        </p:grpSpPr>
        <p:grpSp>
          <p:nvGrpSpPr>
            <p:cNvPr id="49" name="Group 48">
              <a:extLst>
                <a:ext uri="{FF2B5EF4-FFF2-40B4-BE49-F238E27FC236}">
                  <a16:creationId xmlns:a16="http://schemas.microsoft.com/office/drawing/2014/main" id="{F043A5E8-FFBD-421B-AAB5-1F8304AB2748}"/>
                </a:ext>
              </a:extLst>
            </p:cNvPr>
            <p:cNvGrpSpPr/>
            <p:nvPr/>
          </p:nvGrpSpPr>
          <p:grpSpPr>
            <a:xfrm>
              <a:off x="1524000" y="895350"/>
              <a:ext cx="1645920" cy="3475037"/>
              <a:chOff x="342900" y="925513"/>
              <a:chExt cx="1645920" cy="3475037"/>
            </a:xfrm>
          </p:grpSpPr>
          <p:sp>
            <p:nvSpPr>
              <p:cNvPr id="4" name="Rectangle 3">
                <a:hlinkClick r:id="rId3" action="ppaction://hlinksldjump"/>
                <a:extLst>
                  <a:ext uri="{FF2B5EF4-FFF2-40B4-BE49-F238E27FC236}">
                    <a16:creationId xmlns:a16="http://schemas.microsoft.com/office/drawing/2014/main" id="{4C60EC3B-2BD2-4CB0-9D91-45BAEA8196DC}"/>
                  </a:ext>
                </a:extLst>
              </p:cNvPr>
              <p:cNvSpPr/>
              <p:nvPr/>
            </p:nvSpPr>
            <p:spPr>
              <a:xfrm>
                <a:off x="342900" y="925513"/>
                <a:ext cx="1645920" cy="3475037"/>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grpSp>
            <p:nvGrpSpPr>
              <p:cNvPr id="42" name="Group 41">
                <a:extLst>
                  <a:ext uri="{FF2B5EF4-FFF2-40B4-BE49-F238E27FC236}">
                    <a16:creationId xmlns:a16="http://schemas.microsoft.com/office/drawing/2014/main" id="{14F3418F-D3AF-4D37-92A8-388EFB42F369}"/>
                  </a:ext>
                </a:extLst>
              </p:cNvPr>
              <p:cNvGrpSpPr/>
              <p:nvPr/>
            </p:nvGrpSpPr>
            <p:grpSpPr>
              <a:xfrm>
                <a:off x="423788" y="1577708"/>
                <a:ext cx="1425528" cy="2290339"/>
                <a:chOff x="423788" y="1352550"/>
                <a:chExt cx="1425528" cy="2290339"/>
              </a:xfrm>
            </p:grpSpPr>
            <p:sp>
              <p:nvSpPr>
                <p:cNvPr id="12" name="TextBox 11">
                  <a:extLst>
                    <a:ext uri="{FF2B5EF4-FFF2-40B4-BE49-F238E27FC236}">
                      <a16:creationId xmlns:a16="http://schemas.microsoft.com/office/drawing/2014/main" id="{0A39BC7B-8F40-4D71-B8CE-9D3AC270DA30}"/>
                    </a:ext>
                  </a:extLst>
                </p:cNvPr>
                <p:cNvSpPr txBox="1"/>
                <p:nvPr/>
              </p:nvSpPr>
              <p:spPr>
                <a:xfrm>
                  <a:off x="746760" y="1352550"/>
                  <a:ext cx="838200" cy="488595"/>
                </a:xfrm>
                <a:prstGeom prst="rect">
                  <a:avLst/>
                </a:prstGeom>
                <a:noFill/>
              </p:spPr>
              <p:txBody>
                <a:bodyPr wrap="square" rtlCol="0">
                  <a:spAutoFit/>
                </a:bodyPr>
                <a:lstStyle/>
                <a:p>
                  <a:pPr algn="ctr"/>
                  <a:r>
                    <a:rPr lang="en-US" sz="44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1</a:t>
                  </a:r>
                </a:p>
              </p:txBody>
            </p:sp>
            <p:sp>
              <p:nvSpPr>
                <p:cNvPr id="13" name="TextBox 12">
                  <a:extLst>
                    <a:ext uri="{FF2B5EF4-FFF2-40B4-BE49-F238E27FC236}">
                      <a16:creationId xmlns:a16="http://schemas.microsoft.com/office/drawing/2014/main" id="{EC6A23D2-340B-4AD4-9C19-DF0B6300BD67}"/>
                    </a:ext>
                  </a:extLst>
                </p:cNvPr>
                <p:cNvSpPr txBox="1"/>
                <p:nvPr/>
              </p:nvSpPr>
              <p:spPr>
                <a:xfrm>
                  <a:off x="423788" y="1808708"/>
                  <a:ext cx="1425527" cy="704039"/>
                </a:xfrm>
                <a:prstGeom prst="rect">
                  <a:avLst/>
                </a:prstGeom>
                <a:noFill/>
              </p:spPr>
              <p:txBody>
                <a:bodyPr wrap="square" rtlCol="0">
                  <a:sp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Purpose built for modern applications</a:t>
                  </a:r>
                </a:p>
              </p:txBody>
            </p:sp>
            <p:sp>
              <p:nvSpPr>
                <p:cNvPr id="14" name="TextBox 13">
                  <a:extLst>
                    <a:ext uri="{FF2B5EF4-FFF2-40B4-BE49-F238E27FC236}">
                      <a16:creationId xmlns:a16="http://schemas.microsoft.com/office/drawing/2014/main" id="{74FE336E-2654-48CE-AE95-1D8CCC5E7EFC}"/>
                    </a:ext>
                  </a:extLst>
                </p:cNvPr>
                <p:cNvSpPr txBox="1"/>
                <p:nvPr/>
              </p:nvSpPr>
              <p:spPr>
                <a:xfrm>
                  <a:off x="472146" y="2738795"/>
                  <a:ext cx="1377170" cy="904094"/>
                </a:xfrm>
                <a:prstGeom prst="rect">
                  <a:avLst/>
                </a:prstGeom>
                <a:noFill/>
              </p:spPr>
              <p:txBody>
                <a:bodyPr wrap="square" rtlCol="0">
                  <a:spAutoFit/>
                </a:bodyPr>
                <a:lstStyle/>
                <a:p>
                  <a:pPr algn="ctr"/>
                  <a:r>
                    <a:rPr lang="en-US" sz="1760" dirty="0">
                      <a:latin typeface="Amazon Ember" panose="020B0603020204020204" pitchFamily="34" charset="0"/>
                      <a:ea typeface="Amazon Ember" panose="020B0603020204020204" pitchFamily="34" charset="0"/>
                      <a:cs typeface="Amazon Ember" panose="020B0603020204020204" pitchFamily="34" charset="0"/>
                    </a:rPr>
                    <a:t>Build new cloud-native applications by using the right tool for the right job</a:t>
                  </a:r>
                </a:p>
              </p:txBody>
            </p:sp>
            <p:cxnSp>
              <p:nvCxnSpPr>
                <p:cNvPr id="33" name="Straight Connector 32">
                  <a:extLst>
                    <a:ext uri="{FF2B5EF4-FFF2-40B4-BE49-F238E27FC236}">
                      <a16:creationId xmlns:a16="http://schemas.microsoft.com/office/drawing/2014/main" id="{A3F75E92-AA5B-494A-96CF-FCB0E037244D}"/>
                    </a:ext>
                  </a:extLst>
                </p:cNvPr>
                <p:cNvCxnSpPr/>
                <p:nvPr/>
              </p:nvCxnSpPr>
              <p:spPr>
                <a:xfrm>
                  <a:off x="624840" y="2597150"/>
                  <a:ext cx="1082040" cy="0"/>
                </a:xfrm>
                <a:prstGeom prst="lin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grpSp>
          <p:nvGrpSpPr>
            <p:cNvPr id="2" name="Group 1"/>
            <p:cNvGrpSpPr/>
            <p:nvPr/>
          </p:nvGrpSpPr>
          <p:grpSpPr>
            <a:xfrm>
              <a:off x="5007386" y="895350"/>
              <a:ext cx="1667734" cy="3475037"/>
              <a:chOff x="1763955" y="870922"/>
              <a:chExt cx="1667734" cy="3475037"/>
            </a:xfrm>
          </p:grpSpPr>
          <p:sp>
            <p:nvSpPr>
              <p:cNvPr id="25" name="Rectangle 24">
                <a:hlinkClick r:id="" action="ppaction://noaction"/>
                <a:extLst>
                  <a:ext uri="{FF2B5EF4-FFF2-40B4-BE49-F238E27FC236}">
                    <a16:creationId xmlns:a16="http://schemas.microsoft.com/office/drawing/2014/main" id="{32226F50-1328-4922-8F57-6E7331E51EA2}"/>
                  </a:ext>
                </a:extLst>
              </p:cNvPr>
              <p:cNvSpPr/>
              <p:nvPr/>
            </p:nvSpPr>
            <p:spPr>
              <a:xfrm>
                <a:off x="1785769" y="870922"/>
                <a:ext cx="1645920" cy="3475037"/>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dirty="0"/>
              </a:p>
            </p:txBody>
          </p:sp>
          <p:grpSp>
            <p:nvGrpSpPr>
              <p:cNvPr id="26" name="Group 25">
                <a:extLst>
                  <a:ext uri="{FF2B5EF4-FFF2-40B4-BE49-F238E27FC236}">
                    <a16:creationId xmlns:a16="http://schemas.microsoft.com/office/drawing/2014/main" id="{3DDA1047-AB52-4B6E-80A4-A9B6EC4109A9}"/>
                  </a:ext>
                </a:extLst>
              </p:cNvPr>
              <p:cNvGrpSpPr/>
              <p:nvPr/>
            </p:nvGrpSpPr>
            <p:grpSpPr>
              <a:xfrm>
                <a:off x="1763955" y="1523117"/>
                <a:ext cx="1667734" cy="2295232"/>
                <a:chOff x="2019584" y="1352550"/>
                <a:chExt cx="1667734" cy="2295232"/>
              </a:xfrm>
            </p:grpSpPr>
            <p:sp>
              <p:nvSpPr>
                <p:cNvPr id="27" name="TextBox 26">
                  <a:extLst>
                    <a:ext uri="{FF2B5EF4-FFF2-40B4-BE49-F238E27FC236}">
                      <a16:creationId xmlns:a16="http://schemas.microsoft.com/office/drawing/2014/main" id="{7D466F87-FF28-4105-A8A7-98987F848C4F}"/>
                    </a:ext>
                  </a:extLst>
                </p:cNvPr>
                <p:cNvSpPr txBox="1"/>
                <p:nvPr/>
              </p:nvSpPr>
              <p:spPr>
                <a:xfrm>
                  <a:off x="2439983" y="1352550"/>
                  <a:ext cx="838200" cy="488595"/>
                </a:xfrm>
                <a:prstGeom prst="rect">
                  <a:avLst/>
                </a:prstGeom>
                <a:noFill/>
              </p:spPr>
              <p:txBody>
                <a:bodyPr wrap="square" rtlCol="0">
                  <a:spAutoFit/>
                </a:bodyPr>
                <a:lstStyle/>
                <a:p>
                  <a:pPr algn="ctr"/>
                  <a:r>
                    <a:rPr lang="en-US" sz="44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28" name="TextBox 27">
                  <a:extLst>
                    <a:ext uri="{FF2B5EF4-FFF2-40B4-BE49-F238E27FC236}">
                      <a16:creationId xmlns:a16="http://schemas.microsoft.com/office/drawing/2014/main" id="{AAC48184-AE00-45DA-991C-70B7D093D165}"/>
                    </a:ext>
                  </a:extLst>
                </p:cNvPr>
                <p:cNvSpPr txBox="1"/>
                <p:nvPr/>
              </p:nvSpPr>
              <p:spPr>
                <a:xfrm>
                  <a:off x="2208032" y="1808708"/>
                  <a:ext cx="1290838" cy="704039"/>
                </a:xfrm>
                <a:prstGeom prst="rect">
                  <a:avLst/>
                </a:prstGeom>
                <a:noFill/>
              </p:spPr>
              <p:txBody>
                <a:bodyPr wrap="square" rtlCol="0">
                  <a:sp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Break free from legacy databases</a:t>
                  </a:r>
                </a:p>
              </p:txBody>
            </p:sp>
            <p:sp>
              <p:nvSpPr>
                <p:cNvPr id="29" name="TextBox 28">
                  <a:extLst>
                    <a:ext uri="{FF2B5EF4-FFF2-40B4-BE49-F238E27FC236}">
                      <a16:creationId xmlns:a16="http://schemas.microsoft.com/office/drawing/2014/main" id="{358F46EE-F583-4877-A65F-1920680E6182}"/>
                    </a:ext>
                  </a:extLst>
                </p:cNvPr>
                <p:cNvSpPr txBox="1"/>
                <p:nvPr/>
              </p:nvSpPr>
              <p:spPr>
                <a:xfrm>
                  <a:off x="2019584" y="2743688"/>
                  <a:ext cx="1667734" cy="904094"/>
                </a:xfrm>
                <a:prstGeom prst="rect">
                  <a:avLst/>
                </a:prstGeom>
                <a:noFill/>
              </p:spPr>
              <p:txBody>
                <a:bodyPr wrap="square" rtlCol="0">
                  <a:spAutoFit/>
                </a:bodyPr>
                <a:lstStyle/>
                <a:p>
                  <a:pPr algn="ctr"/>
                  <a:r>
                    <a:rPr lang="en-US" sz="1760" dirty="0">
                      <a:latin typeface="Amazon Ember" panose="020B0603020204020204" pitchFamily="34" charset="0"/>
                      <a:ea typeface="Amazon Ember" panose="020B0603020204020204" pitchFamily="34" charset="0"/>
                      <a:cs typeface="Amazon Ember" panose="020B0603020204020204" pitchFamily="34" charset="0"/>
                    </a:rPr>
                    <a:t>Migrate “old guard” commercial databases to open-source engines (for example, </a:t>
                  </a:r>
                  <a:br>
                    <a:rPr lang="en-US" sz="1760" dirty="0">
                      <a:latin typeface="Amazon Ember" panose="020B0603020204020204" pitchFamily="34" charset="0"/>
                      <a:ea typeface="Amazon Ember" panose="020B0603020204020204" pitchFamily="34" charset="0"/>
                      <a:cs typeface="Amazon Ember" panose="020B0603020204020204" pitchFamily="34" charset="0"/>
                    </a:rPr>
                  </a:br>
                  <a:r>
                    <a:rPr lang="en-US" sz="1760" dirty="0">
                      <a:latin typeface="Amazon Ember" panose="020B0603020204020204" pitchFamily="34" charset="0"/>
                      <a:ea typeface="Amazon Ember" panose="020B0603020204020204" pitchFamily="34" charset="0"/>
                      <a:cs typeface="Amazon Ember" panose="020B0603020204020204" pitchFamily="34" charset="0"/>
                    </a:rPr>
                    <a:t>Oracle to DynamoDB)</a:t>
                  </a:r>
                </a:p>
              </p:txBody>
            </p:sp>
            <p:cxnSp>
              <p:nvCxnSpPr>
                <p:cNvPr id="30" name="Straight Connector 29">
                  <a:extLst>
                    <a:ext uri="{FF2B5EF4-FFF2-40B4-BE49-F238E27FC236}">
                      <a16:creationId xmlns:a16="http://schemas.microsoft.com/office/drawing/2014/main" id="{92C3BD1E-D51D-4C6C-84AB-7E22659DFA17}"/>
                    </a:ext>
                  </a:extLst>
                </p:cNvPr>
                <p:cNvCxnSpPr/>
                <p:nvPr/>
              </p:nvCxnSpPr>
              <p:spPr>
                <a:xfrm>
                  <a:off x="2323338" y="2597150"/>
                  <a:ext cx="1082040" cy="0"/>
                </a:xfrm>
                <a:prstGeom prst="lin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grpSp>
          <p:nvGrpSpPr>
            <p:cNvPr id="39" name="Group 38"/>
            <p:cNvGrpSpPr/>
            <p:nvPr/>
          </p:nvGrpSpPr>
          <p:grpSpPr>
            <a:xfrm>
              <a:off x="3273670" y="895350"/>
              <a:ext cx="1645920" cy="3475037"/>
              <a:chOff x="1785769" y="870922"/>
              <a:chExt cx="1645920" cy="3475037"/>
            </a:xfrm>
          </p:grpSpPr>
          <p:sp>
            <p:nvSpPr>
              <p:cNvPr id="40" name="Rectangle 39">
                <a:hlinkClick r:id="" action="ppaction://noaction"/>
                <a:extLst>
                  <a:ext uri="{FF2B5EF4-FFF2-40B4-BE49-F238E27FC236}">
                    <a16:creationId xmlns:a16="http://schemas.microsoft.com/office/drawing/2014/main" id="{32226F50-1328-4922-8F57-6E7331E51EA2}"/>
                  </a:ext>
                </a:extLst>
              </p:cNvPr>
              <p:cNvSpPr/>
              <p:nvPr/>
            </p:nvSpPr>
            <p:spPr>
              <a:xfrm>
                <a:off x="1785769" y="870922"/>
                <a:ext cx="1645920" cy="3475037"/>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4608" dirty="0"/>
              </a:p>
            </p:txBody>
          </p:sp>
          <p:grpSp>
            <p:nvGrpSpPr>
              <p:cNvPr id="43" name="Group 42">
                <a:extLst>
                  <a:ext uri="{FF2B5EF4-FFF2-40B4-BE49-F238E27FC236}">
                    <a16:creationId xmlns:a16="http://schemas.microsoft.com/office/drawing/2014/main" id="{3DDA1047-AB52-4B6E-80A4-A9B6EC4109A9}"/>
                  </a:ext>
                </a:extLst>
              </p:cNvPr>
              <p:cNvGrpSpPr/>
              <p:nvPr/>
            </p:nvGrpSpPr>
            <p:grpSpPr>
              <a:xfrm>
                <a:off x="1805800" y="1523117"/>
                <a:ext cx="1562782" cy="2303532"/>
                <a:chOff x="2061429" y="1352550"/>
                <a:chExt cx="1562782" cy="2303532"/>
              </a:xfrm>
            </p:grpSpPr>
            <p:sp>
              <p:nvSpPr>
                <p:cNvPr id="44" name="TextBox 43">
                  <a:extLst>
                    <a:ext uri="{FF2B5EF4-FFF2-40B4-BE49-F238E27FC236}">
                      <a16:creationId xmlns:a16="http://schemas.microsoft.com/office/drawing/2014/main" id="{7D466F87-FF28-4105-A8A7-98987F848C4F}"/>
                    </a:ext>
                  </a:extLst>
                </p:cNvPr>
                <p:cNvSpPr txBox="1"/>
                <p:nvPr/>
              </p:nvSpPr>
              <p:spPr>
                <a:xfrm>
                  <a:off x="2439983" y="1352550"/>
                  <a:ext cx="838200" cy="488595"/>
                </a:xfrm>
                <a:prstGeom prst="rect">
                  <a:avLst/>
                </a:prstGeom>
                <a:noFill/>
              </p:spPr>
              <p:txBody>
                <a:bodyPr wrap="square" rtlCol="0">
                  <a:spAutoFit/>
                </a:bodyPr>
                <a:lstStyle/>
                <a:p>
                  <a:pPr algn="ctr"/>
                  <a:r>
                    <a:rPr lang="en-US" sz="448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2</a:t>
                  </a:r>
                </a:p>
              </p:txBody>
            </p:sp>
            <p:sp>
              <p:nvSpPr>
                <p:cNvPr id="45" name="TextBox 44">
                  <a:extLst>
                    <a:ext uri="{FF2B5EF4-FFF2-40B4-BE49-F238E27FC236}">
                      <a16:creationId xmlns:a16="http://schemas.microsoft.com/office/drawing/2014/main" id="{AAC48184-AE00-45DA-991C-70B7D093D165}"/>
                    </a:ext>
                  </a:extLst>
                </p:cNvPr>
                <p:cNvSpPr txBox="1"/>
                <p:nvPr/>
              </p:nvSpPr>
              <p:spPr>
                <a:xfrm>
                  <a:off x="2061429" y="1808708"/>
                  <a:ext cx="1562782" cy="488595"/>
                </a:xfrm>
                <a:prstGeom prst="rect">
                  <a:avLst/>
                </a:prstGeom>
                <a:noFill/>
              </p:spPr>
              <p:txBody>
                <a:bodyPr wrap="square" rtlCol="0">
                  <a:spAutoFit/>
                </a:bodyPr>
                <a:lstStyle/>
                <a:p>
                  <a:pPr algn="ctr"/>
                  <a:r>
                    <a:rPr lang="en-US" sz="2240" dirty="0">
                      <a:latin typeface="Amazon Ember" panose="020B0603020204020204" pitchFamily="34" charset="0"/>
                      <a:ea typeface="Amazon Ember" panose="020B0603020204020204" pitchFamily="34" charset="0"/>
                      <a:cs typeface="Amazon Ember" panose="020B0603020204020204" pitchFamily="34" charset="0"/>
                    </a:rPr>
                    <a:t>Move to managed services</a:t>
                  </a:r>
                </a:p>
              </p:txBody>
            </p:sp>
            <p:sp>
              <p:nvSpPr>
                <p:cNvPr id="46" name="TextBox 45">
                  <a:extLst>
                    <a:ext uri="{FF2B5EF4-FFF2-40B4-BE49-F238E27FC236}">
                      <a16:creationId xmlns:a16="http://schemas.microsoft.com/office/drawing/2014/main" id="{358F46EE-F583-4877-A65F-1920680E6182}"/>
                    </a:ext>
                  </a:extLst>
                </p:cNvPr>
                <p:cNvSpPr txBox="1"/>
                <p:nvPr/>
              </p:nvSpPr>
              <p:spPr>
                <a:xfrm>
                  <a:off x="2093955" y="2751988"/>
                  <a:ext cx="1530256" cy="904094"/>
                </a:xfrm>
                <a:prstGeom prst="rect">
                  <a:avLst/>
                </a:prstGeom>
                <a:noFill/>
              </p:spPr>
              <p:txBody>
                <a:bodyPr wrap="square" rtlCol="0">
                  <a:spAutoFit/>
                </a:bodyPr>
                <a:lstStyle/>
                <a:p>
                  <a:pPr algn="ctr"/>
                  <a:r>
                    <a:rPr lang="en-US" sz="1760" dirty="0">
                      <a:latin typeface="Amazon Ember" panose="020B0603020204020204" pitchFamily="34" charset="0"/>
                      <a:ea typeface="Amazon Ember" panose="020B0603020204020204" pitchFamily="34" charset="0"/>
                      <a:cs typeface="Amazon Ember" panose="020B0603020204020204" pitchFamily="34" charset="0"/>
                    </a:rPr>
                    <a:t>Migrate legacy applications and use the same database engine in a managed cloud service</a:t>
                  </a:r>
                </a:p>
              </p:txBody>
            </p:sp>
            <p:cxnSp>
              <p:nvCxnSpPr>
                <p:cNvPr id="47" name="Straight Connector 46">
                  <a:extLst>
                    <a:ext uri="{FF2B5EF4-FFF2-40B4-BE49-F238E27FC236}">
                      <a16:creationId xmlns:a16="http://schemas.microsoft.com/office/drawing/2014/main" id="{92C3BD1E-D51D-4C6C-84AB-7E22659DFA17}"/>
                    </a:ext>
                  </a:extLst>
                </p:cNvPr>
                <p:cNvCxnSpPr/>
                <p:nvPr/>
              </p:nvCxnSpPr>
              <p:spPr>
                <a:xfrm>
                  <a:off x="2323338" y="2597150"/>
                  <a:ext cx="1082040" cy="0"/>
                </a:xfrm>
                <a:prstGeom prst="lin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grpSp>
      <p:sp>
        <p:nvSpPr>
          <p:cNvPr id="31" name="Slide Number Placeholder 4">
            <a:extLst>
              <a:ext uri="{FF2B5EF4-FFF2-40B4-BE49-F238E27FC236}">
                <a16:creationId xmlns:a16="http://schemas.microsoft.com/office/drawing/2014/main" id="{6554D794-4B04-9D43-AF82-68F66CD89EDF}"/>
              </a:ext>
            </a:extLst>
          </p:cNvPr>
          <p:cNvSpPr txBox="1">
            <a:spLocks/>
          </p:cNvSpPr>
          <p:nvPr/>
        </p:nvSpPr>
        <p:spPr>
          <a:xfrm>
            <a:off x="10333038" y="7537018"/>
            <a:ext cx="2889667" cy="438150"/>
          </a:xfrm>
          <a:prstGeom prst="rect">
            <a:avLst/>
          </a:prstGeom>
        </p:spPr>
        <p:txBody>
          <a:bodyPr vert="horz" lIns="91440" tIns="45720" rIns="91440" bIns="45720" rtlCol="0" anchor="ctr"/>
          <a:lstStyle>
            <a:defPPr>
              <a:defRPr lang="en-US"/>
            </a:defPPr>
            <a:lvl1pPr marL="0" algn="r" defTabSz="731520" rtl="0" eaLnBrk="1" latinLnBrk="0" hangingPunct="1">
              <a:defRPr lang="en-US" sz="1120" b="0" i="0" kern="120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644970D1-FE8A-9842-969B-CF8664B8F973}" type="slidenum">
              <a:rPr lang="en-US" smtClean="0"/>
              <a:pPr/>
              <a:t>9</a:t>
            </a:fld>
            <a:endParaRPr lang="en-US" dirty="0"/>
          </a:p>
        </p:txBody>
      </p:sp>
    </p:spTree>
    <p:extLst>
      <p:ext uri="{BB962C8B-B14F-4D97-AF65-F5344CB8AC3E}">
        <p14:creationId xmlns:p14="http://schemas.microsoft.com/office/powerpoint/2010/main" val="3189622866"/>
      </p:ext>
    </p:extLst>
  </p:cSld>
  <p:clrMapOvr>
    <a:masterClrMapping/>
  </p:clrMapOvr>
  <p:transition>
    <p:fade/>
  </p:transition>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purl.org/dc/elements/1.1/"/>
    <ds:schemaRef ds:uri="http://www.w3.org/XML/1998/namespac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58173</TotalTime>
  <Words>10884</Words>
  <Application>Microsoft Macintosh PowerPoint</Application>
  <PresentationFormat>Custom</PresentationFormat>
  <Paragraphs>847</Paragraphs>
  <Slides>64</Slides>
  <Notes>47</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Amazon Ember</vt:lpstr>
      <vt:lpstr>Amazon Ember Heavy</vt:lpstr>
      <vt:lpstr>Amazon Ember Light</vt:lpstr>
      <vt:lpstr>Amazon Ember Medium</vt:lpstr>
      <vt:lpstr>Amazon Ember Regular</vt:lpstr>
      <vt:lpstr>AmazonEmber</vt:lpstr>
      <vt:lpstr>Arial</vt:lpstr>
      <vt:lpstr>Calibri</vt:lpstr>
      <vt:lpstr>HelveticaNeueLT Std</vt:lpstr>
      <vt:lpstr>Segoe UI Semibold</vt:lpstr>
      <vt:lpstr>Segoe UI Semilight</vt:lpstr>
      <vt:lpstr>Symbol</vt:lpstr>
      <vt:lpstr>Wingdings</vt:lpstr>
      <vt:lpstr>DeckTemplate-AWS</vt:lpstr>
      <vt:lpstr>How to use this deck</vt:lpstr>
      <vt:lpstr>PowerPoint Presentation</vt:lpstr>
      <vt:lpstr>Trends that impact how data is generated and consumed</vt:lpstr>
      <vt:lpstr>Application architecture and patterns have evolved Microservices change how applications are built in the cloud</vt:lpstr>
      <vt:lpstr>PowerPoint Presentation</vt:lpstr>
      <vt:lpstr>Technology The outcomes customers achieve from a modern data platform</vt:lpstr>
      <vt:lpstr>Culture  The outcomes customers achieve from a modern data platform </vt:lpstr>
      <vt:lpstr>Current challenges customers are facing Lack of flexibility and high cost prevent business growth</vt:lpstr>
      <vt:lpstr>Three ways customers consume AWS database services</vt:lpstr>
      <vt:lpstr>AWS purpose-built databases</vt:lpstr>
      <vt:lpstr>AWS purpose-built databases can help your customers grow </vt:lpstr>
      <vt:lpstr>PowerPoint Presentation</vt:lpstr>
      <vt:lpstr>DynamoDB use cases by industry Customers rely on DynamoDB to support their mission-critical workloads</vt:lpstr>
      <vt:lpstr>Characteristics of internet-scale apps</vt:lpstr>
      <vt:lpstr>DynamoDB Fast and flexible NoSQL database service for any scale</vt:lpstr>
      <vt:lpstr>     Performance at scale</vt:lpstr>
      <vt:lpstr>Single-digit-millisecond latency at petabytes of scale Performance at scale</vt:lpstr>
      <vt:lpstr>Consistently low latency, even during high request volume Performance at scale</vt:lpstr>
      <vt:lpstr>Global tables provide apps with multi-Region replication Performance at scale</vt:lpstr>
      <vt:lpstr>DynamoDB Accelerator (DAX) adds read cache Performance at scale</vt:lpstr>
      <vt:lpstr>Amazon Kinesis Data Streams for DynamoDB Performance at scale</vt:lpstr>
      <vt:lpstr>DynamoDB supports business growth and helps customers Performance at scale</vt:lpstr>
      <vt:lpstr>Why Amazon.com depends on DynamoDB  for performance at scale</vt:lpstr>
      <vt:lpstr>PowerPoint Presentation</vt:lpstr>
      <vt:lpstr>      No servers to manage</vt:lpstr>
      <vt:lpstr>Getting back valuable time for your business No servers to manage</vt:lpstr>
      <vt:lpstr>Provisioned capacity mode: auto scaling and maintain performance  No servers to manage</vt:lpstr>
      <vt:lpstr>On-demand capacity mode: rapid, flexible scaling No servers to manage</vt:lpstr>
      <vt:lpstr>Reap the benefits of a fully managed NoSQL database No servers to manage</vt:lpstr>
      <vt:lpstr>How Samsung has simplified operations and  reduced risk through serverless DynamoDB</vt:lpstr>
      <vt:lpstr>PowerPoint Presentation</vt:lpstr>
      <vt:lpstr>     Enterprise ready</vt:lpstr>
      <vt:lpstr>PowerPoint Presentation</vt:lpstr>
      <vt:lpstr>Security: Access controls and encryption at rest Enterprise ready</vt:lpstr>
      <vt:lpstr>PowerPoint Presentation</vt:lpstr>
      <vt:lpstr>Backup and restore Enterprise ready </vt:lpstr>
      <vt:lpstr>PowerPoint Presentation</vt:lpstr>
      <vt:lpstr>Export DynamoDB data to S3 for analysis and insights Enterprise ready </vt:lpstr>
      <vt:lpstr>PartiQL now supported on DynamoDB for easier queries Enterprise ready </vt:lpstr>
      <vt:lpstr>Helping your business move faster and unlock innovation Enterprise ready </vt:lpstr>
      <vt:lpstr>How Capital One increased their speed of innovation because of enterprise-ready DynamoDB</vt:lpstr>
      <vt:lpstr>PowerPoint Presentation</vt:lpstr>
      <vt:lpstr>Customer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started today with DynamoDB</vt:lpstr>
      <vt:lpstr>Appendix</vt:lpstr>
      <vt:lpstr>AWS Glue Elastic Views: Use DynamoDB as a source data store Available in limited preview (Dec 2020)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Kirk Kirkconnell</cp:lastModifiedBy>
  <cp:revision>338</cp:revision>
  <dcterms:created xsi:type="dcterms:W3CDTF">2016-06-17T18:22:10Z</dcterms:created>
  <dcterms:modified xsi:type="dcterms:W3CDTF">2022-06-17T18:00:15Z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